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8" r:id="rId3"/>
    <p:sldId id="257" r:id="rId4"/>
    <p:sldId id="289" r:id="rId5"/>
    <p:sldId id="259" r:id="rId6"/>
    <p:sldId id="260" r:id="rId7"/>
    <p:sldId id="265" r:id="rId8"/>
    <p:sldId id="290" r:id="rId9"/>
    <p:sldId id="291" r:id="rId10"/>
    <p:sldId id="301" r:id="rId11"/>
    <p:sldId id="283" r:id="rId12"/>
    <p:sldId id="293" r:id="rId13"/>
    <p:sldId id="294" r:id="rId14"/>
    <p:sldId id="296" r:id="rId15"/>
    <p:sldId id="295" r:id="rId16"/>
    <p:sldId id="302" r:id="rId17"/>
    <p:sldId id="297" r:id="rId18"/>
    <p:sldId id="298" r:id="rId19"/>
    <p:sldId id="299" r:id="rId20"/>
    <p:sldId id="261" r:id="rId21"/>
    <p:sldId id="269" r:id="rId22"/>
    <p:sldId id="277" r:id="rId23"/>
    <p:sldId id="271" r:id="rId24"/>
    <p:sldId id="285" r:id="rId25"/>
    <p:sldId id="300" r:id="rId26"/>
    <p:sldId id="276" r:id="rId27"/>
    <p:sldId id="279" r:id="rId28"/>
    <p:sldId id="267" r:id="rId29"/>
    <p:sldId id="281" r:id="rId30"/>
    <p:sldId id="278" r:id="rId31"/>
    <p:sldId id="274" r:id="rId32"/>
    <p:sldId id="280" r:id="rId33"/>
    <p:sldId id="262" r:id="rId34"/>
    <p:sldId id="270" r:id="rId35"/>
    <p:sldId id="282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62" d="100"/>
          <a:sy n="62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-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shat agarwal" userId="0aa3d2ecd0f5c65f" providerId="LiveId" clId="{87DEB5F8-F806-42E5-A9D1-FC4B37B96BB7}"/>
    <pc:docChg chg="custSel addSld delSld modSld sldOrd">
      <pc:chgData name="akshat agarwal" userId="0aa3d2ecd0f5c65f" providerId="LiveId" clId="{87DEB5F8-F806-42E5-A9D1-FC4B37B96BB7}" dt="2021-11-12T14:13:53.259" v="417" actId="20577"/>
      <pc:docMkLst>
        <pc:docMk/>
      </pc:docMkLst>
      <pc:sldChg chg="modSp mod">
        <pc:chgData name="akshat agarwal" userId="0aa3d2ecd0f5c65f" providerId="LiveId" clId="{87DEB5F8-F806-42E5-A9D1-FC4B37B96BB7}" dt="2021-11-12T14:00:33.592" v="65" actId="20577"/>
        <pc:sldMkLst>
          <pc:docMk/>
          <pc:sldMk cId="0" sldId="257"/>
        </pc:sldMkLst>
        <pc:spChg chg="mod">
          <ac:chgData name="akshat agarwal" userId="0aa3d2ecd0f5c65f" providerId="LiveId" clId="{87DEB5F8-F806-42E5-A9D1-FC4B37B96BB7}" dt="2021-11-12T14:00:33.592" v="65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akshat agarwal" userId="0aa3d2ecd0f5c65f" providerId="LiveId" clId="{87DEB5F8-F806-42E5-A9D1-FC4B37B96BB7}" dt="2021-11-12T14:12:19.707" v="375" actId="20577"/>
        <pc:sldMkLst>
          <pc:docMk/>
          <pc:sldMk cId="0" sldId="271"/>
        </pc:sldMkLst>
        <pc:spChg chg="mod">
          <ac:chgData name="akshat agarwal" userId="0aa3d2ecd0f5c65f" providerId="LiveId" clId="{87DEB5F8-F806-42E5-A9D1-FC4B37B96BB7}" dt="2021-11-12T14:12:19.707" v="375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akshat agarwal" userId="0aa3d2ecd0f5c65f" providerId="LiveId" clId="{87DEB5F8-F806-42E5-A9D1-FC4B37B96BB7}" dt="2021-11-12T14:12:50.768" v="380" actId="20577"/>
        <pc:sldMkLst>
          <pc:docMk/>
          <pc:sldMk cId="0" sldId="279"/>
        </pc:sldMkLst>
        <pc:spChg chg="mod">
          <ac:chgData name="akshat agarwal" userId="0aa3d2ecd0f5c65f" providerId="LiveId" clId="{87DEB5F8-F806-42E5-A9D1-FC4B37B96BB7}" dt="2021-11-12T14:12:50.768" v="380" actId="20577"/>
          <ac:spMkLst>
            <pc:docMk/>
            <pc:sldMk cId="0" sldId="279"/>
            <ac:spMk id="2" creationId="{00000000-0000-0000-0000-000000000000}"/>
          </ac:spMkLst>
        </pc:spChg>
      </pc:sldChg>
      <pc:sldChg chg="modSp mod">
        <pc:chgData name="akshat agarwal" userId="0aa3d2ecd0f5c65f" providerId="LiveId" clId="{87DEB5F8-F806-42E5-A9D1-FC4B37B96BB7}" dt="2021-11-12T14:13:53.259" v="417" actId="20577"/>
        <pc:sldMkLst>
          <pc:docMk/>
          <pc:sldMk cId="0" sldId="280"/>
        </pc:sldMkLst>
        <pc:spChg chg="mod">
          <ac:chgData name="akshat agarwal" userId="0aa3d2ecd0f5c65f" providerId="LiveId" clId="{87DEB5F8-F806-42E5-A9D1-FC4B37B96BB7}" dt="2021-11-12T14:13:53.259" v="417" actId="20577"/>
          <ac:spMkLst>
            <pc:docMk/>
            <pc:sldMk cId="0" sldId="280"/>
            <ac:spMk id="2" creationId="{00000000-0000-0000-0000-000000000000}"/>
          </ac:spMkLst>
        </pc:spChg>
      </pc:sldChg>
      <pc:sldChg chg="ord">
        <pc:chgData name="akshat agarwal" userId="0aa3d2ecd0f5c65f" providerId="LiveId" clId="{87DEB5F8-F806-42E5-A9D1-FC4B37B96BB7}" dt="2021-11-12T14:00:47.861" v="69"/>
        <pc:sldMkLst>
          <pc:docMk/>
          <pc:sldMk cId="4227439450" sldId="289"/>
        </pc:sldMkLst>
      </pc:sldChg>
      <pc:sldChg chg="modSp mod">
        <pc:chgData name="akshat agarwal" userId="0aa3d2ecd0f5c65f" providerId="LiveId" clId="{87DEB5F8-F806-42E5-A9D1-FC4B37B96BB7}" dt="2021-11-12T14:03:15.351" v="134" actId="27636"/>
        <pc:sldMkLst>
          <pc:docMk/>
          <pc:sldMk cId="1278585887" sldId="293"/>
        </pc:sldMkLst>
        <pc:spChg chg="mod">
          <ac:chgData name="akshat agarwal" userId="0aa3d2ecd0f5c65f" providerId="LiveId" clId="{87DEB5F8-F806-42E5-A9D1-FC4B37B96BB7}" dt="2021-11-12T14:03:15.351" v="134" actId="27636"/>
          <ac:spMkLst>
            <pc:docMk/>
            <pc:sldMk cId="1278585887" sldId="293"/>
            <ac:spMk id="3" creationId="{CB74C256-DA76-4AB5-BCC9-A990C87C256C}"/>
          </ac:spMkLst>
        </pc:spChg>
      </pc:sldChg>
      <pc:sldChg chg="modSp mod">
        <pc:chgData name="akshat agarwal" userId="0aa3d2ecd0f5c65f" providerId="LiveId" clId="{87DEB5F8-F806-42E5-A9D1-FC4B37B96BB7}" dt="2021-11-12T14:07:19.611" v="207" actId="20577"/>
        <pc:sldMkLst>
          <pc:docMk/>
          <pc:sldMk cId="2797581459" sldId="295"/>
        </pc:sldMkLst>
        <pc:spChg chg="mod">
          <ac:chgData name="akshat agarwal" userId="0aa3d2ecd0f5c65f" providerId="LiveId" clId="{87DEB5F8-F806-42E5-A9D1-FC4B37B96BB7}" dt="2021-11-12T14:07:19.611" v="207" actId="20577"/>
          <ac:spMkLst>
            <pc:docMk/>
            <pc:sldMk cId="2797581459" sldId="295"/>
            <ac:spMk id="3" creationId="{E38B68D8-2E28-4038-86BB-A8079E256782}"/>
          </ac:spMkLst>
        </pc:spChg>
      </pc:sldChg>
      <pc:sldChg chg="modSp mod ord">
        <pc:chgData name="akshat agarwal" userId="0aa3d2ecd0f5c65f" providerId="LiveId" clId="{87DEB5F8-F806-42E5-A9D1-FC4B37B96BB7}" dt="2021-11-12T14:06:29.706" v="176" actId="20577"/>
        <pc:sldMkLst>
          <pc:docMk/>
          <pc:sldMk cId="458792701" sldId="296"/>
        </pc:sldMkLst>
        <pc:spChg chg="mod">
          <ac:chgData name="akshat agarwal" userId="0aa3d2ecd0f5c65f" providerId="LiveId" clId="{87DEB5F8-F806-42E5-A9D1-FC4B37B96BB7}" dt="2021-11-12T14:06:29.706" v="176" actId="20577"/>
          <ac:spMkLst>
            <pc:docMk/>
            <pc:sldMk cId="458792701" sldId="296"/>
            <ac:spMk id="3" creationId="{2316C268-E0D5-4D25-AEC5-1D2545CC7CA8}"/>
          </ac:spMkLst>
        </pc:spChg>
      </pc:sldChg>
      <pc:sldChg chg="modSp mod">
        <pc:chgData name="akshat agarwal" userId="0aa3d2ecd0f5c65f" providerId="LiveId" clId="{87DEB5F8-F806-42E5-A9D1-FC4B37B96BB7}" dt="2021-11-12T14:11:29.307" v="372" actId="20577"/>
        <pc:sldMkLst>
          <pc:docMk/>
          <pc:sldMk cId="1359780771" sldId="297"/>
        </pc:sldMkLst>
        <pc:spChg chg="mod">
          <ac:chgData name="akshat agarwal" userId="0aa3d2ecd0f5c65f" providerId="LiveId" clId="{87DEB5F8-F806-42E5-A9D1-FC4B37B96BB7}" dt="2021-11-12T14:11:29.307" v="372" actId="20577"/>
          <ac:spMkLst>
            <pc:docMk/>
            <pc:sldMk cId="1359780771" sldId="297"/>
            <ac:spMk id="3" creationId="{1792DEC3-172D-4FFF-9574-7D7399697A5A}"/>
          </ac:spMkLst>
        </pc:spChg>
      </pc:sldChg>
      <pc:sldChg chg="modSp mod">
        <pc:chgData name="akshat agarwal" userId="0aa3d2ecd0f5c65f" providerId="LiveId" clId="{87DEB5F8-F806-42E5-A9D1-FC4B37B96BB7}" dt="2021-11-12T14:05:17.391" v="169" actId="20577"/>
        <pc:sldMkLst>
          <pc:docMk/>
          <pc:sldMk cId="1005587688" sldId="301"/>
        </pc:sldMkLst>
        <pc:spChg chg="mod">
          <ac:chgData name="akshat agarwal" userId="0aa3d2ecd0f5c65f" providerId="LiveId" clId="{87DEB5F8-F806-42E5-A9D1-FC4B37B96BB7}" dt="2021-11-12T14:05:17.391" v="169" actId="20577"/>
          <ac:spMkLst>
            <pc:docMk/>
            <pc:sldMk cId="1005587688" sldId="301"/>
            <ac:spMk id="4" creationId="{5544CC1F-88A0-46B0-AFD7-239A16CDCC1A}"/>
          </ac:spMkLst>
        </pc:spChg>
      </pc:sldChg>
      <pc:sldChg chg="modSp mod">
        <pc:chgData name="akshat agarwal" userId="0aa3d2ecd0f5c65f" providerId="LiveId" clId="{87DEB5F8-F806-42E5-A9D1-FC4B37B96BB7}" dt="2021-11-12T14:09:35.237" v="289" actId="20577"/>
        <pc:sldMkLst>
          <pc:docMk/>
          <pc:sldMk cId="3657414820" sldId="302"/>
        </pc:sldMkLst>
        <pc:spChg chg="mod">
          <ac:chgData name="akshat agarwal" userId="0aa3d2ecd0f5c65f" providerId="LiveId" clId="{87DEB5F8-F806-42E5-A9D1-FC4B37B96BB7}" dt="2021-11-12T14:07:57.402" v="209" actId="27636"/>
          <ac:spMkLst>
            <pc:docMk/>
            <pc:sldMk cId="3657414820" sldId="302"/>
            <ac:spMk id="4" creationId="{05BD7AA6-FBF1-4624-8BAC-95E1C255EBA0}"/>
          </ac:spMkLst>
        </pc:spChg>
        <pc:spChg chg="mod">
          <ac:chgData name="akshat agarwal" userId="0aa3d2ecd0f5c65f" providerId="LiveId" clId="{87DEB5F8-F806-42E5-A9D1-FC4B37B96BB7}" dt="2021-11-12T14:09:35.237" v="289" actId="20577"/>
          <ac:spMkLst>
            <pc:docMk/>
            <pc:sldMk cId="3657414820" sldId="302"/>
            <ac:spMk id="5" creationId="{1AEEB130-CCAF-476D-A78D-85A4ED2D218C}"/>
          </ac:spMkLst>
        </pc:spChg>
      </pc:sldChg>
      <pc:sldChg chg="new del">
        <pc:chgData name="akshat agarwal" userId="0aa3d2ecd0f5c65f" providerId="LiveId" clId="{87DEB5F8-F806-42E5-A9D1-FC4B37B96BB7}" dt="2021-11-12T14:01:20.070" v="71" actId="2696"/>
        <pc:sldMkLst>
          <pc:docMk/>
          <pc:sldMk cId="128169859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F7EC-CE45-4811-A40E-56AADD98D8BB}" type="datetimeFigureOut">
              <a:rPr lang="en-IN" smtClean="0"/>
              <a:t>12-11-2021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0CAA-6E7D-4E32-BD13-42010DABC3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28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doctor.net/2018/01/02/expect-typical-physical-therapy-job-interview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omancemeetslife.com/2013/07/winning-image-at-job-interviews-how-to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Presenter : Deepti Agarwal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HSS,UIET, CSJMU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Kanpur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to prepare for 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Job Interview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9324-92F5-4768-B601-B5799E52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Professional Information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B3287-EB72-4015-9C00-5E16BC6D7B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4267199" cy="4876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4CC1F-88A0-46B0-AFD7-239A16CDC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Resume:</a:t>
            </a:r>
            <a:r>
              <a:rPr lang="en-IN" dirty="0"/>
              <a:t>While writing your resume, recall your past experiences. </a:t>
            </a:r>
          </a:p>
          <a:p>
            <a:r>
              <a:rPr lang="en-IN" dirty="0"/>
              <a:t>Know your strengths and weaknesses.</a:t>
            </a:r>
          </a:p>
          <a:p>
            <a:r>
              <a:rPr lang="en-US" dirty="0"/>
              <a:t>Resume contains:</a:t>
            </a:r>
          </a:p>
          <a:p>
            <a:pPr lvl="1"/>
            <a:r>
              <a:rPr lang="en-US" dirty="0"/>
              <a:t>Academic profile </a:t>
            </a:r>
          </a:p>
          <a:p>
            <a:pPr lvl="1"/>
            <a:r>
              <a:rPr lang="en-US" dirty="0"/>
              <a:t>Technical skills</a:t>
            </a:r>
          </a:p>
          <a:p>
            <a:pPr lvl="1"/>
            <a:r>
              <a:rPr lang="en-US" dirty="0"/>
              <a:t>Soft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Cover Letter</a:t>
            </a:r>
          </a:p>
          <a:p>
            <a:r>
              <a:rPr lang="en-US" dirty="0"/>
              <a:t>Explain in detail that how you are well suited for the job.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558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Where am I going to work !</a:t>
            </a:r>
          </a:p>
        </p:txBody>
      </p:sp>
      <p:pic>
        <p:nvPicPr>
          <p:cNvPr id="4" name="Content Placeholder 3" descr="going with no knowledge of the compan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981200"/>
            <a:ext cx="5943600" cy="3733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BFE2-81EB-48CF-A8A0-CA0B7B7B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Till this stage . . 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C256-DA76-4AB5-BCC9-A990C87C25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ready to answer the most FAQs in an interview: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1. Tell us something about yourself.</a:t>
            </a:r>
            <a:endParaRPr lang="en-IN" dirty="0"/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2. Why should we hire you?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858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456A-40C6-45EC-93F6-8AF49E22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2nd Preparation stage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8DE3-4388-49DB-9872-572DD33CAE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/>
              <a:t>2P stands =Preparedness</a:t>
            </a:r>
          </a:p>
          <a:p>
            <a:r>
              <a:rPr lang="en-US" dirty="0"/>
              <a:t>Training of Verbal Skills</a:t>
            </a:r>
          </a:p>
          <a:p>
            <a:pPr marL="514350" indent="-514350">
              <a:buAutoNum type="alphaLcPeriod"/>
            </a:pPr>
            <a:r>
              <a:rPr lang="en-US" dirty="0"/>
              <a:t>Mock Interview Sessions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Organizing information</a:t>
            </a:r>
          </a:p>
          <a:p>
            <a:r>
              <a:rPr lang="en-US" dirty="0"/>
              <a:t>In folders</a:t>
            </a:r>
          </a:p>
          <a:p>
            <a:r>
              <a:rPr lang="en-US" dirty="0"/>
              <a:t>Soft copies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848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478E-C0FC-4626-983D-2646F87E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handle the interview process persuasively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C268-E0D5-4D25-AEC5-1D2545CC7C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Active listening </a:t>
            </a:r>
          </a:p>
          <a:p>
            <a:r>
              <a:rPr lang="en-US" dirty="0"/>
              <a:t>Listen to the questions carefully</a:t>
            </a:r>
          </a:p>
          <a:p>
            <a:r>
              <a:rPr lang="en-US" dirty="0"/>
              <a:t>Understand the unsaid of interviewers through their body language.</a:t>
            </a:r>
          </a:p>
          <a:p>
            <a:endParaRPr lang="en-US" dirty="0"/>
          </a:p>
          <a:p>
            <a:r>
              <a:rPr lang="en-US" u="sng" dirty="0"/>
              <a:t>Effective telling</a:t>
            </a:r>
          </a:p>
          <a:p>
            <a:r>
              <a:rPr lang="en-US" dirty="0"/>
              <a:t>Provide the answers</a:t>
            </a:r>
          </a:p>
          <a:p>
            <a:r>
              <a:rPr lang="en-US" dirty="0"/>
              <a:t>Add factual details to it</a:t>
            </a:r>
          </a:p>
          <a:p>
            <a:r>
              <a:rPr lang="en-US" dirty="0"/>
              <a:t>Be clear</a:t>
            </a:r>
          </a:p>
          <a:p>
            <a:r>
              <a:rPr lang="en-US" dirty="0"/>
              <a:t> Support through  examples. 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879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CAFB-5CF0-4B6A-BB34-3E33B56F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3rd Preparation stage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68D8-2E28-4038-86BB-A8079E2567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/>
              <a:t>3P stands=Persuasiveness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few Principles involved in  an interview process: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Honesty- </a:t>
            </a:r>
            <a:r>
              <a:rPr lang="en-US" dirty="0">
                <a:highlight>
                  <a:srgbClr val="00FF00"/>
                </a:highlight>
              </a:rPr>
              <a:t>Be truthful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Spontaneity- </a:t>
            </a:r>
            <a:r>
              <a:rPr lang="en-US" dirty="0"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Build </a:t>
            </a:r>
            <a:r>
              <a:rPr lang="en-US" dirty="0">
                <a:highlight>
                  <a:srgbClr val="00FF00"/>
                </a:highlight>
              </a:rPr>
              <a:t>rapport to engage the interviewers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Intrepidity- </a:t>
            </a:r>
            <a:r>
              <a:rPr lang="en-US" dirty="0"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Be positive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Faith- </a:t>
            </a:r>
            <a:r>
              <a:rPr lang="en-US" dirty="0"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Believe in yourself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758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A101D-3DE7-427F-A56E-B764FA96A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answer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36851-399B-40B6-AE79-3C80F5CA699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Effective Answer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D7AA6-FBF1-4624-8BAC-95E1C255EBA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honest, diligent, strong will, and an efficient communicator.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EEB130-CCAF-476D-A78D-85A4ED2D21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diligent.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 pursuing BTech. from UIET, I accessed online studying platforms to enhanced my knowledge through certified courses in machine learning and software designing from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NPTEl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(Online digital learning platform of Harvard University).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doing such courses, I got the opportunity to participate in several technical seminars and inter college competitions. As a result, I have become thorough in my technical know how. And now, I am seeking an opportunity to contribute the same by being a part of this organization.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B1E2F6-CA5F-4F46-91DC-87A6C01D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strengths?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741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0B17-28D1-4573-88EC-645E604E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Tips for Tricky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DEC3-172D-4FFF-9574-7D7399697A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Three ways to handle</a:t>
            </a:r>
            <a:endParaRPr lang="en-IN" dirty="0"/>
          </a:p>
          <a:p>
            <a:r>
              <a:rPr lang="en-US" dirty="0"/>
              <a:t>First way: Repeat the question, to buy time for yourself.</a:t>
            </a:r>
          </a:p>
          <a:p>
            <a:r>
              <a:rPr lang="en-US" dirty="0"/>
              <a:t>Second way: Paraphrase the question, and seek a nod from the panelist.</a:t>
            </a:r>
          </a:p>
          <a:p>
            <a:r>
              <a:rPr lang="en-US" dirty="0"/>
              <a:t>Third way: To give the disclaimer before hand that you are uncertain but still you would like to make an intelligent guess.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978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D476-45A2-4001-828B-C5F0492C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4th stage of preparation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0F42-9341-4BBE-972F-CC98BDD074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/>
              <a:t> 4th P =Perseverance</a:t>
            </a:r>
          </a:p>
          <a:p>
            <a:r>
              <a:rPr lang="en-US" dirty="0"/>
              <a:t>If you are dissatisfied with yourself even then….</a:t>
            </a:r>
          </a:p>
          <a:p>
            <a:r>
              <a:rPr lang="en-US" dirty="0"/>
              <a:t>Don’t’ be negative</a:t>
            </a:r>
          </a:p>
          <a:p>
            <a:r>
              <a:rPr lang="en-US" dirty="0"/>
              <a:t>Don’t give up.</a:t>
            </a:r>
          </a:p>
          <a:p>
            <a:r>
              <a:rPr lang="en-US" dirty="0"/>
              <a:t>Thank the interviewers</a:t>
            </a:r>
          </a:p>
          <a:p>
            <a:r>
              <a:rPr lang="en-US" dirty="0"/>
              <a:t> Tell them it was an enriching experience.</a:t>
            </a:r>
          </a:p>
          <a:p>
            <a:r>
              <a:rPr lang="en-US" dirty="0"/>
              <a:t>Reflect on your confidence by asking </a:t>
            </a:r>
          </a:p>
          <a:p>
            <a:pPr marL="0" indent="0">
              <a:buNone/>
            </a:pPr>
            <a:r>
              <a:rPr lang="en-US" dirty="0"/>
              <a:t>	Q. What chance do I stand?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F714-85EB-4D34-8C84-667F7F9B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5th Presentability Stage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4D36-8803-4465-8AEA-3A0DF36A84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/>
              <a:t> 5th P stands =Presentability</a:t>
            </a:r>
          </a:p>
          <a:p>
            <a:r>
              <a:rPr lang="en-US" dirty="0"/>
              <a:t>How an interviewee— </a:t>
            </a:r>
          </a:p>
          <a:p>
            <a:r>
              <a:rPr lang="en-US" dirty="0"/>
              <a:t>Presents views</a:t>
            </a:r>
          </a:p>
          <a:p>
            <a:r>
              <a:rPr lang="en-US" dirty="0"/>
              <a:t> Conduct his behavior</a:t>
            </a:r>
          </a:p>
          <a:p>
            <a:r>
              <a:rPr lang="en-US" dirty="0"/>
              <a:t>Dresses for the occasion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0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B1784-8A76-4E0A-91A7-9AA88236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79" y="838200"/>
            <a:ext cx="5194242" cy="45723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Combination for a Good Interview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Verbal (Acquired knowledge) + Non Verbal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rst impression is based on.png"/>
          <p:cNvPicPr>
            <a:picLocks noChangeAspect="1"/>
          </p:cNvPicPr>
          <p:nvPr/>
        </p:nvPicPr>
        <p:blipFill rotWithShape="1">
          <a:blip r:embed="rId2"/>
          <a:srcRect l="3797" t="10930" r="2203"/>
          <a:stretch/>
        </p:blipFill>
        <p:spPr>
          <a:xfrm>
            <a:off x="1905000" y="2362200"/>
            <a:ext cx="5658612" cy="35844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erbal insh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42" y="304800"/>
            <a:ext cx="6582658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Avoid</a:t>
            </a:r>
          </a:p>
        </p:txBody>
      </p:sp>
      <p:pic>
        <p:nvPicPr>
          <p:cNvPr id="7" name="Content Placeholder 6" descr="Sitting on chai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4495800" cy="4343400"/>
          </a:xfrm>
        </p:spPr>
      </p:pic>
      <p:pic>
        <p:nvPicPr>
          <p:cNvPr id="8" name="Content Placeholder 7" descr="waiting for tur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67325" y="3644106"/>
            <a:ext cx="3105150" cy="1476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Waiting For Turn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 a Room . . .</a:t>
            </a:r>
          </a:p>
        </p:txBody>
      </p:sp>
      <p:pic>
        <p:nvPicPr>
          <p:cNvPr id="4" name="Content Placeholder 3" descr="entering of aroo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0" y="2362200"/>
            <a:ext cx="4419600" cy="2819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DEBD-07E0-4F18-9107-675B7954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Firm Hand Shake . . .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8D4BE8-62C4-4520-B651-61547853EC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744" y="1693862"/>
            <a:ext cx="7620000" cy="4238625"/>
          </a:xfrm>
        </p:spPr>
      </p:pic>
    </p:spTree>
    <p:extLst>
      <p:ext uri="{BB962C8B-B14F-4D97-AF65-F5344CB8AC3E}">
        <p14:creationId xmlns:p14="http://schemas.microsoft.com/office/powerpoint/2010/main" val="2985032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D046C-E6D4-400E-A407-2201ABA3D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Am I Interested to talk?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8E72-D3AF-4D06-9458-04E34278612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N" dirty="0"/>
              <a:t>Interested to talk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94586E-4B06-4934-8256-CC29687E96A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2471738"/>
            <a:ext cx="4343400" cy="381793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D7AB8C-0DB7-4A36-8F06-01FF0C45E4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0600" y="2471737"/>
            <a:ext cx="4038600" cy="381793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7601C85-0D21-47C3-B579-E427F8B5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Confidence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62116-99F3-47B1-B35D-D5E9B852E338}"/>
              </a:ext>
            </a:extLst>
          </p:cNvPr>
          <p:cNvSpPr txBox="1"/>
          <p:nvPr/>
        </p:nvSpPr>
        <p:spPr>
          <a:xfrm flipV="1">
            <a:off x="8229600" y="646875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4" tooltip="http://www.romancemeetslife.com/2013/07/winning-image-at-job-interviews-how-to.html"/>
              </a:rPr>
              <a:t>This Photo</a:t>
            </a:r>
            <a:r>
              <a:rPr lang="en-IN" sz="900" dirty="0"/>
              <a:t> by Unknown Author is licensed under CC BY-NC-ND</a:t>
            </a:r>
          </a:p>
        </p:txBody>
      </p:sp>
    </p:spTree>
    <p:extLst>
      <p:ext uri="{BB962C8B-B14F-4D97-AF65-F5344CB8AC3E}">
        <p14:creationId xmlns:p14="http://schemas.microsoft.com/office/powerpoint/2010/main" val="178902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Gestures</a:t>
            </a:r>
          </a:p>
        </p:txBody>
      </p:sp>
      <p:pic>
        <p:nvPicPr>
          <p:cNvPr id="4" name="Content Placeholder 3" descr="Stippling of finge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2057400"/>
            <a:ext cx="4572000" cy="3352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Get Dressed with a Killer Instinct </a:t>
            </a:r>
          </a:p>
        </p:txBody>
      </p:sp>
      <p:pic>
        <p:nvPicPr>
          <p:cNvPr id="5" name="Content Placeholder 4" descr="professional lo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4495800" cy="541019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7CA60C-766E-42B8-A237-ABA9A3A79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569244"/>
            <a:ext cx="4114800" cy="46791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Avoid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Avoid Arrogance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Avoid Apathy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Avoid Uninhibited Nervousness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Avoid Equivocation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Avoid Distraction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Lack of  crispness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Lack of social skills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Arrogance . . .</a:t>
            </a:r>
          </a:p>
        </p:txBody>
      </p:sp>
      <p:pic>
        <p:nvPicPr>
          <p:cNvPr id="4" name="Content Placeholder 3" descr="first job interview arrogan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6400799" cy="36575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What is a job interview and its purpose?</a:t>
            </a:r>
          </a:p>
          <a:p>
            <a:pPr algn="just"/>
            <a:r>
              <a:rPr lang="en-US" dirty="0"/>
              <a:t>5 Preparation stages or 5 P’s</a:t>
            </a:r>
          </a:p>
          <a:p>
            <a:pPr algn="just"/>
            <a:r>
              <a:rPr lang="en-US" dirty="0"/>
              <a:t>Importance of nonverbal cues.</a:t>
            </a:r>
          </a:p>
          <a:p>
            <a:pPr algn="just"/>
            <a:r>
              <a:rPr lang="en-US" dirty="0"/>
              <a:t>Don’t exhibit a few character traits.</a:t>
            </a:r>
          </a:p>
          <a:p>
            <a:pPr algn="just"/>
            <a:r>
              <a:rPr lang="en-US" dirty="0"/>
              <a:t>Conclusion</a:t>
            </a:r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Okay ! I Give up . . .</a:t>
            </a:r>
          </a:p>
        </p:txBody>
      </p:sp>
      <p:pic>
        <p:nvPicPr>
          <p:cNvPr id="4" name="Content Placeholder 3" descr="apath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2133600"/>
            <a:ext cx="6324600" cy="357755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Nervousness . . .</a:t>
            </a:r>
          </a:p>
        </p:txBody>
      </p:sp>
      <p:pic>
        <p:nvPicPr>
          <p:cNvPr id="4" name="Content Placeholder 3" descr="avoid nervousnes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2133600"/>
            <a:ext cx="5791200" cy="35814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 Factors</a:t>
            </a:r>
          </a:p>
        </p:txBody>
      </p:sp>
      <p:pic>
        <p:nvPicPr>
          <p:cNvPr id="4" name="Content Placeholder 3" descr="rejection pie grap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524000"/>
            <a:ext cx="6477000" cy="4419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Believe in Myself 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Believe in Myself 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Believe in Myself</a:t>
            </a: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igzag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st of Luc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5562599" cy="3886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1AF7-B030-4909-92BE-1A528E23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4792-D09E-42D5-939D-B443E47497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5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581D-5D8E-45B2-82F7-DB100445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ABD4A-D8CE-42FC-A18B-4E08B974D6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752" y="1524000"/>
            <a:ext cx="4270248" cy="46817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4458C-758F-4B67-BB2E-6068D073E6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Dawn Graham is a corporate recruiter. She tweeted that, “One of the easiest ways to increase positive outcomes when interviewing for a job is to prepare”.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743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Merriam Webster dictionary defines interview as ‘a formal consultation usually to evaluate qualifications (as of a prospective student or employee)’</a:t>
            </a:r>
          </a:p>
          <a:p>
            <a:endParaRPr lang="en-US" dirty="0"/>
          </a:p>
        </p:txBody>
      </p:sp>
      <p:pic>
        <p:nvPicPr>
          <p:cNvPr id="4" name="Picture 3" descr="Interview betwen boy and 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898" y="3581399"/>
            <a:ext cx="3848701" cy="3186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Purpose of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Collect Information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Evaluate Information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Evaluate Interviewee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Exchange Knowledge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Generate Information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Increase Knowledge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valuation of interview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12" y="1676400"/>
            <a:ext cx="334456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features are being evaluated?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Technical skills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Analytical Skills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Career objective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Mental Agility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Communication Skills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Interpersonal skills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Flexibility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Leadership Skills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Creativity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6381-E1BA-47EA-B3F2-D6E75600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5 stage Preparation or 5 P’s are: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45F8-C446-43D9-862A-1F371F3B05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 P’s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Preparedness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Persuasiveness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Perseverance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Presentability</a:t>
            </a:r>
          </a:p>
          <a:p>
            <a:pPr algn="ctr">
              <a:lnSpc>
                <a:spcPct val="150000"/>
              </a:lnSpc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468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DCB5-C0E7-44F3-BF9B-4B525E3E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Preparation stage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8AEF-6CD4-46C8-8710-D21F71EA32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P = Planning</a:t>
            </a:r>
          </a:p>
          <a:p>
            <a:endParaRPr lang="en-US" dirty="0"/>
          </a:p>
          <a:p>
            <a:pPr lvl="8">
              <a:lnSpc>
                <a:spcPct val="30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Collection </a:t>
            </a:r>
          </a:p>
          <a:p>
            <a:pPr marL="2194560" lvl="8" indent="0">
              <a:lnSpc>
                <a:spcPct val="300000"/>
              </a:lnSpc>
              <a:buNone/>
            </a:pPr>
            <a:r>
              <a:rPr lang="en-US" sz="2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about yourself </a:t>
            </a:r>
          </a:p>
          <a:p>
            <a:pPr marL="2194560" lvl="8" indent="0">
              <a:lnSpc>
                <a:spcPct val="300000"/>
              </a:lnSpc>
              <a:buNone/>
            </a:pPr>
            <a:r>
              <a:rPr lang="en-US" sz="2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about the prospective company</a:t>
            </a:r>
            <a:endParaRPr lang="en-IN" sz="20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2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957</TotalTime>
  <Words>732</Words>
  <Application>Microsoft Office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How to prepare for a  Job Interview </vt:lpstr>
      <vt:lpstr>PowerPoint Presentation</vt:lpstr>
      <vt:lpstr>Outline of the Lecture</vt:lpstr>
      <vt:lpstr>PowerPoint Presentation</vt:lpstr>
      <vt:lpstr>Interview</vt:lpstr>
      <vt:lpstr>Purpose of Interview</vt:lpstr>
      <vt:lpstr>What features are being evaluated?</vt:lpstr>
      <vt:lpstr> 5 stage Preparation or 5 P’s are:</vt:lpstr>
      <vt:lpstr>The First Preparation stage</vt:lpstr>
      <vt:lpstr>My Professional Information</vt:lpstr>
      <vt:lpstr>Where am I going to work !</vt:lpstr>
      <vt:lpstr>Till this stage . .  .</vt:lpstr>
      <vt:lpstr>2nd Preparation stage</vt:lpstr>
      <vt:lpstr>To handle the interview process persuasively</vt:lpstr>
      <vt:lpstr>3rd Preparation stage</vt:lpstr>
      <vt:lpstr>What are your strengths?</vt:lpstr>
      <vt:lpstr>Tips for Tricky Questions </vt:lpstr>
      <vt:lpstr>4th stage of preparation</vt:lpstr>
      <vt:lpstr>5th Presentability Stage</vt:lpstr>
      <vt:lpstr>Combination for a Good Interview  </vt:lpstr>
      <vt:lpstr>PowerPoint Presentation</vt:lpstr>
      <vt:lpstr>Waiting For Turn  </vt:lpstr>
      <vt:lpstr>Entering  a Room . . .</vt:lpstr>
      <vt:lpstr>A Firm Hand Shake . . .</vt:lpstr>
      <vt:lpstr>Exhibit Confidence</vt:lpstr>
      <vt:lpstr>Gestures</vt:lpstr>
      <vt:lpstr>Get Dressed with a Killer Instinct </vt:lpstr>
      <vt:lpstr> Avoid . . .</vt:lpstr>
      <vt:lpstr>Arrogance . . .</vt:lpstr>
      <vt:lpstr>Okay ! I Give up . . .</vt:lpstr>
      <vt:lpstr>Avoid Nervousness . . .</vt:lpstr>
      <vt:lpstr>Failing Factors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akshat agarwal</cp:lastModifiedBy>
  <cp:revision>76</cp:revision>
  <dcterms:created xsi:type="dcterms:W3CDTF">2006-08-16T00:00:00Z</dcterms:created>
  <dcterms:modified xsi:type="dcterms:W3CDTF">2021-11-12T14:14:07Z</dcterms:modified>
</cp:coreProperties>
</file>