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9F330FB-F52E-4673-B6FE-57861091AC6D}" type="doc">
      <dgm:prSet loTypeId="urn:microsoft.com/office/officeart/2005/8/layout/hierarchy1" loCatId="hierarchy" qsTypeId="urn:microsoft.com/office/officeart/2005/8/quickstyle/simple3" qsCatId="simple" csTypeId="urn:microsoft.com/office/officeart/2005/8/colors/accent1_2" csCatId="accent1" phldr="1"/>
      <dgm:spPr/>
      <dgm:t>
        <a:bodyPr/>
        <a:lstStyle/>
        <a:p>
          <a:endParaRPr lang="en-IN"/>
        </a:p>
      </dgm:t>
    </dgm:pt>
    <dgm:pt modelId="{536BE92B-A5AF-4AF2-A2C1-05359CCE328C}">
      <dgm:prSet phldrT="[Text]" custT="1"/>
      <dgm:spPr/>
      <dgm:t>
        <a:bodyPr/>
        <a:lstStyle/>
        <a:p>
          <a:r>
            <a:rPr lang="en-IN" sz="2400" b="1" dirty="0"/>
            <a:t>KINEMATIC CHAINS</a:t>
          </a:r>
        </a:p>
      </dgm:t>
    </dgm:pt>
    <dgm:pt modelId="{85AE008B-3882-4782-B6B6-AEEA84D9C289}" type="parTrans" cxnId="{4D31CEC0-DF41-4E2C-B2E0-9BED714063FB}">
      <dgm:prSet/>
      <dgm:spPr/>
      <dgm:t>
        <a:bodyPr/>
        <a:lstStyle/>
        <a:p>
          <a:endParaRPr lang="en-IN"/>
        </a:p>
      </dgm:t>
    </dgm:pt>
    <dgm:pt modelId="{0457CE35-82B6-4F24-B943-A4398311CD42}" type="sibTrans" cxnId="{4D31CEC0-DF41-4E2C-B2E0-9BED714063FB}">
      <dgm:prSet/>
      <dgm:spPr/>
      <dgm:t>
        <a:bodyPr/>
        <a:lstStyle/>
        <a:p>
          <a:endParaRPr lang="en-IN"/>
        </a:p>
      </dgm:t>
    </dgm:pt>
    <dgm:pt modelId="{CA4F4A14-7A60-47BD-9CEC-904B5574BBD9}">
      <dgm:prSet phldrT="[Text]" custT="1"/>
      <dgm:spPr/>
      <dgm:t>
        <a:bodyPr/>
        <a:lstStyle/>
        <a:p>
          <a:r>
            <a:rPr lang="en-IN" sz="2400" b="1" dirty="0"/>
            <a:t>CLOSED KINEMATIC CHAINS</a:t>
          </a:r>
        </a:p>
      </dgm:t>
    </dgm:pt>
    <dgm:pt modelId="{34E59B36-4E01-46EE-A295-048F5473FC70}" type="parTrans" cxnId="{FDDD067D-14E2-4F19-87FD-77B99BC2F100}">
      <dgm:prSet/>
      <dgm:spPr/>
      <dgm:t>
        <a:bodyPr/>
        <a:lstStyle/>
        <a:p>
          <a:endParaRPr lang="en-IN"/>
        </a:p>
      </dgm:t>
    </dgm:pt>
    <dgm:pt modelId="{AE525F50-5A5D-4A06-AD74-D116568392CD}" type="sibTrans" cxnId="{FDDD067D-14E2-4F19-87FD-77B99BC2F100}">
      <dgm:prSet/>
      <dgm:spPr/>
      <dgm:t>
        <a:bodyPr/>
        <a:lstStyle/>
        <a:p>
          <a:endParaRPr lang="en-IN"/>
        </a:p>
      </dgm:t>
    </dgm:pt>
    <dgm:pt modelId="{A03B4320-ADE6-4DB3-8481-F1C638770201}">
      <dgm:prSet phldrT="[Text]" custT="1"/>
      <dgm:spPr/>
      <dgm:t>
        <a:bodyPr/>
        <a:lstStyle/>
        <a:p>
          <a:r>
            <a:rPr lang="en-IN" sz="2400" b="1" dirty="0"/>
            <a:t>OPEN KINEMATIC CHAINS</a:t>
          </a:r>
        </a:p>
      </dgm:t>
    </dgm:pt>
    <dgm:pt modelId="{C20F9048-DFAF-4122-9202-6F3B7090A0E8}" type="parTrans" cxnId="{D53BDD1E-09BD-4EB2-A84E-7EE588481FF7}">
      <dgm:prSet/>
      <dgm:spPr/>
      <dgm:t>
        <a:bodyPr/>
        <a:lstStyle/>
        <a:p>
          <a:endParaRPr lang="en-IN"/>
        </a:p>
      </dgm:t>
    </dgm:pt>
    <dgm:pt modelId="{E83F2AE1-A319-46AD-B837-714FCE5F6163}" type="sibTrans" cxnId="{D53BDD1E-09BD-4EB2-A84E-7EE588481FF7}">
      <dgm:prSet/>
      <dgm:spPr/>
      <dgm:t>
        <a:bodyPr/>
        <a:lstStyle/>
        <a:p>
          <a:endParaRPr lang="en-IN"/>
        </a:p>
      </dgm:t>
    </dgm:pt>
    <dgm:pt modelId="{041F80AD-CDD7-4F3C-A744-42EB6A4B53BE}" type="pres">
      <dgm:prSet presAssocID="{B9F330FB-F52E-4673-B6FE-57861091AC6D}" presName="hierChild1" presStyleCnt="0">
        <dgm:presLayoutVars>
          <dgm:chPref val="1"/>
          <dgm:dir/>
          <dgm:animOne val="branch"/>
          <dgm:animLvl val="lvl"/>
          <dgm:resizeHandles/>
        </dgm:presLayoutVars>
      </dgm:prSet>
      <dgm:spPr/>
    </dgm:pt>
    <dgm:pt modelId="{3B4CD8E7-31A6-472F-B85F-F9F0BC8B3FBB}" type="pres">
      <dgm:prSet presAssocID="{536BE92B-A5AF-4AF2-A2C1-05359CCE328C}" presName="hierRoot1" presStyleCnt="0"/>
      <dgm:spPr/>
    </dgm:pt>
    <dgm:pt modelId="{58C26678-8502-4696-878B-6E0EF356F135}" type="pres">
      <dgm:prSet presAssocID="{536BE92B-A5AF-4AF2-A2C1-05359CCE328C}" presName="composite" presStyleCnt="0"/>
      <dgm:spPr/>
    </dgm:pt>
    <dgm:pt modelId="{A498077F-4639-4847-80D8-A596DA0A4855}" type="pres">
      <dgm:prSet presAssocID="{536BE92B-A5AF-4AF2-A2C1-05359CCE328C}" presName="background" presStyleLbl="node0" presStyleIdx="0" presStyleCnt="1"/>
      <dgm:spPr/>
    </dgm:pt>
    <dgm:pt modelId="{B6AB40E7-832B-46EC-AC79-8A9D9F265B56}" type="pres">
      <dgm:prSet presAssocID="{536BE92B-A5AF-4AF2-A2C1-05359CCE328C}" presName="text" presStyleLbl="fgAcc0" presStyleIdx="0" presStyleCnt="1" custScaleX="153803">
        <dgm:presLayoutVars>
          <dgm:chPref val="3"/>
        </dgm:presLayoutVars>
      </dgm:prSet>
      <dgm:spPr/>
    </dgm:pt>
    <dgm:pt modelId="{28F834A1-7E90-4AE3-9AE0-758EFF0DEDE4}" type="pres">
      <dgm:prSet presAssocID="{536BE92B-A5AF-4AF2-A2C1-05359CCE328C}" presName="hierChild2" presStyleCnt="0"/>
      <dgm:spPr/>
    </dgm:pt>
    <dgm:pt modelId="{05D45A29-67A3-4969-BCAF-7249A7F83F82}" type="pres">
      <dgm:prSet presAssocID="{34E59B36-4E01-46EE-A295-048F5473FC70}" presName="Name10" presStyleLbl="parChTrans1D2" presStyleIdx="0" presStyleCnt="2"/>
      <dgm:spPr/>
    </dgm:pt>
    <dgm:pt modelId="{C2B7F8AD-675D-4D0C-B367-08C93D1FF8F0}" type="pres">
      <dgm:prSet presAssocID="{CA4F4A14-7A60-47BD-9CEC-904B5574BBD9}" presName="hierRoot2" presStyleCnt="0"/>
      <dgm:spPr/>
    </dgm:pt>
    <dgm:pt modelId="{95AEC2F9-9AD4-4DB4-9334-384E5A2A4EE7}" type="pres">
      <dgm:prSet presAssocID="{CA4F4A14-7A60-47BD-9CEC-904B5574BBD9}" presName="composite2" presStyleCnt="0"/>
      <dgm:spPr/>
    </dgm:pt>
    <dgm:pt modelId="{1ABB877D-6099-4938-92C9-54F0019C94A5}" type="pres">
      <dgm:prSet presAssocID="{CA4F4A14-7A60-47BD-9CEC-904B5574BBD9}" presName="background2" presStyleLbl="node2" presStyleIdx="0" presStyleCnt="2"/>
      <dgm:spPr/>
    </dgm:pt>
    <dgm:pt modelId="{F006AFB8-1CFD-45A8-9A0C-82428FF07707}" type="pres">
      <dgm:prSet presAssocID="{CA4F4A14-7A60-47BD-9CEC-904B5574BBD9}" presName="text2" presStyleLbl="fgAcc2" presStyleIdx="0" presStyleCnt="2" custScaleX="203994">
        <dgm:presLayoutVars>
          <dgm:chPref val="3"/>
        </dgm:presLayoutVars>
      </dgm:prSet>
      <dgm:spPr/>
    </dgm:pt>
    <dgm:pt modelId="{17D43C0C-FCC0-4210-A2B2-8265FD4DCB2B}" type="pres">
      <dgm:prSet presAssocID="{CA4F4A14-7A60-47BD-9CEC-904B5574BBD9}" presName="hierChild3" presStyleCnt="0"/>
      <dgm:spPr/>
    </dgm:pt>
    <dgm:pt modelId="{D2CEDFF5-C78F-453D-A620-E31441C8EBB2}" type="pres">
      <dgm:prSet presAssocID="{C20F9048-DFAF-4122-9202-6F3B7090A0E8}" presName="Name10" presStyleLbl="parChTrans1D2" presStyleIdx="1" presStyleCnt="2"/>
      <dgm:spPr/>
    </dgm:pt>
    <dgm:pt modelId="{524EC28B-FC23-4252-9DC3-CA6AD98A3056}" type="pres">
      <dgm:prSet presAssocID="{A03B4320-ADE6-4DB3-8481-F1C638770201}" presName="hierRoot2" presStyleCnt="0"/>
      <dgm:spPr/>
    </dgm:pt>
    <dgm:pt modelId="{C659E8DA-6B6C-4884-A095-34A632154B4F}" type="pres">
      <dgm:prSet presAssocID="{A03B4320-ADE6-4DB3-8481-F1C638770201}" presName="composite2" presStyleCnt="0"/>
      <dgm:spPr/>
    </dgm:pt>
    <dgm:pt modelId="{090D1B81-A5AC-4021-8546-88A99486E454}" type="pres">
      <dgm:prSet presAssocID="{A03B4320-ADE6-4DB3-8481-F1C638770201}" presName="background2" presStyleLbl="node2" presStyleIdx="1" presStyleCnt="2"/>
      <dgm:spPr/>
    </dgm:pt>
    <dgm:pt modelId="{0C7502E8-7B23-452B-A611-6C8173DF2A99}" type="pres">
      <dgm:prSet presAssocID="{A03B4320-ADE6-4DB3-8481-F1C638770201}" presName="text2" presStyleLbl="fgAcc2" presStyleIdx="1" presStyleCnt="2" custScaleX="185075">
        <dgm:presLayoutVars>
          <dgm:chPref val="3"/>
        </dgm:presLayoutVars>
      </dgm:prSet>
      <dgm:spPr/>
    </dgm:pt>
    <dgm:pt modelId="{231DE65F-CF0F-458E-9BBE-8C0B6C2B6069}" type="pres">
      <dgm:prSet presAssocID="{A03B4320-ADE6-4DB3-8481-F1C638770201}" presName="hierChild3" presStyleCnt="0"/>
      <dgm:spPr/>
    </dgm:pt>
  </dgm:ptLst>
  <dgm:cxnLst>
    <dgm:cxn modelId="{D53BDD1E-09BD-4EB2-A84E-7EE588481FF7}" srcId="{536BE92B-A5AF-4AF2-A2C1-05359CCE328C}" destId="{A03B4320-ADE6-4DB3-8481-F1C638770201}" srcOrd="1" destOrd="0" parTransId="{C20F9048-DFAF-4122-9202-6F3B7090A0E8}" sibTransId="{E83F2AE1-A319-46AD-B837-714FCE5F6163}"/>
    <dgm:cxn modelId="{801DEC29-770E-400D-96C8-D336B10B9D5C}" type="presOf" srcId="{CA4F4A14-7A60-47BD-9CEC-904B5574BBD9}" destId="{F006AFB8-1CFD-45A8-9A0C-82428FF07707}" srcOrd="0" destOrd="0" presId="urn:microsoft.com/office/officeart/2005/8/layout/hierarchy1"/>
    <dgm:cxn modelId="{FF2BCD49-77E0-4F2A-B5BA-3479F198B959}" type="presOf" srcId="{34E59B36-4E01-46EE-A295-048F5473FC70}" destId="{05D45A29-67A3-4969-BCAF-7249A7F83F82}" srcOrd="0" destOrd="0" presId="urn:microsoft.com/office/officeart/2005/8/layout/hierarchy1"/>
    <dgm:cxn modelId="{6CF4934F-D1D5-4E22-8B07-048A95056A3E}" type="presOf" srcId="{A03B4320-ADE6-4DB3-8481-F1C638770201}" destId="{0C7502E8-7B23-452B-A611-6C8173DF2A99}" srcOrd="0" destOrd="0" presId="urn:microsoft.com/office/officeart/2005/8/layout/hierarchy1"/>
    <dgm:cxn modelId="{B3CF5C55-EC20-4630-A614-14A729E0CB52}" type="presOf" srcId="{C20F9048-DFAF-4122-9202-6F3B7090A0E8}" destId="{D2CEDFF5-C78F-453D-A620-E31441C8EBB2}" srcOrd="0" destOrd="0" presId="urn:microsoft.com/office/officeart/2005/8/layout/hierarchy1"/>
    <dgm:cxn modelId="{DA046255-D3ED-4701-8654-6795784829B8}" type="presOf" srcId="{536BE92B-A5AF-4AF2-A2C1-05359CCE328C}" destId="{B6AB40E7-832B-46EC-AC79-8A9D9F265B56}" srcOrd="0" destOrd="0" presId="urn:microsoft.com/office/officeart/2005/8/layout/hierarchy1"/>
    <dgm:cxn modelId="{FDDD067D-14E2-4F19-87FD-77B99BC2F100}" srcId="{536BE92B-A5AF-4AF2-A2C1-05359CCE328C}" destId="{CA4F4A14-7A60-47BD-9CEC-904B5574BBD9}" srcOrd="0" destOrd="0" parTransId="{34E59B36-4E01-46EE-A295-048F5473FC70}" sibTransId="{AE525F50-5A5D-4A06-AD74-D116568392CD}"/>
    <dgm:cxn modelId="{BB3012AD-2262-4CB1-BACC-4667DD278D9B}" type="presOf" srcId="{B9F330FB-F52E-4673-B6FE-57861091AC6D}" destId="{041F80AD-CDD7-4F3C-A744-42EB6A4B53BE}" srcOrd="0" destOrd="0" presId="urn:microsoft.com/office/officeart/2005/8/layout/hierarchy1"/>
    <dgm:cxn modelId="{4D31CEC0-DF41-4E2C-B2E0-9BED714063FB}" srcId="{B9F330FB-F52E-4673-B6FE-57861091AC6D}" destId="{536BE92B-A5AF-4AF2-A2C1-05359CCE328C}" srcOrd="0" destOrd="0" parTransId="{85AE008B-3882-4782-B6B6-AEEA84D9C289}" sibTransId="{0457CE35-82B6-4F24-B943-A4398311CD42}"/>
    <dgm:cxn modelId="{62712B17-5A36-409D-ADBE-BAC8FAE72E63}" type="presParOf" srcId="{041F80AD-CDD7-4F3C-A744-42EB6A4B53BE}" destId="{3B4CD8E7-31A6-472F-B85F-F9F0BC8B3FBB}" srcOrd="0" destOrd="0" presId="urn:microsoft.com/office/officeart/2005/8/layout/hierarchy1"/>
    <dgm:cxn modelId="{78D0D3DF-3653-4DE1-B839-06010C1F3E5B}" type="presParOf" srcId="{3B4CD8E7-31A6-472F-B85F-F9F0BC8B3FBB}" destId="{58C26678-8502-4696-878B-6E0EF356F135}" srcOrd="0" destOrd="0" presId="urn:microsoft.com/office/officeart/2005/8/layout/hierarchy1"/>
    <dgm:cxn modelId="{88C7284B-6D2D-4C79-9C3A-14B20E7BD759}" type="presParOf" srcId="{58C26678-8502-4696-878B-6E0EF356F135}" destId="{A498077F-4639-4847-80D8-A596DA0A4855}" srcOrd="0" destOrd="0" presId="urn:microsoft.com/office/officeart/2005/8/layout/hierarchy1"/>
    <dgm:cxn modelId="{322EE08F-48A2-470A-A982-F25EBA129C8D}" type="presParOf" srcId="{58C26678-8502-4696-878B-6E0EF356F135}" destId="{B6AB40E7-832B-46EC-AC79-8A9D9F265B56}" srcOrd="1" destOrd="0" presId="urn:microsoft.com/office/officeart/2005/8/layout/hierarchy1"/>
    <dgm:cxn modelId="{2C237CA9-A6D4-4D40-986C-79B57FE77E9B}" type="presParOf" srcId="{3B4CD8E7-31A6-472F-B85F-F9F0BC8B3FBB}" destId="{28F834A1-7E90-4AE3-9AE0-758EFF0DEDE4}" srcOrd="1" destOrd="0" presId="urn:microsoft.com/office/officeart/2005/8/layout/hierarchy1"/>
    <dgm:cxn modelId="{D9B70C78-26FA-4A33-AEBC-EA4EC837E225}" type="presParOf" srcId="{28F834A1-7E90-4AE3-9AE0-758EFF0DEDE4}" destId="{05D45A29-67A3-4969-BCAF-7249A7F83F82}" srcOrd="0" destOrd="0" presId="urn:microsoft.com/office/officeart/2005/8/layout/hierarchy1"/>
    <dgm:cxn modelId="{D4DF4CE7-6268-4024-9E81-A74CAAA7E1E7}" type="presParOf" srcId="{28F834A1-7E90-4AE3-9AE0-758EFF0DEDE4}" destId="{C2B7F8AD-675D-4D0C-B367-08C93D1FF8F0}" srcOrd="1" destOrd="0" presId="urn:microsoft.com/office/officeart/2005/8/layout/hierarchy1"/>
    <dgm:cxn modelId="{AB30DB24-E87F-4B23-B059-39F8F5862828}" type="presParOf" srcId="{C2B7F8AD-675D-4D0C-B367-08C93D1FF8F0}" destId="{95AEC2F9-9AD4-4DB4-9334-384E5A2A4EE7}" srcOrd="0" destOrd="0" presId="urn:microsoft.com/office/officeart/2005/8/layout/hierarchy1"/>
    <dgm:cxn modelId="{601B6043-B8D4-4300-9BE7-34F006BDFA60}" type="presParOf" srcId="{95AEC2F9-9AD4-4DB4-9334-384E5A2A4EE7}" destId="{1ABB877D-6099-4938-92C9-54F0019C94A5}" srcOrd="0" destOrd="0" presId="urn:microsoft.com/office/officeart/2005/8/layout/hierarchy1"/>
    <dgm:cxn modelId="{0BF02F84-DFEF-420C-9EDD-454A2186FB1E}" type="presParOf" srcId="{95AEC2F9-9AD4-4DB4-9334-384E5A2A4EE7}" destId="{F006AFB8-1CFD-45A8-9A0C-82428FF07707}" srcOrd="1" destOrd="0" presId="urn:microsoft.com/office/officeart/2005/8/layout/hierarchy1"/>
    <dgm:cxn modelId="{12F4D811-5E24-49E4-A9DB-93D08C4DD9E9}" type="presParOf" srcId="{C2B7F8AD-675D-4D0C-B367-08C93D1FF8F0}" destId="{17D43C0C-FCC0-4210-A2B2-8265FD4DCB2B}" srcOrd="1" destOrd="0" presId="urn:microsoft.com/office/officeart/2005/8/layout/hierarchy1"/>
    <dgm:cxn modelId="{AA8DA756-D973-4C85-88CD-F924213C7229}" type="presParOf" srcId="{28F834A1-7E90-4AE3-9AE0-758EFF0DEDE4}" destId="{D2CEDFF5-C78F-453D-A620-E31441C8EBB2}" srcOrd="2" destOrd="0" presId="urn:microsoft.com/office/officeart/2005/8/layout/hierarchy1"/>
    <dgm:cxn modelId="{C20B8949-4488-4351-8361-05A0C65541D6}" type="presParOf" srcId="{28F834A1-7E90-4AE3-9AE0-758EFF0DEDE4}" destId="{524EC28B-FC23-4252-9DC3-CA6AD98A3056}" srcOrd="3" destOrd="0" presId="urn:microsoft.com/office/officeart/2005/8/layout/hierarchy1"/>
    <dgm:cxn modelId="{FD1446C2-D97C-4A2C-B6F8-4EC8698CEADA}" type="presParOf" srcId="{524EC28B-FC23-4252-9DC3-CA6AD98A3056}" destId="{C659E8DA-6B6C-4884-A095-34A632154B4F}" srcOrd="0" destOrd="0" presId="urn:microsoft.com/office/officeart/2005/8/layout/hierarchy1"/>
    <dgm:cxn modelId="{C7FA68ED-A5CE-4763-92A3-BC23919B4C00}" type="presParOf" srcId="{C659E8DA-6B6C-4884-A095-34A632154B4F}" destId="{090D1B81-A5AC-4021-8546-88A99486E454}" srcOrd="0" destOrd="0" presId="urn:microsoft.com/office/officeart/2005/8/layout/hierarchy1"/>
    <dgm:cxn modelId="{0A18B5D5-DE25-4214-97E2-B070FFF68B8E}" type="presParOf" srcId="{C659E8DA-6B6C-4884-A095-34A632154B4F}" destId="{0C7502E8-7B23-452B-A611-6C8173DF2A99}" srcOrd="1" destOrd="0" presId="urn:microsoft.com/office/officeart/2005/8/layout/hierarchy1"/>
    <dgm:cxn modelId="{39883FCD-FE49-4E98-91C4-83F88451C3A3}" type="presParOf" srcId="{524EC28B-FC23-4252-9DC3-CA6AD98A3056}" destId="{231DE65F-CF0F-458E-9BBE-8C0B6C2B606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CEDFF5-C78F-453D-A620-E31441C8EBB2}">
      <dsp:nvSpPr>
        <dsp:cNvPr id="0" name=""/>
        <dsp:cNvSpPr/>
      </dsp:nvSpPr>
      <dsp:spPr>
        <a:xfrm>
          <a:off x="3999418" y="1204502"/>
          <a:ext cx="2142252" cy="550834"/>
        </a:xfrm>
        <a:custGeom>
          <a:avLst/>
          <a:gdLst/>
          <a:ahLst/>
          <a:cxnLst/>
          <a:rect l="0" t="0" r="0" b="0"/>
          <a:pathLst>
            <a:path>
              <a:moveTo>
                <a:pt x="0" y="0"/>
              </a:moveTo>
              <a:lnTo>
                <a:pt x="0" y="375377"/>
              </a:lnTo>
              <a:lnTo>
                <a:pt x="2142252" y="375377"/>
              </a:lnTo>
              <a:lnTo>
                <a:pt x="2142252" y="55083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5D45A29-67A3-4969-BCAF-7249A7F83F82}">
      <dsp:nvSpPr>
        <dsp:cNvPr id="0" name=""/>
        <dsp:cNvSpPr/>
      </dsp:nvSpPr>
      <dsp:spPr>
        <a:xfrm>
          <a:off x="2036327" y="1204502"/>
          <a:ext cx="1963090" cy="550834"/>
        </a:xfrm>
        <a:custGeom>
          <a:avLst/>
          <a:gdLst/>
          <a:ahLst/>
          <a:cxnLst/>
          <a:rect l="0" t="0" r="0" b="0"/>
          <a:pathLst>
            <a:path>
              <a:moveTo>
                <a:pt x="1963090" y="0"/>
              </a:moveTo>
              <a:lnTo>
                <a:pt x="1963090" y="375377"/>
              </a:lnTo>
              <a:lnTo>
                <a:pt x="0" y="375377"/>
              </a:lnTo>
              <a:lnTo>
                <a:pt x="0" y="55083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498077F-4639-4847-80D8-A596DA0A4855}">
      <dsp:nvSpPr>
        <dsp:cNvPr id="0" name=""/>
        <dsp:cNvSpPr/>
      </dsp:nvSpPr>
      <dsp:spPr>
        <a:xfrm>
          <a:off x="2542914" y="1820"/>
          <a:ext cx="2913008" cy="1202681"/>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B6AB40E7-832B-46EC-AC79-8A9D9F265B56}">
      <dsp:nvSpPr>
        <dsp:cNvPr id="0" name=""/>
        <dsp:cNvSpPr/>
      </dsp:nvSpPr>
      <dsp:spPr>
        <a:xfrm>
          <a:off x="2753357" y="201741"/>
          <a:ext cx="2913008" cy="1202681"/>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IN" sz="2400" b="1" kern="1200" dirty="0"/>
            <a:t>KINEMATIC CHAINS</a:t>
          </a:r>
        </a:p>
      </dsp:txBody>
      <dsp:txXfrm>
        <a:off x="2788582" y="236966"/>
        <a:ext cx="2842558" cy="1132231"/>
      </dsp:txXfrm>
    </dsp:sp>
    <dsp:sp modelId="{1ABB877D-6099-4938-92C9-54F0019C94A5}">
      <dsp:nvSpPr>
        <dsp:cNvPr id="0" name=""/>
        <dsp:cNvSpPr/>
      </dsp:nvSpPr>
      <dsp:spPr>
        <a:xfrm>
          <a:off x="104517" y="1755336"/>
          <a:ext cx="3863619" cy="1202681"/>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F006AFB8-1CFD-45A8-9A0C-82428FF07707}">
      <dsp:nvSpPr>
        <dsp:cNvPr id="0" name=""/>
        <dsp:cNvSpPr/>
      </dsp:nvSpPr>
      <dsp:spPr>
        <a:xfrm>
          <a:off x="314960" y="1955257"/>
          <a:ext cx="3863619" cy="1202681"/>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IN" sz="2400" b="1" kern="1200" dirty="0"/>
            <a:t>CLOSED KINEMATIC CHAINS</a:t>
          </a:r>
        </a:p>
      </dsp:txBody>
      <dsp:txXfrm>
        <a:off x="350185" y="1990482"/>
        <a:ext cx="3793169" cy="1132231"/>
      </dsp:txXfrm>
    </dsp:sp>
    <dsp:sp modelId="{090D1B81-A5AC-4021-8546-88A99486E454}">
      <dsp:nvSpPr>
        <dsp:cNvPr id="0" name=""/>
        <dsp:cNvSpPr/>
      </dsp:nvSpPr>
      <dsp:spPr>
        <a:xfrm>
          <a:off x="4389023" y="1755336"/>
          <a:ext cx="3505295" cy="1202681"/>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sp>
    <dsp:sp modelId="{0C7502E8-7B23-452B-A611-6C8173DF2A99}">
      <dsp:nvSpPr>
        <dsp:cNvPr id="0" name=""/>
        <dsp:cNvSpPr/>
      </dsp:nvSpPr>
      <dsp:spPr>
        <a:xfrm>
          <a:off x="4599466" y="1955257"/>
          <a:ext cx="3505295" cy="1202681"/>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IN" sz="2400" b="1" kern="1200" dirty="0"/>
            <a:t>OPEN KINEMATIC CHAINS</a:t>
          </a:r>
        </a:p>
      </dsp:txBody>
      <dsp:txXfrm>
        <a:off x="4634691" y="1990482"/>
        <a:ext cx="3434845" cy="113223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CA493-5039-0B0B-D805-F77C77CB7F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DD64E108-AA23-8D0D-DA7B-65865CDB08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4D54BA88-D8B1-018B-5210-E033C0348118}"/>
              </a:ext>
            </a:extLst>
          </p:cNvPr>
          <p:cNvSpPr>
            <a:spLocks noGrp="1"/>
          </p:cNvSpPr>
          <p:nvPr>
            <p:ph type="dt" sz="half" idx="10"/>
          </p:nvPr>
        </p:nvSpPr>
        <p:spPr/>
        <p:txBody>
          <a:bodyPr/>
          <a:lstStyle/>
          <a:p>
            <a:fld id="{E753A600-4FF9-41A0-A2E0-7B34552B88EA}" type="datetimeFigureOut">
              <a:rPr lang="en-IN" smtClean="0"/>
              <a:t>20-11-2022</a:t>
            </a:fld>
            <a:endParaRPr lang="en-IN"/>
          </a:p>
        </p:txBody>
      </p:sp>
      <p:sp>
        <p:nvSpPr>
          <p:cNvPr id="5" name="Footer Placeholder 4">
            <a:extLst>
              <a:ext uri="{FF2B5EF4-FFF2-40B4-BE49-F238E27FC236}">
                <a16:creationId xmlns:a16="http://schemas.microsoft.com/office/drawing/2014/main" id="{8E2DA9D8-4DD9-2BF7-94A3-2BE6F245021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A1EA0AE-66AD-BB00-CDA3-4376F3FA4B9E}"/>
              </a:ext>
            </a:extLst>
          </p:cNvPr>
          <p:cNvSpPr>
            <a:spLocks noGrp="1"/>
          </p:cNvSpPr>
          <p:nvPr>
            <p:ph type="sldNum" sz="quarter" idx="12"/>
          </p:nvPr>
        </p:nvSpPr>
        <p:spPr/>
        <p:txBody>
          <a:bodyPr/>
          <a:lstStyle/>
          <a:p>
            <a:fld id="{B779158A-D664-4C01-B4C2-C1B05130C575}" type="slidenum">
              <a:rPr lang="en-IN" smtClean="0"/>
              <a:t>‹#›</a:t>
            </a:fld>
            <a:endParaRPr lang="en-IN"/>
          </a:p>
        </p:txBody>
      </p:sp>
    </p:spTree>
    <p:extLst>
      <p:ext uri="{BB962C8B-B14F-4D97-AF65-F5344CB8AC3E}">
        <p14:creationId xmlns:p14="http://schemas.microsoft.com/office/powerpoint/2010/main" val="4262558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3AF87-1CFB-7D38-FED8-E0845BBF1A13}"/>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FD803AE-5071-73EC-C733-84E35C8F3F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0825B21-5BE0-8A78-9BAA-293EE8A37063}"/>
              </a:ext>
            </a:extLst>
          </p:cNvPr>
          <p:cNvSpPr>
            <a:spLocks noGrp="1"/>
          </p:cNvSpPr>
          <p:nvPr>
            <p:ph type="dt" sz="half" idx="10"/>
          </p:nvPr>
        </p:nvSpPr>
        <p:spPr/>
        <p:txBody>
          <a:bodyPr/>
          <a:lstStyle/>
          <a:p>
            <a:fld id="{E753A600-4FF9-41A0-A2E0-7B34552B88EA}" type="datetimeFigureOut">
              <a:rPr lang="en-IN" smtClean="0"/>
              <a:t>20-11-2022</a:t>
            </a:fld>
            <a:endParaRPr lang="en-IN"/>
          </a:p>
        </p:txBody>
      </p:sp>
      <p:sp>
        <p:nvSpPr>
          <p:cNvPr id="5" name="Footer Placeholder 4">
            <a:extLst>
              <a:ext uri="{FF2B5EF4-FFF2-40B4-BE49-F238E27FC236}">
                <a16:creationId xmlns:a16="http://schemas.microsoft.com/office/drawing/2014/main" id="{7252BE59-D5EC-2A74-B9C1-673FF738E15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0911B4F-BE76-F322-575E-D4F0337610D0}"/>
              </a:ext>
            </a:extLst>
          </p:cNvPr>
          <p:cNvSpPr>
            <a:spLocks noGrp="1"/>
          </p:cNvSpPr>
          <p:nvPr>
            <p:ph type="sldNum" sz="quarter" idx="12"/>
          </p:nvPr>
        </p:nvSpPr>
        <p:spPr/>
        <p:txBody>
          <a:bodyPr/>
          <a:lstStyle/>
          <a:p>
            <a:fld id="{B779158A-D664-4C01-B4C2-C1B05130C575}" type="slidenum">
              <a:rPr lang="en-IN" smtClean="0"/>
              <a:t>‹#›</a:t>
            </a:fld>
            <a:endParaRPr lang="en-IN"/>
          </a:p>
        </p:txBody>
      </p:sp>
    </p:spTree>
    <p:extLst>
      <p:ext uri="{BB962C8B-B14F-4D97-AF65-F5344CB8AC3E}">
        <p14:creationId xmlns:p14="http://schemas.microsoft.com/office/powerpoint/2010/main" val="1946467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5D1DDA4-D299-DB8B-B8F6-5BE8103E27D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8877E01-D8F7-70F5-44E6-C8E9145300A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BF89388-6799-1C31-8AF7-F3C3742E9BCC}"/>
              </a:ext>
            </a:extLst>
          </p:cNvPr>
          <p:cNvSpPr>
            <a:spLocks noGrp="1"/>
          </p:cNvSpPr>
          <p:nvPr>
            <p:ph type="dt" sz="half" idx="10"/>
          </p:nvPr>
        </p:nvSpPr>
        <p:spPr/>
        <p:txBody>
          <a:bodyPr/>
          <a:lstStyle/>
          <a:p>
            <a:fld id="{E753A600-4FF9-41A0-A2E0-7B34552B88EA}" type="datetimeFigureOut">
              <a:rPr lang="en-IN" smtClean="0"/>
              <a:t>20-11-2022</a:t>
            </a:fld>
            <a:endParaRPr lang="en-IN"/>
          </a:p>
        </p:txBody>
      </p:sp>
      <p:sp>
        <p:nvSpPr>
          <p:cNvPr id="5" name="Footer Placeholder 4">
            <a:extLst>
              <a:ext uri="{FF2B5EF4-FFF2-40B4-BE49-F238E27FC236}">
                <a16:creationId xmlns:a16="http://schemas.microsoft.com/office/drawing/2014/main" id="{F0A29904-FF7D-FF1D-7B0F-F16E8712A3C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08ABE8C-5B38-BD4B-4B49-AA241C2962E3}"/>
              </a:ext>
            </a:extLst>
          </p:cNvPr>
          <p:cNvSpPr>
            <a:spLocks noGrp="1"/>
          </p:cNvSpPr>
          <p:nvPr>
            <p:ph type="sldNum" sz="quarter" idx="12"/>
          </p:nvPr>
        </p:nvSpPr>
        <p:spPr/>
        <p:txBody>
          <a:bodyPr/>
          <a:lstStyle/>
          <a:p>
            <a:fld id="{B779158A-D664-4C01-B4C2-C1B05130C575}" type="slidenum">
              <a:rPr lang="en-IN" smtClean="0"/>
              <a:t>‹#›</a:t>
            </a:fld>
            <a:endParaRPr lang="en-IN"/>
          </a:p>
        </p:txBody>
      </p:sp>
    </p:spTree>
    <p:extLst>
      <p:ext uri="{BB962C8B-B14F-4D97-AF65-F5344CB8AC3E}">
        <p14:creationId xmlns:p14="http://schemas.microsoft.com/office/powerpoint/2010/main" val="4144543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28F45-A905-3239-68EF-EBF330A33AA9}"/>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9F5D4992-DB08-6F2A-F109-B60C536B4F8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EC3BACA-0968-B517-8E1A-E024EFBFCF0A}"/>
              </a:ext>
            </a:extLst>
          </p:cNvPr>
          <p:cNvSpPr>
            <a:spLocks noGrp="1"/>
          </p:cNvSpPr>
          <p:nvPr>
            <p:ph type="dt" sz="half" idx="10"/>
          </p:nvPr>
        </p:nvSpPr>
        <p:spPr/>
        <p:txBody>
          <a:bodyPr/>
          <a:lstStyle/>
          <a:p>
            <a:fld id="{E753A600-4FF9-41A0-A2E0-7B34552B88EA}" type="datetimeFigureOut">
              <a:rPr lang="en-IN" smtClean="0"/>
              <a:t>20-11-2022</a:t>
            </a:fld>
            <a:endParaRPr lang="en-IN"/>
          </a:p>
        </p:txBody>
      </p:sp>
      <p:sp>
        <p:nvSpPr>
          <p:cNvPr id="5" name="Footer Placeholder 4">
            <a:extLst>
              <a:ext uri="{FF2B5EF4-FFF2-40B4-BE49-F238E27FC236}">
                <a16:creationId xmlns:a16="http://schemas.microsoft.com/office/drawing/2014/main" id="{E2754A29-5CFA-12FC-CE1F-CCC63A0F87AC}"/>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6755CEC-ABB2-8723-A3AF-757B6BD25148}"/>
              </a:ext>
            </a:extLst>
          </p:cNvPr>
          <p:cNvSpPr>
            <a:spLocks noGrp="1"/>
          </p:cNvSpPr>
          <p:nvPr>
            <p:ph type="sldNum" sz="quarter" idx="12"/>
          </p:nvPr>
        </p:nvSpPr>
        <p:spPr/>
        <p:txBody>
          <a:bodyPr/>
          <a:lstStyle/>
          <a:p>
            <a:fld id="{B779158A-D664-4C01-B4C2-C1B05130C575}" type="slidenum">
              <a:rPr lang="en-IN" smtClean="0"/>
              <a:t>‹#›</a:t>
            </a:fld>
            <a:endParaRPr lang="en-IN"/>
          </a:p>
        </p:txBody>
      </p:sp>
    </p:spTree>
    <p:extLst>
      <p:ext uri="{BB962C8B-B14F-4D97-AF65-F5344CB8AC3E}">
        <p14:creationId xmlns:p14="http://schemas.microsoft.com/office/powerpoint/2010/main" val="1247147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1F18D-8C47-C665-7463-A7BA76C2A2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B40387D4-3750-C74E-9943-80DFEB8B8A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29E2CFB-591F-36DF-F7EE-C99136DC5D8E}"/>
              </a:ext>
            </a:extLst>
          </p:cNvPr>
          <p:cNvSpPr>
            <a:spLocks noGrp="1"/>
          </p:cNvSpPr>
          <p:nvPr>
            <p:ph type="dt" sz="half" idx="10"/>
          </p:nvPr>
        </p:nvSpPr>
        <p:spPr/>
        <p:txBody>
          <a:bodyPr/>
          <a:lstStyle/>
          <a:p>
            <a:fld id="{E753A600-4FF9-41A0-A2E0-7B34552B88EA}" type="datetimeFigureOut">
              <a:rPr lang="en-IN" smtClean="0"/>
              <a:t>20-11-2022</a:t>
            </a:fld>
            <a:endParaRPr lang="en-IN"/>
          </a:p>
        </p:txBody>
      </p:sp>
      <p:sp>
        <p:nvSpPr>
          <p:cNvPr id="5" name="Footer Placeholder 4">
            <a:extLst>
              <a:ext uri="{FF2B5EF4-FFF2-40B4-BE49-F238E27FC236}">
                <a16:creationId xmlns:a16="http://schemas.microsoft.com/office/drawing/2014/main" id="{3E28F43E-D764-8469-F135-52089056559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686261E5-0C57-BB6E-E912-B57AA5A5D548}"/>
              </a:ext>
            </a:extLst>
          </p:cNvPr>
          <p:cNvSpPr>
            <a:spLocks noGrp="1"/>
          </p:cNvSpPr>
          <p:nvPr>
            <p:ph type="sldNum" sz="quarter" idx="12"/>
          </p:nvPr>
        </p:nvSpPr>
        <p:spPr/>
        <p:txBody>
          <a:bodyPr/>
          <a:lstStyle/>
          <a:p>
            <a:fld id="{B779158A-D664-4C01-B4C2-C1B05130C575}" type="slidenum">
              <a:rPr lang="en-IN" smtClean="0"/>
              <a:t>‹#›</a:t>
            </a:fld>
            <a:endParaRPr lang="en-IN"/>
          </a:p>
        </p:txBody>
      </p:sp>
    </p:spTree>
    <p:extLst>
      <p:ext uri="{BB962C8B-B14F-4D97-AF65-F5344CB8AC3E}">
        <p14:creationId xmlns:p14="http://schemas.microsoft.com/office/powerpoint/2010/main" val="3654784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47DD8-A9D3-70BA-AD06-47C03E109FB2}"/>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9BBDA176-BF4C-CD44-F1E9-52DA0C0485D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C65408E3-04A8-9E8A-45D0-060FD7B2FAC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AAA56757-A8BB-4664-0FB8-A9258CFBF377}"/>
              </a:ext>
            </a:extLst>
          </p:cNvPr>
          <p:cNvSpPr>
            <a:spLocks noGrp="1"/>
          </p:cNvSpPr>
          <p:nvPr>
            <p:ph type="dt" sz="half" idx="10"/>
          </p:nvPr>
        </p:nvSpPr>
        <p:spPr/>
        <p:txBody>
          <a:bodyPr/>
          <a:lstStyle/>
          <a:p>
            <a:fld id="{E753A600-4FF9-41A0-A2E0-7B34552B88EA}" type="datetimeFigureOut">
              <a:rPr lang="en-IN" smtClean="0"/>
              <a:t>20-11-2022</a:t>
            </a:fld>
            <a:endParaRPr lang="en-IN"/>
          </a:p>
        </p:txBody>
      </p:sp>
      <p:sp>
        <p:nvSpPr>
          <p:cNvPr id="6" name="Footer Placeholder 5">
            <a:extLst>
              <a:ext uri="{FF2B5EF4-FFF2-40B4-BE49-F238E27FC236}">
                <a16:creationId xmlns:a16="http://schemas.microsoft.com/office/drawing/2014/main" id="{63CFBE22-0072-35F5-F776-6195BD35319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D656DCB-CE03-301A-1D2F-266898A4D67B}"/>
              </a:ext>
            </a:extLst>
          </p:cNvPr>
          <p:cNvSpPr>
            <a:spLocks noGrp="1"/>
          </p:cNvSpPr>
          <p:nvPr>
            <p:ph type="sldNum" sz="quarter" idx="12"/>
          </p:nvPr>
        </p:nvSpPr>
        <p:spPr/>
        <p:txBody>
          <a:bodyPr/>
          <a:lstStyle/>
          <a:p>
            <a:fld id="{B779158A-D664-4C01-B4C2-C1B05130C575}" type="slidenum">
              <a:rPr lang="en-IN" smtClean="0"/>
              <a:t>‹#›</a:t>
            </a:fld>
            <a:endParaRPr lang="en-IN"/>
          </a:p>
        </p:txBody>
      </p:sp>
    </p:spTree>
    <p:extLst>
      <p:ext uri="{BB962C8B-B14F-4D97-AF65-F5344CB8AC3E}">
        <p14:creationId xmlns:p14="http://schemas.microsoft.com/office/powerpoint/2010/main" val="3318330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09009-9128-55B8-A621-41104B00E6D3}"/>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B7A5471D-ACC9-76EC-2C0E-046169FC4B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DF3885D-E864-D65E-5E1D-EE482C90DFC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93F82B28-CB7B-A2DA-7DBC-A1633A2CFAF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F23C1A1-F7C7-1C62-9562-9E236793ED5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1EFA9FA3-907C-EC35-3753-ABCD7081A58A}"/>
              </a:ext>
            </a:extLst>
          </p:cNvPr>
          <p:cNvSpPr>
            <a:spLocks noGrp="1"/>
          </p:cNvSpPr>
          <p:nvPr>
            <p:ph type="dt" sz="half" idx="10"/>
          </p:nvPr>
        </p:nvSpPr>
        <p:spPr/>
        <p:txBody>
          <a:bodyPr/>
          <a:lstStyle/>
          <a:p>
            <a:fld id="{E753A600-4FF9-41A0-A2E0-7B34552B88EA}" type="datetimeFigureOut">
              <a:rPr lang="en-IN" smtClean="0"/>
              <a:t>20-11-2022</a:t>
            </a:fld>
            <a:endParaRPr lang="en-IN"/>
          </a:p>
        </p:txBody>
      </p:sp>
      <p:sp>
        <p:nvSpPr>
          <p:cNvPr id="8" name="Footer Placeholder 7">
            <a:extLst>
              <a:ext uri="{FF2B5EF4-FFF2-40B4-BE49-F238E27FC236}">
                <a16:creationId xmlns:a16="http://schemas.microsoft.com/office/drawing/2014/main" id="{67B857CE-93AF-149F-4100-879CB7A887E1}"/>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1D8B6566-EB89-E607-A204-50FCDC3950F2}"/>
              </a:ext>
            </a:extLst>
          </p:cNvPr>
          <p:cNvSpPr>
            <a:spLocks noGrp="1"/>
          </p:cNvSpPr>
          <p:nvPr>
            <p:ph type="sldNum" sz="quarter" idx="12"/>
          </p:nvPr>
        </p:nvSpPr>
        <p:spPr/>
        <p:txBody>
          <a:bodyPr/>
          <a:lstStyle/>
          <a:p>
            <a:fld id="{B779158A-D664-4C01-B4C2-C1B05130C575}" type="slidenum">
              <a:rPr lang="en-IN" smtClean="0"/>
              <a:t>‹#›</a:t>
            </a:fld>
            <a:endParaRPr lang="en-IN"/>
          </a:p>
        </p:txBody>
      </p:sp>
    </p:spTree>
    <p:extLst>
      <p:ext uri="{BB962C8B-B14F-4D97-AF65-F5344CB8AC3E}">
        <p14:creationId xmlns:p14="http://schemas.microsoft.com/office/powerpoint/2010/main" val="2534481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6DC16-770F-B284-97B4-C31036FFE428}"/>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041644F9-D3C1-49C2-860D-28E50B3D7355}"/>
              </a:ext>
            </a:extLst>
          </p:cNvPr>
          <p:cNvSpPr>
            <a:spLocks noGrp="1"/>
          </p:cNvSpPr>
          <p:nvPr>
            <p:ph type="dt" sz="half" idx="10"/>
          </p:nvPr>
        </p:nvSpPr>
        <p:spPr/>
        <p:txBody>
          <a:bodyPr/>
          <a:lstStyle/>
          <a:p>
            <a:fld id="{E753A600-4FF9-41A0-A2E0-7B34552B88EA}" type="datetimeFigureOut">
              <a:rPr lang="en-IN" smtClean="0"/>
              <a:t>20-11-2022</a:t>
            </a:fld>
            <a:endParaRPr lang="en-IN"/>
          </a:p>
        </p:txBody>
      </p:sp>
      <p:sp>
        <p:nvSpPr>
          <p:cNvPr id="4" name="Footer Placeholder 3">
            <a:extLst>
              <a:ext uri="{FF2B5EF4-FFF2-40B4-BE49-F238E27FC236}">
                <a16:creationId xmlns:a16="http://schemas.microsoft.com/office/drawing/2014/main" id="{C444671C-AFE0-9C93-E846-5136DA806083}"/>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0265374F-3716-D336-ACC1-7133FECB03F4}"/>
              </a:ext>
            </a:extLst>
          </p:cNvPr>
          <p:cNvSpPr>
            <a:spLocks noGrp="1"/>
          </p:cNvSpPr>
          <p:nvPr>
            <p:ph type="sldNum" sz="quarter" idx="12"/>
          </p:nvPr>
        </p:nvSpPr>
        <p:spPr/>
        <p:txBody>
          <a:bodyPr/>
          <a:lstStyle/>
          <a:p>
            <a:fld id="{B779158A-D664-4C01-B4C2-C1B05130C575}" type="slidenum">
              <a:rPr lang="en-IN" smtClean="0"/>
              <a:t>‹#›</a:t>
            </a:fld>
            <a:endParaRPr lang="en-IN"/>
          </a:p>
        </p:txBody>
      </p:sp>
    </p:spTree>
    <p:extLst>
      <p:ext uri="{BB962C8B-B14F-4D97-AF65-F5344CB8AC3E}">
        <p14:creationId xmlns:p14="http://schemas.microsoft.com/office/powerpoint/2010/main" val="513602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BF4FCB-3AFA-66B4-FF05-8B0C8CD28C96}"/>
              </a:ext>
            </a:extLst>
          </p:cNvPr>
          <p:cNvSpPr>
            <a:spLocks noGrp="1"/>
          </p:cNvSpPr>
          <p:nvPr>
            <p:ph type="dt" sz="half" idx="10"/>
          </p:nvPr>
        </p:nvSpPr>
        <p:spPr/>
        <p:txBody>
          <a:bodyPr/>
          <a:lstStyle/>
          <a:p>
            <a:fld id="{E753A600-4FF9-41A0-A2E0-7B34552B88EA}" type="datetimeFigureOut">
              <a:rPr lang="en-IN" smtClean="0"/>
              <a:t>20-11-2022</a:t>
            </a:fld>
            <a:endParaRPr lang="en-IN"/>
          </a:p>
        </p:txBody>
      </p:sp>
      <p:sp>
        <p:nvSpPr>
          <p:cNvPr id="3" name="Footer Placeholder 2">
            <a:extLst>
              <a:ext uri="{FF2B5EF4-FFF2-40B4-BE49-F238E27FC236}">
                <a16:creationId xmlns:a16="http://schemas.microsoft.com/office/drawing/2014/main" id="{A9A74F83-F762-6F9E-6763-5DB2EB3CCD35}"/>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55A243B4-D286-F2BE-AA8E-95826D9117C4}"/>
              </a:ext>
            </a:extLst>
          </p:cNvPr>
          <p:cNvSpPr>
            <a:spLocks noGrp="1"/>
          </p:cNvSpPr>
          <p:nvPr>
            <p:ph type="sldNum" sz="quarter" idx="12"/>
          </p:nvPr>
        </p:nvSpPr>
        <p:spPr/>
        <p:txBody>
          <a:bodyPr/>
          <a:lstStyle/>
          <a:p>
            <a:fld id="{B779158A-D664-4C01-B4C2-C1B05130C575}" type="slidenum">
              <a:rPr lang="en-IN" smtClean="0"/>
              <a:t>‹#›</a:t>
            </a:fld>
            <a:endParaRPr lang="en-IN"/>
          </a:p>
        </p:txBody>
      </p:sp>
    </p:spTree>
    <p:extLst>
      <p:ext uri="{BB962C8B-B14F-4D97-AF65-F5344CB8AC3E}">
        <p14:creationId xmlns:p14="http://schemas.microsoft.com/office/powerpoint/2010/main" val="507960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DE176-6D17-B62E-F7E5-A031C39B6A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9003CE5B-90A1-EFE0-02D5-7D84399AFE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A112A1C3-253C-F95F-4965-A6E8DD12D2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8238FE-5526-41E5-F1CF-18E3FD7F8974}"/>
              </a:ext>
            </a:extLst>
          </p:cNvPr>
          <p:cNvSpPr>
            <a:spLocks noGrp="1"/>
          </p:cNvSpPr>
          <p:nvPr>
            <p:ph type="dt" sz="half" idx="10"/>
          </p:nvPr>
        </p:nvSpPr>
        <p:spPr/>
        <p:txBody>
          <a:bodyPr/>
          <a:lstStyle/>
          <a:p>
            <a:fld id="{E753A600-4FF9-41A0-A2E0-7B34552B88EA}" type="datetimeFigureOut">
              <a:rPr lang="en-IN" smtClean="0"/>
              <a:t>20-11-2022</a:t>
            </a:fld>
            <a:endParaRPr lang="en-IN"/>
          </a:p>
        </p:txBody>
      </p:sp>
      <p:sp>
        <p:nvSpPr>
          <p:cNvPr id="6" name="Footer Placeholder 5">
            <a:extLst>
              <a:ext uri="{FF2B5EF4-FFF2-40B4-BE49-F238E27FC236}">
                <a16:creationId xmlns:a16="http://schemas.microsoft.com/office/drawing/2014/main" id="{FEDA7778-6AC8-F606-575F-78C07708091B}"/>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1C1F3AC-5FFA-77DE-45BE-D9754BE1A3ED}"/>
              </a:ext>
            </a:extLst>
          </p:cNvPr>
          <p:cNvSpPr>
            <a:spLocks noGrp="1"/>
          </p:cNvSpPr>
          <p:nvPr>
            <p:ph type="sldNum" sz="quarter" idx="12"/>
          </p:nvPr>
        </p:nvSpPr>
        <p:spPr/>
        <p:txBody>
          <a:bodyPr/>
          <a:lstStyle/>
          <a:p>
            <a:fld id="{B779158A-D664-4C01-B4C2-C1B05130C575}" type="slidenum">
              <a:rPr lang="en-IN" smtClean="0"/>
              <a:t>‹#›</a:t>
            </a:fld>
            <a:endParaRPr lang="en-IN"/>
          </a:p>
        </p:txBody>
      </p:sp>
    </p:spTree>
    <p:extLst>
      <p:ext uri="{BB962C8B-B14F-4D97-AF65-F5344CB8AC3E}">
        <p14:creationId xmlns:p14="http://schemas.microsoft.com/office/powerpoint/2010/main" val="1973046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E5D84-C650-D1C2-1946-0DDB84E29C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AD2981E1-1E84-7168-0067-05AD78B87E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77CBC57B-8A3E-1F8C-4AE4-05BBA6D3A2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530472-D5BE-36B7-6462-BACA8854AE55}"/>
              </a:ext>
            </a:extLst>
          </p:cNvPr>
          <p:cNvSpPr>
            <a:spLocks noGrp="1"/>
          </p:cNvSpPr>
          <p:nvPr>
            <p:ph type="dt" sz="half" idx="10"/>
          </p:nvPr>
        </p:nvSpPr>
        <p:spPr/>
        <p:txBody>
          <a:bodyPr/>
          <a:lstStyle/>
          <a:p>
            <a:fld id="{E753A600-4FF9-41A0-A2E0-7B34552B88EA}" type="datetimeFigureOut">
              <a:rPr lang="en-IN" smtClean="0"/>
              <a:t>20-11-2022</a:t>
            </a:fld>
            <a:endParaRPr lang="en-IN"/>
          </a:p>
        </p:txBody>
      </p:sp>
      <p:sp>
        <p:nvSpPr>
          <p:cNvPr id="6" name="Footer Placeholder 5">
            <a:extLst>
              <a:ext uri="{FF2B5EF4-FFF2-40B4-BE49-F238E27FC236}">
                <a16:creationId xmlns:a16="http://schemas.microsoft.com/office/drawing/2014/main" id="{F84D0BC3-32AF-18F3-0E3B-2DA78600F7E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91E225B-388F-B336-4C8A-BF9370EFAD54}"/>
              </a:ext>
            </a:extLst>
          </p:cNvPr>
          <p:cNvSpPr>
            <a:spLocks noGrp="1"/>
          </p:cNvSpPr>
          <p:nvPr>
            <p:ph type="sldNum" sz="quarter" idx="12"/>
          </p:nvPr>
        </p:nvSpPr>
        <p:spPr/>
        <p:txBody>
          <a:bodyPr/>
          <a:lstStyle/>
          <a:p>
            <a:fld id="{B779158A-D664-4C01-B4C2-C1B05130C575}" type="slidenum">
              <a:rPr lang="en-IN" smtClean="0"/>
              <a:t>‹#›</a:t>
            </a:fld>
            <a:endParaRPr lang="en-IN"/>
          </a:p>
        </p:txBody>
      </p:sp>
    </p:spTree>
    <p:extLst>
      <p:ext uri="{BB962C8B-B14F-4D97-AF65-F5344CB8AC3E}">
        <p14:creationId xmlns:p14="http://schemas.microsoft.com/office/powerpoint/2010/main" val="2380871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937ED3-7273-1779-30D9-3F7EF97E42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B12C4F69-908C-3D48-D52F-0D0DE2732F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76D576E-E767-E3F3-D070-625E6A4FC5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53A600-4FF9-41A0-A2E0-7B34552B88EA}" type="datetimeFigureOut">
              <a:rPr lang="en-IN" smtClean="0"/>
              <a:t>20-11-2022</a:t>
            </a:fld>
            <a:endParaRPr lang="en-IN"/>
          </a:p>
        </p:txBody>
      </p:sp>
      <p:sp>
        <p:nvSpPr>
          <p:cNvPr id="5" name="Footer Placeholder 4">
            <a:extLst>
              <a:ext uri="{FF2B5EF4-FFF2-40B4-BE49-F238E27FC236}">
                <a16:creationId xmlns:a16="http://schemas.microsoft.com/office/drawing/2014/main" id="{1E8D3A10-41A5-A03C-D386-D15C2691C74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0091A61E-D47D-F941-2A38-C20DB6BDA7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79158A-D664-4C01-B4C2-C1B05130C575}" type="slidenum">
              <a:rPr lang="en-IN" smtClean="0"/>
              <a:t>‹#›</a:t>
            </a:fld>
            <a:endParaRPr lang="en-IN"/>
          </a:p>
        </p:txBody>
      </p:sp>
    </p:spTree>
    <p:extLst>
      <p:ext uri="{BB962C8B-B14F-4D97-AF65-F5344CB8AC3E}">
        <p14:creationId xmlns:p14="http://schemas.microsoft.com/office/powerpoint/2010/main" val="844071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9CC4B-416A-8D3B-98FA-7565743D772F}"/>
              </a:ext>
            </a:extLst>
          </p:cNvPr>
          <p:cNvSpPr>
            <a:spLocks noGrp="1"/>
          </p:cNvSpPr>
          <p:nvPr>
            <p:ph type="ctrTitle"/>
          </p:nvPr>
        </p:nvSpPr>
        <p:spPr>
          <a:xfrm>
            <a:off x="431800" y="634683"/>
            <a:ext cx="11328400" cy="2387600"/>
          </a:xfrm>
        </p:spPr>
        <p:txBody>
          <a:bodyPr>
            <a:normAutofit/>
          </a:bodyPr>
          <a:lstStyle/>
          <a:p>
            <a:r>
              <a:rPr lang="en-IN" sz="7200" b="1" dirty="0">
                <a:latin typeface="Algerian" panose="04020705040A02060702" pitchFamily="82" charset="0"/>
              </a:rPr>
              <a:t>JOINT FUNCTIONS &amp; KINEMATIC CHAINS</a:t>
            </a:r>
          </a:p>
        </p:txBody>
      </p:sp>
      <p:sp>
        <p:nvSpPr>
          <p:cNvPr id="4" name="Subtitle 2">
            <a:extLst>
              <a:ext uri="{FF2B5EF4-FFF2-40B4-BE49-F238E27FC236}">
                <a16:creationId xmlns:a16="http://schemas.microsoft.com/office/drawing/2014/main" id="{111F0FCD-2B79-A207-32E1-39203ABA5D8A}"/>
              </a:ext>
            </a:extLst>
          </p:cNvPr>
          <p:cNvSpPr>
            <a:spLocks noGrp="1"/>
          </p:cNvSpPr>
          <p:nvPr>
            <p:ph type="subTitle" idx="1"/>
          </p:nvPr>
        </p:nvSpPr>
        <p:spPr>
          <a:xfrm>
            <a:off x="1524000" y="3602038"/>
            <a:ext cx="9144000" cy="1655762"/>
          </a:xfrm>
        </p:spPr>
        <p:txBody>
          <a:bodyPr>
            <a:normAutofit lnSpcReduction="10000"/>
          </a:bodyPr>
          <a:lstStyle/>
          <a:p>
            <a:r>
              <a:rPr lang="en-IN" sz="2400" b="1" dirty="0"/>
              <a:t>BY:</a:t>
            </a:r>
          </a:p>
          <a:p>
            <a:r>
              <a:rPr lang="en-IN" sz="2400" b="1" dirty="0"/>
              <a:t>DR. DIGVIJAY SHARMA</a:t>
            </a:r>
          </a:p>
          <a:p>
            <a:r>
              <a:rPr lang="en-IN" sz="2400" b="1" dirty="0"/>
              <a:t>DIRECTOR</a:t>
            </a:r>
          </a:p>
          <a:p>
            <a:r>
              <a:rPr lang="en-IN" sz="2400" b="1" dirty="0"/>
              <a:t>SCHOOL OF HEALTH SCIENCES, CSJMU</a:t>
            </a:r>
          </a:p>
          <a:p>
            <a:endParaRPr lang="en-IN" dirty="0"/>
          </a:p>
        </p:txBody>
      </p:sp>
    </p:spTree>
    <p:extLst>
      <p:ext uri="{BB962C8B-B14F-4D97-AF65-F5344CB8AC3E}">
        <p14:creationId xmlns:p14="http://schemas.microsoft.com/office/powerpoint/2010/main" val="40467629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D2A63-310D-3270-18CF-CC8D78E4F449}"/>
              </a:ext>
            </a:extLst>
          </p:cNvPr>
          <p:cNvSpPr>
            <a:spLocks noGrp="1"/>
          </p:cNvSpPr>
          <p:nvPr>
            <p:ph type="title"/>
          </p:nvPr>
        </p:nvSpPr>
        <p:spPr/>
        <p:txBody>
          <a:bodyPr/>
          <a:lstStyle/>
          <a:p>
            <a:pPr algn="ctr"/>
            <a:r>
              <a:rPr lang="en-IN" sz="4400" b="1" dirty="0">
                <a:latin typeface="Algerian" panose="04020705040A02060702" pitchFamily="82" charset="0"/>
              </a:rPr>
              <a:t>JOINT FUNCTIONS</a:t>
            </a:r>
            <a:endParaRPr lang="en-IN" dirty="0"/>
          </a:p>
        </p:txBody>
      </p:sp>
      <p:sp>
        <p:nvSpPr>
          <p:cNvPr id="3" name="Content Placeholder 2">
            <a:extLst>
              <a:ext uri="{FF2B5EF4-FFF2-40B4-BE49-F238E27FC236}">
                <a16:creationId xmlns:a16="http://schemas.microsoft.com/office/drawing/2014/main" id="{C0F40B1B-6825-E370-EB2B-A8C9B9388FC1}"/>
              </a:ext>
            </a:extLst>
          </p:cNvPr>
          <p:cNvSpPr>
            <a:spLocks noGrp="1"/>
          </p:cNvSpPr>
          <p:nvPr>
            <p:ph idx="1"/>
          </p:nvPr>
        </p:nvSpPr>
        <p:spPr/>
        <p:txBody>
          <a:bodyPr/>
          <a:lstStyle/>
          <a:p>
            <a:r>
              <a:rPr lang="en-IN" dirty="0"/>
              <a:t>The function of joint depends upon the structures at that particular joint.</a:t>
            </a:r>
          </a:p>
          <a:p>
            <a:r>
              <a:rPr lang="en-IN" dirty="0"/>
              <a:t>The synarthrodial joints are simple and mainly provide stability but some amount of movement is also possible.</a:t>
            </a:r>
          </a:p>
          <a:p>
            <a:r>
              <a:rPr lang="en-IN" dirty="0"/>
              <a:t>The diarthrodial joints are complex and they primarily provide mobility but they also does help in stability up to some extent</a:t>
            </a:r>
          </a:p>
          <a:p>
            <a:r>
              <a:rPr lang="en-IN" dirty="0"/>
              <a:t>Generally stability must be achieved before mobility of normal function is to be maintained</a:t>
            </a:r>
          </a:p>
        </p:txBody>
      </p:sp>
    </p:spTree>
    <p:extLst>
      <p:ext uri="{BB962C8B-B14F-4D97-AF65-F5344CB8AC3E}">
        <p14:creationId xmlns:p14="http://schemas.microsoft.com/office/powerpoint/2010/main" val="2490282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79BE1-C6B6-2464-C41B-08E560A190C1}"/>
              </a:ext>
            </a:extLst>
          </p:cNvPr>
          <p:cNvSpPr>
            <a:spLocks noGrp="1"/>
          </p:cNvSpPr>
          <p:nvPr>
            <p:ph type="title"/>
          </p:nvPr>
        </p:nvSpPr>
        <p:spPr/>
        <p:txBody>
          <a:bodyPr/>
          <a:lstStyle/>
          <a:p>
            <a:pPr algn="ctr"/>
            <a:r>
              <a:rPr lang="en-IN" b="1" dirty="0">
                <a:latin typeface="Algerian" panose="04020705040A02060702" pitchFamily="82" charset="0"/>
              </a:rPr>
              <a:t>KINEMATIC CHAINS</a:t>
            </a:r>
            <a:endParaRPr lang="en-IN" dirty="0"/>
          </a:p>
        </p:txBody>
      </p:sp>
      <p:sp>
        <p:nvSpPr>
          <p:cNvPr id="3" name="Content Placeholder 2">
            <a:extLst>
              <a:ext uri="{FF2B5EF4-FFF2-40B4-BE49-F238E27FC236}">
                <a16:creationId xmlns:a16="http://schemas.microsoft.com/office/drawing/2014/main" id="{57D02A5C-03A4-B795-3D79-65F99FC5BFBB}"/>
              </a:ext>
            </a:extLst>
          </p:cNvPr>
          <p:cNvSpPr>
            <a:spLocks noGrp="1"/>
          </p:cNvSpPr>
          <p:nvPr>
            <p:ph idx="1"/>
          </p:nvPr>
        </p:nvSpPr>
        <p:spPr>
          <a:xfrm>
            <a:off x="838200" y="1409065"/>
            <a:ext cx="10515600" cy="2187575"/>
          </a:xfrm>
        </p:spPr>
        <p:txBody>
          <a:bodyPr/>
          <a:lstStyle/>
          <a:p>
            <a:r>
              <a:rPr lang="en-IN" dirty="0"/>
              <a:t>It is composed of a series of rigid links that are interconnected by a series of pin-</a:t>
            </a:r>
            <a:r>
              <a:rPr lang="en-IN" dirty="0" err="1"/>
              <a:t>centered</a:t>
            </a:r>
            <a:r>
              <a:rPr lang="en-IN" dirty="0"/>
              <a:t> joints</a:t>
            </a:r>
          </a:p>
          <a:p>
            <a:r>
              <a:rPr lang="en-IN" dirty="0"/>
              <a:t>The system of joints and links are constructed in such a way that motion of one link at one joint will produce motion at all of the other joints in the system in a predictable manner. </a:t>
            </a:r>
          </a:p>
          <a:p>
            <a:endParaRPr lang="en-IN" dirty="0"/>
          </a:p>
        </p:txBody>
      </p:sp>
      <p:graphicFrame>
        <p:nvGraphicFramePr>
          <p:cNvPr id="4" name="Diagram 3">
            <a:extLst>
              <a:ext uri="{FF2B5EF4-FFF2-40B4-BE49-F238E27FC236}">
                <a16:creationId xmlns:a16="http://schemas.microsoft.com/office/drawing/2014/main" id="{0D18E068-0EC5-7030-452A-A30B33A63CBA}"/>
              </a:ext>
            </a:extLst>
          </p:cNvPr>
          <p:cNvGraphicFramePr/>
          <p:nvPr>
            <p:extLst>
              <p:ext uri="{D42A27DB-BD31-4B8C-83A1-F6EECF244321}">
                <p14:modId xmlns:p14="http://schemas.microsoft.com/office/powerpoint/2010/main" val="421918553"/>
              </p:ext>
            </p:extLst>
          </p:nvPr>
        </p:nvGraphicFramePr>
        <p:xfrm>
          <a:off x="2032000" y="3596640"/>
          <a:ext cx="8209280" cy="31597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47298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5BEA1-6C9B-12AC-A2B2-845A708871AA}"/>
              </a:ext>
            </a:extLst>
          </p:cNvPr>
          <p:cNvSpPr>
            <a:spLocks noGrp="1"/>
          </p:cNvSpPr>
          <p:nvPr>
            <p:ph type="title"/>
          </p:nvPr>
        </p:nvSpPr>
        <p:spPr/>
        <p:txBody>
          <a:bodyPr/>
          <a:lstStyle/>
          <a:p>
            <a:pPr algn="ctr"/>
            <a:r>
              <a:rPr lang="en-IN" b="1" dirty="0">
                <a:latin typeface="Algerian" panose="04020705040A02060702" pitchFamily="82" charset="0"/>
              </a:rPr>
              <a:t>CLOSED KINEMATIC CHAINS</a:t>
            </a:r>
            <a:endParaRPr lang="en-IN" dirty="0"/>
          </a:p>
        </p:txBody>
      </p:sp>
      <p:sp>
        <p:nvSpPr>
          <p:cNvPr id="3" name="Content Placeholder 2">
            <a:extLst>
              <a:ext uri="{FF2B5EF4-FFF2-40B4-BE49-F238E27FC236}">
                <a16:creationId xmlns:a16="http://schemas.microsoft.com/office/drawing/2014/main" id="{D81A9B1B-E9F0-1214-D7C8-B44DD25A2D6F}"/>
              </a:ext>
            </a:extLst>
          </p:cNvPr>
          <p:cNvSpPr>
            <a:spLocks noGrp="1"/>
          </p:cNvSpPr>
          <p:nvPr>
            <p:ph idx="1"/>
          </p:nvPr>
        </p:nvSpPr>
        <p:spPr>
          <a:xfrm>
            <a:off x="838200" y="1690688"/>
            <a:ext cx="10515600" cy="4351338"/>
          </a:xfrm>
        </p:spPr>
        <p:txBody>
          <a:bodyPr/>
          <a:lstStyle/>
          <a:p>
            <a:pPr>
              <a:lnSpc>
                <a:spcPct val="150000"/>
              </a:lnSpc>
            </a:pPr>
            <a:r>
              <a:rPr lang="en-IN" dirty="0"/>
              <a:t>In this chain, both the ends of the chain is fixed and the motion of one link at one joint produces motion at all other joint in a chain</a:t>
            </a:r>
          </a:p>
          <a:p>
            <a:pPr>
              <a:lnSpc>
                <a:spcPct val="150000"/>
              </a:lnSpc>
            </a:pPr>
            <a:r>
              <a:rPr lang="en-IN" dirty="0"/>
              <a:t>For example: the joints of the lower limbs and the pelvis function as a closed kinematic chain when a person is in erect weight bearing position because lower end of the limbs are fixed on the ground and the upper end of the limbs are virtually fixed to the pelvis. </a:t>
            </a:r>
          </a:p>
        </p:txBody>
      </p:sp>
    </p:spTree>
    <p:extLst>
      <p:ext uri="{BB962C8B-B14F-4D97-AF65-F5344CB8AC3E}">
        <p14:creationId xmlns:p14="http://schemas.microsoft.com/office/powerpoint/2010/main" val="3147630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20 Best Quad Exercises to Build Mass &amp; Strength">
            <a:extLst>
              <a:ext uri="{FF2B5EF4-FFF2-40B4-BE49-F238E27FC236}">
                <a16:creationId xmlns:a16="http://schemas.microsoft.com/office/drawing/2014/main" id="{63E92D3C-1E45-5806-3304-04D1EA5182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8590" y="188913"/>
            <a:ext cx="7105650" cy="399423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Open vs Closed Kinetic Chain Exercise in Rehabilitation | Musculoskeletal  Key">
            <a:extLst>
              <a:ext uri="{FF2B5EF4-FFF2-40B4-BE49-F238E27FC236}">
                <a16:creationId xmlns:a16="http://schemas.microsoft.com/office/drawing/2014/main" id="{F0393A30-1C22-41E0-DF18-E51265C9481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3839" y="107633"/>
            <a:ext cx="2325626" cy="424084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losed Chain Vs. Open Chain Movements, Applied To Music — Musicians' Health  Collective">
            <a:extLst>
              <a:ext uri="{FF2B5EF4-FFF2-40B4-BE49-F238E27FC236}">
                <a16:creationId xmlns:a16="http://schemas.microsoft.com/office/drawing/2014/main" id="{557F9DF5-DDC8-0BE7-6D6C-D1604917444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36814" y="188913"/>
            <a:ext cx="2867025" cy="3994236"/>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What does 'kinetic chain' mean? - Quora">
            <a:extLst>
              <a:ext uri="{FF2B5EF4-FFF2-40B4-BE49-F238E27FC236}">
                <a16:creationId xmlns:a16="http://schemas.microsoft.com/office/drawing/2014/main" id="{0A5775F1-FD60-6250-F4D7-34AA276BD1A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84412" y="4040202"/>
            <a:ext cx="5219427" cy="2817797"/>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E8D6F24C-6237-A36A-62A7-9BA8C6A098D7}"/>
              </a:ext>
            </a:extLst>
          </p:cNvPr>
          <p:cNvPicPr>
            <a:picLocks noChangeAspect="1"/>
          </p:cNvPicPr>
          <p:nvPr/>
        </p:nvPicPr>
        <p:blipFill>
          <a:blip r:embed="rId6"/>
          <a:stretch>
            <a:fillRect/>
          </a:stretch>
        </p:blipFill>
        <p:spPr>
          <a:xfrm>
            <a:off x="627380" y="4127453"/>
            <a:ext cx="3964940" cy="2643293"/>
          </a:xfrm>
          <a:prstGeom prst="rect">
            <a:avLst/>
          </a:prstGeom>
        </p:spPr>
      </p:pic>
    </p:spTree>
    <p:extLst>
      <p:ext uri="{BB962C8B-B14F-4D97-AF65-F5344CB8AC3E}">
        <p14:creationId xmlns:p14="http://schemas.microsoft.com/office/powerpoint/2010/main" val="1791980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990BAE-651F-047D-D6C9-39BFC60CCBDC}"/>
              </a:ext>
            </a:extLst>
          </p:cNvPr>
          <p:cNvSpPr>
            <a:spLocks noGrp="1"/>
          </p:cNvSpPr>
          <p:nvPr>
            <p:ph type="title"/>
          </p:nvPr>
        </p:nvSpPr>
        <p:spPr/>
        <p:txBody>
          <a:bodyPr/>
          <a:lstStyle/>
          <a:p>
            <a:pPr algn="ctr"/>
            <a:r>
              <a:rPr lang="en-IN" b="1" dirty="0">
                <a:latin typeface="Algerian" panose="04020705040A02060702" pitchFamily="82" charset="0"/>
              </a:rPr>
              <a:t>open KINEMATIC CHAINS</a:t>
            </a:r>
            <a:endParaRPr lang="en-IN" dirty="0"/>
          </a:p>
        </p:txBody>
      </p:sp>
      <p:sp>
        <p:nvSpPr>
          <p:cNvPr id="3" name="Content Placeholder 2">
            <a:extLst>
              <a:ext uri="{FF2B5EF4-FFF2-40B4-BE49-F238E27FC236}">
                <a16:creationId xmlns:a16="http://schemas.microsoft.com/office/drawing/2014/main" id="{CF067FAA-4FC6-1B1A-9540-0579D491B199}"/>
              </a:ext>
            </a:extLst>
          </p:cNvPr>
          <p:cNvSpPr>
            <a:spLocks noGrp="1"/>
          </p:cNvSpPr>
          <p:nvPr>
            <p:ph idx="1"/>
          </p:nvPr>
        </p:nvSpPr>
        <p:spPr/>
        <p:txBody>
          <a:bodyPr/>
          <a:lstStyle/>
          <a:p>
            <a:r>
              <a:rPr lang="en-IN" dirty="0"/>
              <a:t>When ends of the limb or parts of the body are free to move without causing motion at another joint</a:t>
            </a:r>
          </a:p>
          <a:p>
            <a:r>
              <a:rPr lang="en-IN" dirty="0"/>
              <a:t>The system is referred to open kinematic chain</a:t>
            </a:r>
          </a:p>
          <a:p>
            <a:r>
              <a:rPr lang="en-IN" dirty="0"/>
              <a:t>For example: waving of hand may seem at wrist without causing movement at the other proximal and distal joints such as fingers, elbow and shoulder</a:t>
            </a:r>
          </a:p>
          <a:p>
            <a:r>
              <a:rPr lang="en-IN" dirty="0"/>
              <a:t>In this system, motion does not occur in predictable manner because joints may function independently. </a:t>
            </a:r>
          </a:p>
        </p:txBody>
      </p:sp>
    </p:spTree>
    <p:extLst>
      <p:ext uri="{BB962C8B-B14F-4D97-AF65-F5344CB8AC3E}">
        <p14:creationId xmlns:p14="http://schemas.microsoft.com/office/powerpoint/2010/main" val="3693992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Open Kinetic Chain Exercise - an overview | ScienceDirect Topics">
            <a:extLst>
              <a:ext uri="{FF2B5EF4-FFF2-40B4-BE49-F238E27FC236}">
                <a16:creationId xmlns:a16="http://schemas.microsoft.com/office/drawing/2014/main" id="{BEE2667D-4E6A-8555-6428-A4E9B5C152A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568" y="239078"/>
            <a:ext cx="6965632" cy="2514282"/>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An example of open chain exercise that promotes engagement of the... |  Download Scientific Diagram">
            <a:extLst>
              <a:ext uri="{FF2B5EF4-FFF2-40B4-BE49-F238E27FC236}">
                <a16:creationId xmlns:a16="http://schemas.microsoft.com/office/drawing/2014/main" id="{55A68E92-5C6F-BB88-5C65-BF0C1FB5E61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21320" y="123825"/>
            <a:ext cx="4170680" cy="4872477"/>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9F3C34A1-8A66-8CB9-469D-38FBFA94BA13}"/>
              </a:ext>
            </a:extLst>
          </p:cNvPr>
          <p:cNvPicPr>
            <a:picLocks noChangeAspect="1"/>
          </p:cNvPicPr>
          <p:nvPr/>
        </p:nvPicPr>
        <p:blipFill>
          <a:blip r:embed="rId4"/>
          <a:stretch>
            <a:fillRect/>
          </a:stretch>
        </p:blipFill>
        <p:spPr>
          <a:xfrm>
            <a:off x="201612" y="3005137"/>
            <a:ext cx="3130868" cy="3840326"/>
          </a:xfrm>
          <a:prstGeom prst="rect">
            <a:avLst/>
          </a:prstGeom>
        </p:spPr>
      </p:pic>
      <p:pic>
        <p:nvPicPr>
          <p:cNvPr id="3" name="Picture 2">
            <a:extLst>
              <a:ext uri="{FF2B5EF4-FFF2-40B4-BE49-F238E27FC236}">
                <a16:creationId xmlns:a16="http://schemas.microsoft.com/office/drawing/2014/main" id="{4B66BD7D-9EE1-22E1-EDC3-3B34AE7D217D}"/>
              </a:ext>
            </a:extLst>
          </p:cNvPr>
          <p:cNvPicPr>
            <a:picLocks noChangeAspect="1"/>
          </p:cNvPicPr>
          <p:nvPr/>
        </p:nvPicPr>
        <p:blipFill>
          <a:blip r:embed="rId5"/>
          <a:stretch>
            <a:fillRect/>
          </a:stretch>
        </p:blipFill>
        <p:spPr>
          <a:xfrm>
            <a:off x="8677592" y="4925300"/>
            <a:ext cx="2885491" cy="1920163"/>
          </a:xfrm>
          <a:prstGeom prst="rect">
            <a:avLst/>
          </a:prstGeom>
        </p:spPr>
      </p:pic>
      <p:pic>
        <p:nvPicPr>
          <p:cNvPr id="4" name="Picture 3">
            <a:extLst>
              <a:ext uri="{FF2B5EF4-FFF2-40B4-BE49-F238E27FC236}">
                <a16:creationId xmlns:a16="http://schemas.microsoft.com/office/drawing/2014/main" id="{A04849AC-B4F7-AFCD-A40D-233FD6C924DE}"/>
              </a:ext>
            </a:extLst>
          </p:cNvPr>
          <p:cNvPicPr>
            <a:picLocks noChangeAspect="1"/>
          </p:cNvPicPr>
          <p:nvPr/>
        </p:nvPicPr>
        <p:blipFill>
          <a:blip r:embed="rId6"/>
          <a:stretch>
            <a:fillRect/>
          </a:stretch>
        </p:blipFill>
        <p:spPr>
          <a:xfrm>
            <a:off x="3869139" y="2918649"/>
            <a:ext cx="3523264" cy="3905940"/>
          </a:xfrm>
          <a:prstGeom prst="rect">
            <a:avLst/>
          </a:prstGeom>
        </p:spPr>
      </p:pic>
    </p:spTree>
    <p:extLst>
      <p:ext uri="{BB962C8B-B14F-4D97-AF65-F5344CB8AC3E}">
        <p14:creationId xmlns:p14="http://schemas.microsoft.com/office/powerpoint/2010/main" val="30134233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311</Words>
  <Application>Microsoft Office PowerPoint</Application>
  <PresentationFormat>Widescreen</PresentationFormat>
  <Paragraphs>24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Algerian</vt:lpstr>
      <vt:lpstr>Arial</vt:lpstr>
      <vt:lpstr>Calibri</vt:lpstr>
      <vt:lpstr>Calibri Light</vt:lpstr>
      <vt:lpstr>Office Theme</vt:lpstr>
      <vt:lpstr>JOINT FUNCTIONS &amp; KINEMATIC CHAINS</vt:lpstr>
      <vt:lpstr>JOINT FUNCTIONS</vt:lpstr>
      <vt:lpstr>KINEMATIC CHAINS</vt:lpstr>
      <vt:lpstr>CLOSED KINEMATIC CHAINS</vt:lpstr>
      <vt:lpstr>PowerPoint Presentation</vt:lpstr>
      <vt:lpstr>open KINEMATIC CHAINS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KINEMATIC CHAINS</dc:title>
  <dc:creator>apoorva srivastava</dc:creator>
  <cp:lastModifiedBy>apoorva srivastava</cp:lastModifiedBy>
  <cp:revision>4</cp:revision>
  <dcterms:created xsi:type="dcterms:W3CDTF">2022-11-02T19:42:56Z</dcterms:created>
  <dcterms:modified xsi:type="dcterms:W3CDTF">2022-11-20T15:57:26Z</dcterms:modified>
</cp:coreProperties>
</file>