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Lecture-10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IN" dirty="0" smtClean="0"/>
              <a:t>Introduction to Fluid Flow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Fluid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Flow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. River, canal)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closed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(pipe, conduit)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channel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Incompressible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(liquid)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compressible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(gas)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Viscid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(real fluids)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inviscid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(hy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pothetical fluid)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Laminar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define, organised ,</a:t>
            </a:r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layed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turbulen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t(zigzag, chaotic , mixed)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Plug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(rod-like, rigid body)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Creeping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(very slow, </a:t>
            </a:r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Reynold’s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no. &lt;1)</a:t>
            </a:r>
            <a:endParaRPr lang="en-IN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Rotational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(vortex)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irrotational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(potential)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Internal and external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(around bluff bodies)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 in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porous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(packed bed systems, rocks, sand bed, hydrological)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Steady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(no change with time)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unsteady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(change with time)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(same velocity through out cross section)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non-uniform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(higher at centre and low near boundary)</a:t>
            </a:r>
            <a:endParaRPr lang="en-IN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Isothermal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(T =constant)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adiabatic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isentropic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(T varies)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(pipe)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two (converging-diverging pipe, surface flow)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three (large systems)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dimensional flow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Flow Visualisation Techniques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5011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Dye tracer technique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Hydrogen bubble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Radio tracer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Lecture-10</vt:lpstr>
      <vt:lpstr>Types of Fluid Flow</vt:lpstr>
      <vt:lpstr>Flow Visualisation Techniques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Lecture-10</dc:title>
  <dc:creator>VK Sachan</dc:creator>
  <cp:lastModifiedBy>VK Sachan</cp:lastModifiedBy>
  <cp:revision>28</cp:revision>
  <dcterms:created xsi:type="dcterms:W3CDTF">2006-08-16T00:00:00Z</dcterms:created>
  <dcterms:modified xsi:type="dcterms:W3CDTF">2020-09-09T05:32:52Z</dcterms:modified>
</cp:coreProperties>
</file>