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IN" dirty="0" smtClean="0"/>
              <a:t>Types of Fluids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638800"/>
          </a:xfrm>
        </p:spPr>
        <p:txBody>
          <a:bodyPr/>
          <a:lstStyle/>
          <a:p>
            <a:r>
              <a:rPr lang="en-IN" sz="2800" dirty="0" smtClean="0"/>
              <a:t>Newtonian: </a:t>
            </a:r>
            <a:r>
              <a:rPr lang="en-IN" sz="2400" dirty="0" smtClean="0"/>
              <a:t>constant linear viscosity</a:t>
            </a:r>
          </a:p>
          <a:p>
            <a:r>
              <a:rPr lang="en-IN" sz="2800" dirty="0" err="1" smtClean="0"/>
              <a:t>Dilatant</a:t>
            </a:r>
            <a:r>
              <a:rPr lang="en-IN" sz="2800" dirty="0" smtClean="0"/>
              <a:t>: </a:t>
            </a:r>
            <a:r>
              <a:rPr lang="en-IN" sz="2400" dirty="0" smtClean="0"/>
              <a:t>shear rate thickening (corn starch and sand suspension in water)</a:t>
            </a:r>
          </a:p>
          <a:p>
            <a:r>
              <a:rPr lang="en-IN" sz="2800" dirty="0" err="1" smtClean="0"/>
              <a:t>Pseudoplastic</a:t>
            </a:r>
            <a:r>
              <a:rPr lang="en-IN" sz="2800" dirty="0" smtClean="0"/>
              <a:t>:</a:t>
            </a:r>
            <a:r>
              <a:rPr lang="en-IN" sz="2400" dirty="0" smtClean="0"/>
              <a:t> shear rate thinning (paint, polymer solutions, blood, syrup, molasses, pulp)</a:t>
            </a:r>
          </a:p>
          <a:p>
            <a:r>
              <a:rPr lang="en-IN" sz="2800" dirty="0" smtClean="0"/>
              <a:t>Bingham plastic: </a:t>
            </a:r>
            <a:r>
              <a:rPr lang="en-IN" sz="2400" dirty="0" smtClean="0"/>
              <a:t>sudden flowing (dough, tooth paste, jellies)</a:t>
            </a:r>
          </a:p>
          <a:p>
            <a:endParaRPr lang="en-IN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 l="1317"/>
          <a:stretch>
            <a:fillRect/>
          </a:stretch>
        </p:blipFill>
        <p:spPr bwMode="auto">
          <a:xfrm>
            <a:off x="3505200" y="3657600"/>
            <a:ext cx="3810000" cy="312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IN" dirty="0" smtClean="0"/>
              <a:t>Types of Fluids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638800"/>
          </a:xfrm>
        </p:spPr>
        <p:txBody>
          <a:bodyPr/>
          <a:lstStyle/>
          <a:p>
            <a:r>
              <a:rPr lang="en-IN" sz="2800" dirty="0" smtClean="0"/>
              <a:t>Time dependent fluids</a:t>
            </a:r>
          </a:p>
          <a:p>
            <a:pPr lvl="1"/>
            <a:r>
              <a:rPr lang="en-IN" sz="2400" dirty="0" err="1" smtClean="0"/>
              <a:t>Thixotropic</a:t>
            </a:r>
            <a:r>
              <a:rPr lang="en-IN" sz="2400" dirty="0" smtClean="0"/>
              <a:t>: viscosity  decreases with time</a:t>
            </a:r>
          </a:p>
          <a:p>
            <a:pPr lvl="1"/>
            <a:r>
              <a:rPr lang="en-IN" sz="2400" dirty="0" err="1" smtClean="0"/>
              <a:t>Rheopectic</a:t>
            </a:r>
            <a:r>
              <a:rPr lang="en-IN" sz="2400" dirty="0" smtClean="0"/>
              <a:t>: </a:t>
            </a:r>
            <a:r>
              <a:rPr lang="en-IN" sz="2400" smtClean="0"/>
              <a:t>viscosity increases </a:t>
            </a:r>
            <a:r>
              <a:rPr lang="en-IN" sz="2400" dirty="0" smtClean="0"/>
              <a:t>with time</a:t>
            </a:r>
            <a:endParaRPr lang="en-IN" sz="2000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Examples?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Conversion of Units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SI</a:t>
            </a:r>
          </a:p>
          <a:p>
            <a:r>
              <a:rPr lang="en-IN" dirty="0" smtClean="0"/>
              <a:t>FPS</a:t>
            </a:r>
          </a:p>
          <a:p>
            <a:r>
              <a:rPr lang="en-IN" dirty="0" smtClean="0"/>
              <a:t>CGS (British)</a:t>
            </a:r>
          </a:p>
          <a:p>
            <a:r>
              <a:rPr lang="en-IN" dirty="0" smtClean="0"/>
              <a:t>MKS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Types of Fluids </vt:lpstr>
      <vt:lpstr>Types of Fluids </vt:lpstr>
      <vt:lpstr>Conversion of Units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Stresses and Properties Fluid</dc:title>
  <dc:creator>VK Sachan</dc:creator>
  <cp:lastModifiedBy>VK Sachan</cp:lastModifiedBy>
  <cp:revision>10</cp:revision>
  <dcterms:created xsi:type="dcterms:W3CDTF">2006-08-16T00:00:00Z</dcterms:created>
  <dcterms:modified xsi:type="dcterms:W3CDTF">2021-11-06T04:34:19Z</dcterms:modified>
</cp:coreProperties>
</file>