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5D3D-4CEA-4A0A-8943-CE34B61E7151}" type="datetimeFigureOut">
              <a:rPr lang="en-US" smtClean="0"/>
              <a:t>8/31/2020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9D40-624C-4269-A90A-C34DF59C9E7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F2EB-4BD1-4A1C-B6A3-AC5D23905393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EFCE-FFE6-4496-9888-5C1528C8A982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A42D-462D-42CA-9E3C-1ED8BB817F64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BD43-4D0A-40EE-9D4B-758D040BDB8E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9C5-F809-496F-A317-81560654AF21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1ACD-FDFB-47FC-99E0-3DE700EC20EA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3EA3-E810-499B-A712-B2E346285191}" type="datetime1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04AC-3C40-4D1F-BBA9-B654D36805E4}" type="datetime1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F586-9941-441C-AFC1-48FD3C3F5BB1}" type="datetime1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76D2-CAAF-49DE-A8FD-92E19D85E671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B553-BF63-4EB4-AA31-6D53DCA500DE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CDA6-3C95-490C-95CB-58C17D3EBCCF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Lecture-7_ 31 Aug 2020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Pressure Measurement Devices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5380-5624-4616-9462-C43B03BA641E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Barometer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66775"/>
            <a:ext cx="311778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857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447800"/>
            <a:ext cx="2019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819F-DED7-4FE0-BFC1-673AF5640713}" type="datetime1">
              <a:rPr lang="en-US" smtClean="0"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0016" y="4419600"/>
            <a:ext cx="8631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Torricelli's tube -inverted glass tube with one end open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Height of column is independence of size and shape of tube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Standard atmospheric pressure = 760 mmHg = 760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torr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=29.9 in Hg = 1.01325 bar =101.325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= 14.69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= 1.033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kgf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/cm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Manometers and Pressure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Guages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U-Tube Liquid Filled Manometer		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1219200" cy="433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066800"/>
            <a:ext cx="26955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581400"/>
            <a:ext cx="26765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114800" y="4572000"/>
            <a:ext cx="2571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Straight tube </a:t>
            </a:r>
            <a:r>
              <a:rPr lang="en-IN" dirty="0" err="1" smtClean="0"/>
              <a:t>piezometer</a:t>
            </a:r>
            <a:endParaRPr lang="en-IN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5D-983A-4FDC-B302-82E2C006F41D}" type="datetime1">
              <a:rPr lang="en-US" smtClean="0"/>
              <a:t>8/31/2020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Mechanical Pressure Gages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Bourdon Tubes for Dial Type Pressure Gages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14037"/>
            <a:ext cx="3156317" cy="404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574457"/>
            <a:ext cx="3124200" cy="299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876800"/>
            <a:ext cx="2036199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7C67-7E53-404E-8749-11FDC8CAFDDD}" type="datetime1">
              <a:rPr lang="en-US" smtClean="0"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Manometry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07622"/>
            <a:ext cx="3448050" cy="304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828800"/>
            <a:ext cx="385689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033317"/>
            <a:ext cx="3019425" cy="331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7665" y="5867400"/>
            <a:ext cx="5271135" cy="40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5374-F67D-4B76-A3CF-5018C10B4B33}" type="datetime1">
              <a:rPr lang="en-US" smtClean="0"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Density Measurement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Hydrometer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Lactometer for milk density)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499" y="4648200"/>
            <a:ext cx="55753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590800"/>
            <a:ext cx="4800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733800"/>
            <a:ext cx="505968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38600" y="2209800"/>
            <a:ext cx="108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water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364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given liquid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4325" y="2133600"/>
            <a:ext cx="3267075" cy="4466175"/>
            <a:chOff x="152400" y="2391825"/>
            <a:chExt cx="3267075" cy="446617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2000" y="2391825"/>
              <a:ext cx="2657475" cy="4466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52400" y="3352800"/>
              <a:ext cx="1591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Mark for water</a:t>
              </a:r>
              <a:endParaRPr lang="en-IN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16200000" flipH="1">
            <a:off x="1257300" y="3771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75ED-253E-4E7B-825C-29BF15016C47}" type="datetime1">
              <a:rPr lang="en-US" smtClean="0"/>
              <a:t>8/31/2020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Lecture-7_ 31 Aug 2020</vt:lpstr>
      <vt:lpstr>Barometer</vt:lpstr>
      <vt:lpstr>Manometers and Pressure Guages</vt:lpstr>
      <vt:lpstr>Mechanical Pressure Gages</vt:lpstr>
      <vt:lpstr>Manometry</vt:lpstr>
      <vt:lpstr>Density Measurement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Lecture-7_ 31 Aug 2020</dc:title>
  <dc:creator>VK Sachan</dc:creator>
  <cp:lastModifiedBy>VK Sachan</cp:lastModifiedBy>
  <cp:revision>17</cp:revision>
  <dcterms:created xsi:type="dcterms:W3CDTF">2006-08-16T00:00:00Z</dcterms:created>
  <dcterms:modified xsi:type="dcterms:W3CDTF">2020-08-31T11:05:04Z</dcterms:modified>
</cp:coreProperties>
</file>