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77" r:id="rId6"/>
    <p:sldId id="261" r:id="rId7"/>
    <p:sldId id="262" r:id="rId8"/>
    <p:sldId id="264" r:id="rId9"/>
    <p:sldId id="265" r:id="rId10"/>
    <p:sldId id="263" r:id="rId11"/>
    <p:sldId id="266" r:id="rId12"/>
    <p:sldId id="267" r:id="rId13"/>
    <p:sldId id="268" r:id="rId14"/>
    <p:sldId id="269" r:id="rId15"/>
    <p:sldId id="279" r:id="rId16"/>
    <p:sldId id="270" r:id="rId17"/>
    <p:sldId id="271" r:id="rId18"/>
    <p:sldId id="272" r:id="rId19"/>
    <p:sldId id="273" r:id="rId20"/>
    <p:sldId id="276" r:id="rId21"/>
    <p:sldId id="274" r:id="rId22"/>
    <p:sldId id="27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ishi" userId="860f5c96af57a40e" providerId="LiveId" clId="{DE909795-29D8-4099-9182-B8790D436B2C}"/>
    <pc:docChg chg="undo custSel addSld delSld modSld">
      <pc:chgData name="Manishi" userId="860f5c96af57a40e" providerId="LiveId" clId="{DE909795-29D8-4099-9182-B8790D436B2C}" dt="2021-11-25T08:59:46.393" v="413" actId="20577"/>
      <pc:docMkLst>
        <pc:docMk/>
      </pc:docMkLst>
      <pc:sldChg chg="modSp mod">
        <pc:chgData name="Manishi" userId="860f5c96af57a40e" providerId="LiveId" clId="{DE909795-29D8-4099-9182-B8790D436B2C}" dt="2021-11-25T08:59:46.393" v="413" actId="20577"/>
        <pc:sldMkLst>
          <pc:docMk/>
          <pc:sldMk cId="3190077502" sldId="258"/>
        </pc:sldMkLst>
        <pc:spChg chg="mod">
          <ac:chgData name="Manishi" userId="860f5c96af57a40e" providerId="LiveId" clId="{DE909795-29D8-4099-9182-B8790D436B2C}" dt="2021-11-25T08:59:46.393" v="413" actId="20577"/>
          <ac:spMkLst>
            <pc:docMk/>
            <pc:sldMk cId="3190077502" sldId="258"/>
            <ac:spMk id="3" creationId="{FFED5C33-BF93-47EC-B461-B98E4E42C390}"/>
          </ac:spMkLst>
        </pc:spChg>
      </pc:sldChg>
      <pc:sldChg chg="del">
        <pc:chgData name="Manishi" userId="860f5c96af57a40e" providerId="LiveId" clId="{DE909795-29D8-4099-9182-B8790D436B2C}" dt="2021-11-25T07:24:34.058" v="10" actId="2696"/>
        <pc:sldMkLst>
          <pc:docMk/>
          <pc:sldMk cId="2749400270" sldId="260"/>
        </pc:sldMkLst>
      </pc:sldChg>
      <pc:sldChg chg="delSp modSp mod modClrScheme chgLayout">
        <pc:chgData name="Manishi" userId="860f5c96af57a40e" providerId="LiveId" clId="{DE909795-29D8-4099-9182-B8790D436B2C}" dt="2021-11-25T07:58:38.879" v="170" actId="14100"/>
        <pc:sldMkLst>
          <pc:docMk/>
          <pc:sldMk cId="1055760268" sldId="263"/>
        </pc:sldMkLst>
        <pc:spChg chg="del">
          <ac:chgData name="Manishi" userId="860f5c96af57a40e" providerId="LiveId" clId="{DE909795-29D8-4099-9182-B8790D436B2C}" dt="2021-11-25T07:58:24.197" v="166" actId="700"/>
          <ac:spMkLst>
            <pc:docMk/>
            <pc:sldMk cId="1055760268" sldId="263"/>
            <ac:spMk id="2" creationId="{CB0BEF59-977B-4EB1-A999-480A93F8F024}"/>
          </ac:spMkLst>
        </pc:spChg>
        <pc:spChg chg="mod ord">
          <ac:chgData name="Manishi" userId="860f5c96af57a40e" providerId="LiveId" clId="{DE909795-29D8-4099-9182-B8790D436B2C}" dt="2021-11-25T07:58:24.197" v="166" actId="700"/>
          <ac:spMkLst>
            <pc:docMk/>
            <pc:sldMk cId="1055760268" sldId="263"/>
            <ac:spMk id="3" creationId="{DFD4BF9A-2B52-46A8-8E94-936C9CD929C9}"/>
          </ac:spMkLst>
        </pc:spChg>
        <pc:picChg chg="mod ord">
          <ac:chgData name="Manishi" userId="860f5c96af57a40e" providerId="LiveId" clId="{DE909795-29D8-4099-9182-B8790D436B2C}" dt="2021-11-25T07:58:38.879" v="170" actId="14100"/>
          <ac:picMkLst>
            <pc:docMk/>
            <pc:sldMk cId="1055760268" sldId="263"/>
            <ac:picMk id="5" creationId="{DE3A54C7-660A-40B3-BC7B-C2D446315C19}"/>
          </ac:picMkLst>
        </pc:picChg>
      </pc:sldChg>
      <pc:sldChg chg="modSp mod">
        <pc:chgData name="Manishi" userId="860f5c96af57a40e" providerId="LiveId" clId="{DE909795-29D8-4099-9182-B8790D436B2C}" dt="2021-11-25T08:05:29.844" v="200" actId="20577"/>
        <pc:sldMkLst>
          <pc:docMk/>
          <pc:sldMk cId="3511999515" sldId="266"/>
        </pc:sldMkLst>
        <pc:spChg chg="mod">
          <ac:chgData name="Manishi" userId="860f5c96af57a40e" providerId="LiveId" clId="{DE909795-29D8-4099-9182-B8790D436B2C}" dt="2021-11-25T08:05:29.844" v="200" actId="20577"/>
          <ac:spMkLst>
            <pc:docMk/>
            <pc:sldMk cId="3511999515" sldId="266"/>
            <ac:spMk id="2" creationId="{AA79D3D0-4BE5-4BAE-B984-B85CB3A16CB2}"/>
          </ac:spMkLst>
        </pc:spChg>
      </pc:sldChg>
      <pc:sldChg chg="modSp mod">
        <pc:chgData name="Manishi" userId="860f5c96af57a40e" providerId="LiveId" clId="{DE909795-29D8-4099-9182-B8790D436B2C}" dt="2021-11-25T07:54:04.937" v="159" actId="1076"/>
        <pc:sldMkLst>
          <pc:docMk/>
          <pc:sldMk cId="3771036714" sldId="267"/>
        </pc:sldMkLst>
        <pc:picChg chg="mod">
          <ac:chgData name="Manishi" userId="860f5c96af57a40e" providerId="LiveId" clId="{DE909795-29D8-4099-9182-B8790D436B2C}" dt="2021-11-25T07:54:04.937" v="159" actId="1076"/>
          <ac:picMkLst>
            <pc:docMk/>
            <pc:sldMk cId="3771036714" sldId="267"/>
            <ac:picMk id="5" creationId="{D5EFE037-1BBF-4EAD-A77E-0CB5D2B7E919}"/>
          </ac:picMkLst>
        </pc:picChg>
      </pc:sldChg>
      <pc:sldChg chg="addSp delSp modSp mod modClrScheme chgLayout">
        <pc:chgData name="Manishi" userId="860f5c96af57a40e" providerId="LiveId" clId="{DE909795-29D8-4099-9182-B8790D436B2C}" dt="2021-11-25T08:07:21.082" v="209" actId="700"/>
        <pc:sldMkLst>
          <pc:docMk/>
          <pc:sldMk cId="2743217989" sldId="268"/>
        </pc:sldMkLst>
        <pc:spChg chg="add mod ord">
          <ac:chgData name="Manishi" userId="860f5c96af57a40e" providerId="LiveId" clId="{DE909795-29D8-4099-9182-B8790D436B2C}" dt="2021-11-25T08:07:21.082" v="209" actId="700"/>
          <ac:spMkLst>
            <pc:docMk/>
            <pc:sldMk cId="2743217989" sldId="268"/>
            <ac:spMk id="2" creationId="{6A65CF14-31F6-4F18-8C0C-58AA89417EB0}"/>
          </ac:spMkLst>
        </pc:spChg>
        <pc:spChg chg="add del mod ord">
          <ac:chgData name="Manishi" userId="860f5c96af57a40e" providerId="LiveId" clId="{DE909795-29D8-4099-9182-B8790D436B2C}" dt="2021-11-25T08:07:21.082" v="209" actId="700"/>
          <ac:spMkLst>
            <pc:docMk/>
            <pc:sldMk cId="2743217989" sldId="268"/>
            <ac:spMk id="4" creationId="{230EA188-A0ED-40D4-9E1F-261CCD4ED7D7}"/>
          </ac:spMkLst>
        </pc:spChg>
        <pc:picChg chg="mod">
          <ac:chgData name="Manishi" userId="860f5c96af57a40e" providerId="LiveId" clId="{DE909795-29D8-4099-9182-B8790D436B2C}" dt="2021-11-25T08:07:11.072" v="208" actId="14100"/>
          <ac:picMkLst>
            <pc:docMk/>
            <pc:sldMk cId="2743217989" sldId="268"/>
            <ac:picMk id="3" creationId="{2D29B71D-5D47-4F5E-A17A-E2515F087BA7}"/>
          </ac:picMkLst>
        </pc:picChg>
      </pc:sldChg>
      <pc:sldChg chg="delSp modSp mod modClrScheme chgLayout">
        <pc:chgData name="Manishi" userId="860f5c96af57a40e" providerId="LiveId" clId="{DE909795-29D8-4099-9182-B8790D436B2C}" dt="2021-11-25T07:58:12.918" v="165" actId="700"/>
        <pc:sldMkLst>
          <pc:docMk/>
          <pc:sldMk cId="879855555" sldId="269"/>
        </pc:sldMkLst>
        <pc:spChg chg="mod ord">
          <ac:chgData name="Manishi" userId="860f5c96af57a40e" providerId="LiveId" clId="{DE909795-29D8-4099-9182-B8790D436B2C}" dt="2021-11-25T07:58:12.918" v="165" actId="700"/>
          <ac:spMkLst>
            <pc:docMk/>
            <pc:sldMk cId="879855555" sldId="269"/>
            <ac:spMk id="4" creationId="{259EA79D-D872-4922-80D4-62A2CCD3B3AC}"/>
          </ac:spMkLst>
        </pc:spChg>
        <pc:spChg chg="del">
          <ac:chgData name="Manishi" userId="860f5c96af57a40e" providerId="LiveId" clId="{DE909795-29D8-4099-9182-B8790D436B2C}" dt="2021-11-25T07:58:12.918" v="165" actId="700"/>
          <ac:spMkLst>
            <pc:docMk/>
            <pc:sldMk cId="879855555" sldId="269"/>
            <ac:spMk id="5" creationId="{701D9C8C-2B85-4853-80E2-069DD0448F86}"/>
          </ac:spMkLst>
        </pc:spChg>
      </pc:sldChg>
      <pc:sldChg chg="delSp modSp mod modClrScheme chgLayout">
        <pc:chgData name="Manishi" userId="860f5c96af57a40e" providerId="LiveId" clId="{DE909795-29D8-4099-9182-B8790D436B2C}" dt="2021-11-25T08:55:20.698" v="410" actId="14100"/>
        <pc:sldMkLst>
          <pc:docMk/>
          <pc:sldMk cId="3992350374" sldId="270"/>
        </pc:sldMkLst>
        <pc:spChg chg="del">
          <ac:chgData name="Manishi" userId="860f5c96af57a40e" providerId="LiveId" clId="{DE909795-29D8-4099-9182-B8790D436B2C}" dt="2021-11-25T07:58:54.748" v="171" actId="700"/>
          <ac:spMkLst>
            <pc:docMk/>
            <pc:sldMk cId="3992350374" sldId="270"/>
            <ac:spMk id="2" creationId="{44397386-C17A-4705-810C-F3B1FB926807}"/>
          </ac:spMkLst>
        </pc:spChg>
        <pc:spChg chg="mod ord">
          <ac:chgData name="Manishi" userId="860f5c96af57a40e" providerId="LiveId" clId="{DE909795-29D8-4099-9182-B8790D436B2C}" dt="2021-11-25T07:58:54.748" v="171" actId="700"/>
          <ac:spMkLst>
            <pc:docMk/>
            <pc:sldMk cId="3992350374" sldId="270"/>
            <ac:spMk id="3" creationId="{16E88AFE-B969-4758-9E8B-ED43B1D60E70}"/>
          </ac:spMkLst>
        </pc:spChg>
        <pc:picChg chg="mod ord">
          <ac:chgData name="Manishi" userId="860f5c96af57a40e" providerId="LiveId" clId="{DE909795-29D8-4099-9182-B8790D436B2C}" dt="2021-11-25T08:55:20.698" v="410" actId="14100"/>
          <ac:picMkLst>
            <pc:docMk/>
            <pc:sldMk cId="3992350374" sldId="270"/>
            <ac:picMk id="5" creationId="{AD6063C1-9BDE-4C86-9519-BB044B3BF760}"/>
          </ac:picMkLst>
        </pc:picChg>
      </pc:sldChg>
      <pc:sldChg chg="modSp mod">
        <pc:chgData name="Manishi" userId="860f5c96af57a40e" providerId="LiveId" clId="{DE909795-29D8-4099-9182-B8790D436B2C}" dt="2021-11-25T08:53:30.324" v="406" actId="20577"/>
        <pc:sldMkLst>
          <pc:docMk/>
          <pc:sldMk cId="3930159043" sldId="272"/>
        </pc:sldMkLst>
        <pc:spChg chg="mod">
          <ac:chgData name="Manishi" userId="860f5c96af57a40e" providerId="LiveId" clId="{DE909795-29D8-4099-9182-B8790D436B2C}" dt="2021-11-25T08:53:30.324" v="406" actId="20577"/>
          <ac:spMkLst>
            <pc:docMk/>
            <pc:sldMk cId="3930159043" sldId="272"/>
            <ac:spMk id="3" creationId="{2C229E3E-9ADD-4E1A-9835-C4067069BB2E}"/>
          </ac:spMkLst>
        </pc:spChg>
      </pc:sldChg>
      <pc:sldChg chg="modSp mod">
        <pc:chgData name="Manishi" userId="860f5c96af57a40e" providerId="LiveId" clId="{DE909795-29D8-4099-9182-B8790D436B2C}" dt="2021-11-25T08:51:34.337" v="385"/>
        <pc:sldMkLst>
          <pc:docMk/>
          <pc:sldMk cId="2501895586" sldId="273"/>
        </pc:sldMkLst>
        <pc:spChg chg="mod">
          <ac:chgData name="Manishi" userId="860f5c96af57a40e" providerId="LiveId" clId="{DE909795-29D8-4099-9182-B8790D436B2C}" dt="2021-11-25T08:51:34.337" v="385"/>
          <ac:spMkLst>
            <pc:docMk/>
            <pc:sldMk cId="2501895586" sldId="273"/>
            <ac:spMk id="2" creationId="{EF9DF82A-F8E0-4D15-B8E8-6183CE2B78EB}"/>
          </ac:spMkLst>
        </pc:spChg>
      </pc:sldChg>
      <pc:sldChg chg="addSp delSp modSp mod modClrScheme chgLayout">
        <pc:chgData name="Manishi" userId="860f5c96af57a40e" providerId="LiveId" clId="{DE909795-29D8-4099-9182-B8790D436B2C}" dt="2021-11-25T07:50:30.968" v="150" actId="6549"/>
        <pc:sldMkLst>
          <pc:docMk/>
          <pc:sldMk cId="3541704094" sldId="274"/>
        </pc:sldMkLst>
        <pc:spChg chg="mod ord">
          <ac:chgData name="Manishi" userId="860f5c96af57a40e" providerId="LiveId" clId="{DE909795-29D8-4099-9182-B8790D436B2C}" dt="2021-11-25T07:47:11.242" v="131" actId="14100"/>
          <ac:spMkLst>
            <pc:docMk/>
            <pc:sldMk cId="3541704094" sldId="274"/>
            <ac:spMk id="2" creationId="{E1CC4303-BC7C-47BA-A76F-1003AA6CEE4F}"/>
          </ac:spMkLst>
        </pc:spChg>
        <pc:spChg chg="del">
          <ac:chgData name="Manishi" userId="860f5c96af57a40e" providerId="LiveId" clId="{DE909795-29D8-4099-9182-B8790D436B2C}" dt="2021-11-25T07:30:09.999" v="34" actId="700"/>
          <ac:spMkLst>
            <pc:docMk/>
            <pc:sldMk cId="3541704094" sldId="274"/>
            <ac:spMk id="3" creationId="{7F30CD76-ADBD-4F01-8A53-E5B6DED87949}"/>
          </ac:spMkLst>
        </pc:spChg>
        <pc:spChg chg="add del mod ord">
          <ac:chgData name="Manishi" userId="860f5c96af57a40e" providerId="LiveId" clId="{DE909795-29D8-4099-9182-B8790D436B2C}" dt="2021-11-25T07:46:58.082" v="127" actId="700"/>
          <ac:spMkLst>
            <pc:docMk/>
            <pc:sldMk cId="3541704094" sldId="274"/>
            <ac:spMk id="4" creationId="{0E1CA1AC-1D8B-4566-97E3-DF680524107B}"/>
          </ac:spMkLst>
        </pc:spChg>
        <pc:spChg chg="mod">
          <ac:chgData name="Manishi" userId="860f5c96af57a40e" providerId="LiveId" clId="{DE909795-29D8-4099-9182-B8790D436B2C}" dt="2021-11-25T07:50:30.968" v="150" actId="6549"/>
          <ac:spMkLst>
            <pc:docMk/>
            <pc:sldMk cId="3541704094" sldId="274"/>
            <ac:spMk id="5" creationId="{89560325-BA96-4454-AC74-266997750E83}"/>
          </ac:spMkLst>
        </pc:spChg>
      </pc:sldChg>
      <pc:sldChg chg="del">
        <pc:chgData name="Manishi" userId="860f5c96af57a40e" providerId="LiveId" clId="{DE909795-29D8-4099-9182-B8790D436B2C}" dt="2021-11-25T07:47:23.807" v="132" actId="2696"/>
        <pc:sldMkLst>
          <pc:docMk/>
          <pc:sldMk cId="4249018528" sldId="275"/>
        </pc:sldMkLst>
      </pc:sldChg>
      <pc:sldChg chg="modSp mod">
        <pc:chgData name="Manishi" userId="860f5c96af57a40e" providerId="LiveId" clId="{DE909795-29D8-4099-9182-B8790D436B2C}" dt="2021-11-25T07:56:00.025" v="164" actId="14100"/>
        <pc:sldMkLst>
          <pc:docMk/>
          <pc:sldMk cId="3515632764" sldId="276"/>
        </pc:sldMkLst>
        <pc:picChg chg="mod">
          <ac:chgData name="Manishi" userId="860f5c96af57a40e" providerId="LiveId" clId="{DE909795-29D8-4099-9182-B8790D436B2C}" dt="2021-11-25T07:56:00.025" v="164" actId="14100"/>
          <ac:picMkLst>
            <pc:docMk/>
            <pc:sldMk cId="3515632764" sldId="276"/>
            <ac:picMk id="5" creationId="{BED24C58-583A-4DB9-A53D-2BCDBD5C4E69}"/>
          </ac:picMkLst>
        </pc:picChg>
      </pc:sldChg>
      <pc:sldChg chg="addSp delSp modSp new mod modClrScheme chgLayout">
        <pc:chgData name="Manishi" userId="860f5c96af57a40e" providerId="LiveId" clId="{DE909795-29D8-4099-9182-B8790D436B2C}" dt="2021-11-25T07:52:44.655" v="157" actId="14100"/>
        <pc:sldMkLst>
          <pc:docMk/>
          <pc:sldMk cId="1321049698" sldId="277"/>
        </pc:sldMkLst>
        <pc:spChg chg="del">
          <ac:chgData name="Manishi" userId="860f5c96af57a40e" providerId="LiveId" clId="{DE909795-29D8-4099-9182-B8790D436B2C}" dt="2021-11-25T07:23:53.885" v="2" actId="700"/>
          <ac:spMkLst>
            <pc:docMk/>
            <pc:sldMk cId="1321049698" sldId="277"/>
            <ac:spMk id="2" creationId="{AF37CCA4-67C1-436E-AFB8-8989419FFAB9}"/>
          </ac:spMkLst>
        </pc:spChg>
        <pc:spChg chg="del">
          <ac:chgData name="Manishi" userId="860f5c96af57a40e" providerId="LiveId" clId="{DE909795-29D8-4099-9182-B8790D436B2C}" dt="2021-11-25T07:23:44.206" v="1" actId="22"/>
          <ac:spMkLst>
            <pc:docMk/>
            <pc:sldMk cId="1321049698" sldId="277"/>
            <ac:spMk id="3" creationId="{4CB0D57D-3DB7-4FED-9D21-563E452D5544}"/>
          </ac:spMkLst>
        </pc:spChg>
        <pc:picChg chg="add mod ord">
          <ac:chgData name="Manishi" userId="860f5c96af57a40e" providerId="LiveId" clId="{DE909795-29D8-4099-9182-B8790D436B2C}" dt="2021-11-25T07:52:44.655" v="157" actId="14100"/>
          <ac:picMkLst>
            <pc:docMk/>
            <pc:sldMk cId="1321049698" sldId="277"/>
            <ac:picMk id="5" creationId="{37229DC4-ED78-4CA7-A65E-3FBA24F9AAA3}"/>
          </ac:picMkLst>
        </pc:picChg>
      </pc:sldChg>
      <pc:sldChg chg="addSp modSp new mod">
        <pc:chgData name="Manishi" userId="860f5c96af57a40e" providerId="LiveId" clId="{DE909795-29D8-4099-9182-B8790D436B2C}" dt="2021-11-25T08:56:17.252" v="411" actId="1076"/>
        <pc:sldMkLst>
          <pc:docMk/>
          <pc:sldMk cId="2341145578" sldId="278"/>
        </pc:sldMkLst>
        <pc:spChg chg="add mod">
          <ac:chgData name="Manishi" userId="860f5c96af57a40e" providerId="LiveId" clId="{DE909795-29D8-4099-9182-B8790D436B2C}" dt="2021-11-25T08:56:17.252" v="411" actId="1076"/>
          <ac:spMkLst>
            <pc:docMk/>
            <pc:sldMk cId="2341145578" sldId="278"/>
            <ac:spMk id="2" creationId="{006A638D-ADB8-4592-BF19-39E78FEA97E4}"/>
          </ac:spMkLst>
        </pc:spChg>
      </pc:sldChg>
      <pc:sldChg chg="addSp modSp new mod modClrScheme chgLayout">
        <pc:chgData name="Manishi" userId="860f5c96af57a40e" providerId="LiveId" clId="{DE909795-29D8-4099-9182-B8790D436B2C}" dt="2021-11-25T08:48:34.018" v="382" actId="20577"/>
        <pc:sldMkLst>
          <pc:docMk/>
          <pc:sldMk cId="4039459388" sldId="279"/>
        </pc:sldMkLst>
        <pc:spChg chg="add mod">
          <ac:chgData name="Manishi" userId="860f5c96af57a40e" providerId="LiveId" clId="{DE909795-29D8-4099-9182-B8790D436B2C}" dt="2021-11-25T08:41:00.335" v="214" actId="20577"/>
          <ac:spMkLst>
            <pc:docMk/>
            <pc:sldMk cId="4039459388" sldId="279"/>
            <ac:spMk id="2" creationId="{23553033-55A7-4CED-A1F5-2DBD702C4D07}"/>
          </ac:spMkLst>
        </pc:spChg>
        <pc:spChg chg="add mod">
          <ac:chgData name="Manishi" userId="860f5c96af57a40e" providerId="LiveId" clId="{DE909795-29D8-4099-9182-B8790D436B2C}" dt="2021-11-25T08:48:34.018" v="382" actId="20577"/>
          <ac:spMkLst>
            <pc:docMk/>
            <pc:sldMk cId="4039459388" sldId="279"/>
            <ac:spMk id="3" creationId="{DA17EFF0-BA73-494D-9695-634D3973D5C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C29FED-A03C-426A-8B61-EAD4C781740C}" type="datetimeFigureOut">
              <a:rPr lang="en-IN" smtClean="0"/>
              <a:t>25-11-2021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A7693A-21C3-41DE-A5E0-A860B3C0A99A}" type="slidenum">
              <a:rPr lang="en-IN" smtClean="0"/>
              <a:t>‹#›</a:t>
            </a:fld>
            <a:endParaRPr lang="en-IN"/>
          </a:p>
        </p:txBody>
      </p:sp>
    </p:spTree>
    <p:extLst>
      <p:ext uri="{BB962C8B-B14F-4D97-AF65-F5344CB8AC3E}">
        <p14:creationId xmlns:p14="http://schemas.microsoft.com/office/powerpoint/2010/main" val="2589249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65AA6-DC9B-48DA-B882-D5A6E92C18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B87E9BEF-4BD1-42EC-B20B-E76C63F7DF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8D35C4B0-AC41-4180-8F96-A35CCF5EDB97}"/>
              </a:ext>
            </a:extLst>
          </p:cNvPr>
          <p:cNvSpPr>
            <a:spLocks noGrp="1"/>
          </p:cNvSpPr>
          <p:nvPr>
            <p:ph type="dt" sz="half" idx="10"/>
          </p:nvPr>
        </p:nvSpPr>
        <p:spPr/>
        <p:txBody>
          <a:bodyPr/>
          <a:lstStyle/>
          <a:p>
            <a:fld id="{2E679B19-6729-4727-86BC-F3BE934A61C0}" type="datetimeFigureOut">
              <a:rPr lang="en-IN" smtClean="0"/>
              <a:t>25-11-2021</a:t>
            </a:fld>
            <a:endParaRPr lang="en-IN"/>
          </a:p>
        </p:txBody>
      </p:sp>
      <p:sp>
        <p:nvSpPr>
          <p:cNvPr id="5" name="Footer Placeholder 4">
            <a:extLst>
              <a:ext uri="{FF2B5EF4-FFF2-40B4-BE49-F238E27FC236}">
                <a16:creationId xmlns:a16="http://schemas.microsoft.com/office/drawing/2014/main" id="{E375DE6E-A197-4628-96E6-B425389695B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7BA59BE-2F85-4297-8B29-64EBAC7D5D14}"/>
              </a:ext>
            </a:extLst>
          </p:cNvPr>
          <p:cNvSpPr>
            <a:spLocks noGrp="1"/>
          </p:cNvSpPr>
          <p:nvPr>
            <p:ph type="sldNum" sz="quarter" idx="12"/>
          </p:nvPr>
        </p:nvSpPr>
        <p:spPr/>
        <p:txBody>
          <a:bodyPr/>
          <a:lstStyle/>
          <a:p>
            <a:fld id="{2CB2A484-FB8E-4180-9F0E-7C1F5430CCD2}" type="slidenum">
              <a:rPr lang="en-IN" smtClean="0"/>
              <a:t>‹#›</a:t>
            </a:fld>
            <a:endParaRPr lang="en-IN"/>
          </a:p>
        </p:txBody>
      </p:sp>
    </p:spTree>
    <p:extLst>
      <p:ext uri="{BB962C8B-B14F-4D97-AF65-F5344CB8AC3E}">
        <p14:creationId xmlns:p14="http://schemas.microsoft.com/office/powerpoint/2010/main" val="1827868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94481-047B-4633-84B8-B252C0C97A54}"/>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A311B10-45B2-4BCD-864B-D837232C4F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A72DC19-AEA4-44AA-8FEF-62C558D92AA0}"/>
              </a:ext>
            </a:extLst>
          </p:cNvPr>
          <p:cNvSpPr>
            <a:spLocks noGrp="1"/>
          </p:cNvSpPr>
          <p:nvPr>
            <p:ph type="dt" sz="half" idx="10"/>
          </p:nvPr>
        </p:nvSpPr>
        <p:spPr/>
        <p:txBody>
          <a:bodyPr/>
          <a:lstStyle/>
          <a:p>
            <a:fld id="{2E679B19-6729-4727-86BC-F3BE934A61C0}" type="datetimeFigureOut">
              <a:rPr lang="en-IN" smtClean="0"/>
              <a:t>25-11-2021</a:t>
            </a:fld>
            <a:endParaRPr lang="en-IN"/>
          </a:p>
        </p:txBody>
      </p:sp>
      <p:sp>
        <p:nvSpPr>
          <p:cNvPr id="5" name="Footer Placeholder 4">
            <a:extLst>
              <a:ext uri="{FF2B5EF4-FFF2-40B4-BE49-F238E27FC236}">
                <a16:creationId xmlns:a16="http://schemas.microsoft.com/office/drawing/2014/main" id="{B13250AE-AD74-49AD-96AA-55E820ACAC5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A4DF3B1-904D-4BBD-901E-BE991599B61B}"/>
              </a:ext>
            </a:extLst>
          </p:cNvPr>
          <p:cNvSpPr>
            <a:spLocks noGrp="1"/>
          </p:cNvSpPr>
          <p:nvPr>
            <p:ph type="sldNum" sz="quarter" idx="12"/>
          </p:nvPr>
        </p:nvSpPr>
        <p:spPr/>
        <p:txBody>
          <a:bodyPr/>
          <a:lstStyle/>
          <a:p>
            <a:fld id="{2CB2A484-FB8E-4180-9F0E-7C1F5430CCD2}" type="slidenum">
              <a:rPr lang="en-IN" smtClean="0"/>
              <a:t>‹#›</a:t>
            </a:fld>
            <a:endParaRPr lang="en-IN"/>
          </a:p>
        </p:txBody>
      </p:sp>
    </p:spTree>
    <p:extLst>
      <p:ext uri="{BB962C8B-B14F-4D97-AF65-F5344CB8AC3E}">
        <p14:creationId xmlns:p14="http://schemas.microsoft.com/office/powerpoint/2010/main" val="1275844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D9A9A5-7084-42FA-B428-DBDE40B4CD5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678163D2-BCEF-4C7E-8FA3-377A90C249B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BD0568A-1AD7-481C-A401-41C5A7407F99}"/>
              </a:ext>
            </a:extLst>
          </p:cNvPr>
          <p:cNvSpPr>
            <a:spLocks noGrp="1"/>
          </p:cNvSpPr>
          <p:nvPr>
            <p:ph type="dt" sz="half" idx="10"/>
          </p:nvPr>
        </p:nvSpPr>
        <p:spPr/>
        <p:txBody>
          <a:bodyPr/>
          <a:lstStyle/>
          <a:p>
            <a:fld id="{2E679B19-6729-4727-86BC-F3BE934A61C0}" type="datetimeFigureOut">
              <a:rPr lang="en-IN" smtClean="0"/>
              <a:t>25-11-2021</a:t>
            </a:fld>
            <a:endParaRPr lang="en-IN"/>
          </a:p>
        </p:txBody>
      </p:sp>
      <p:sp>
        <p:nvSpPr>
          <p:cNvPr id="5" name="Footer Placeholder 4">
            <a:extLst>
              <a:ext uri="{FF2B5EF4-FFF2-40B4-BE49-F238E27FC236}">
                <a16:creationId xmlns:a16="http://schemas.microsoft.com/office/drawing/2014/main" id="{DA6F68C7-3824-47E0-BEDF-5E2704192DD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7FE0D93-B4CA-415F-9CC3-6CAB4768981F}"/>
              </a:ext>
            </a:extLst>
          </p:cNvPr>
          <p:cNvSpPr>
            <a:spLocks noGrp="1"/>
          </p:cNvSpPr>
          <p:nvPr>
            <p:ph type="sldNum" sz="quarter" idx="12"/>
          </p:nvPr>
        </p:nvSpPr>
        <p:spPr/>
        <p:txBody>
          <a:bodyPr/>
          <a:lstStyle/>
          <a:p>
            <a:fld id="{2CB2A484-FB8E-4180-9F0E-7C1F5430CCD2}" type="slidenum">
              <a:rPr lang="en-IN" smtClean="0"/>
              <a:t>‹#›</a:t>
            </a:fld>
            <a:endParaRPr lang="en-IN"/>
          </a:p>
        </p:txBody>
      </p:sp>
    </p:spTree>
    <p:extLst>
      <p:ext uri="{BB962C8B-B14F-4D97-AF65-F5344CB8AC3E}">
        <p14:creationId xmlns:p14="http://schemas.microsoft.com/office/powerpoint/2010/main" val="684830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F9C49-0CE4-4255-AEEB-F0D543F0BE8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69A3099A-6FB6-4C3C-B121-B6A41640C0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AFCED2B-0086-4513-917B-601D8DBF5BFB}"/>
              </a:ext>
            </a:extLst>
          </p:cNvPr>
          <p:cNvSpPr>
            <a:spLocks noGrp="1"/>
          </p:cNvSpPr>
          <p:nvPr>
            <p:ph type="dt" sz="half" idx="10"/>
          </p:nvPr>
        </p:nvSpPr>
        <p:spPr/>
        <p:txBody>
          <a:bodyPr/>
          <a:lstStyle/>
          <a:p>
            <a:fld id="{2E679B19-6729-4727-86BC-F3BE934A61C0}" type="datetimeFigureOut">
              <a:rPr lang="en-IN" smtClean="0"/>
              <a:t>25-11-2021</a:t>
            </a:fld>
            <a:endParaRPr lang="en-IN"/>
          </a:p>
        </p:txBody>
      </p:sp>
      <p:sp>
        <p:nvSpPr>
          <p:cNvPr id="5" name="Footer Placeholder 4">
            <a:extLst>
              <a:ext uri="{FF2B5EF4-FFF2-40B4-BE49-F238E27FC236}">
                <a16:creationId xmlns:a16="http://schemas.microsoft.com/office/drawing/2014/main" id="{D7BD3392-74EB-4F13-B100-7E176F5B371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F473E05-E503-425E-96BD-F0D987026457}"/>
              </a:ext>
            </a:extLst>
          </p:cNvPr>
          <p:cNvSpPr>
            <a:spLocks noGrp="1"/>
          </p:cNvSpPr>
          <p:nvPr>
            <p:ph type="sldNum" sz="quarter" idx="12"/>
          </p:nvPr>
        </p:nvSpPr>
        <p:spPr/>
        <p:txBody>
          <a:bodyPr/>
          <a:lstStyle/>
          <a:p>
            <a:fld id="{2CB2A484-FB8E-4180-9F0E-7C1F5430CCD2}" type="slidenum">
              <a:rPr lang="en-IN" smtClean="0"/>
              <a:t>‹#›</a:t>
            </a:fld>
            <a:endParaRPr lang="en-IN"/>
          </a:p>
        </p:txBody>
      </p:sp>
    </p:spTree>
    <p:extLst>
      <p:ext uri="{BB962C8B-B14F-4D97-AF65-F5344CB8AC3E}">
        <p14:creationId xmlns:p14="http://schemas.microsoft.com/office/powerpoint/2010/main" val="2347058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80909-8840-4DE5-AD9D-7FFB9EDE0A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A51AEB2E-7B2B-4E9A-8A50-CC0240CF1A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C98C7E1-B9CC-4AD1-8010-1F28831957BA}"/>
              </a:ext>
            </a:extLst>
          </p:cNvPr>
          <p:cNvSpPr>
            <a:spLocks noGrp="1"/>
          </p:cNvSpPr>
          <p:nvPr>
            <p:ph type="dt" sz="half" idx="10"/>
          </p:nvPr>
        </p:nvSpPr>
        <p:spPr/>
        <p:txBody>
          <a:bodyPr/>
          <a:lstStyle/>
          <a:p>
            <a:fld id="{2E679B19-6729-4727-86BC-F3BE934A61C0}" type="datetimeFigureOut">
              <a:rPr lang="en-IN" smtClean="0"/>
              <a:t>25-11-2021</a:t>
            </a:fld>
            <a:endParaRPr lang="en-IN"/>
          </a:p>
        </p:txBody>
      </p:sp>
      <p:sp>
        <p:nvSpPr>
          <p:cNvPr id="5" name="Footer Placeholder 4">
            <a:extLst>
              <a:ext uri="{FF2B5EF4-FFF2-40B4-BE49-F238E27FC236}">
                <a16:creationId xmlns:a16="http://schemas.microsoft.com/office/drawing/2014/main" id="{7E69EBF4-3251-4EEF-9A06-626F85FF87E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D531575-4757-4CE0-B351-A8705F9C5495}"/>
              </a:ext>
            </a:extLst>
          </p:cNvPr>
          <p:cNvSpPr>
            <a:spLocks noGrp="1"/>
          </p:cNvSpPr>
          <p:nvPr>
            <p:ph type="sldNum" sz="quarter" idx="12"/>
          </p:nvPr>
        </p:nvSpPr>
        <p:spPr/>
        <p:txBody>
          <a:bodyPr/>
          <a:lstStyle/>
          <a:p>
            <a:fld id="{2CB2A484-FB8E-4180-9F0E-7C1F5430CCD2}" type="slidenum">
              <a:rPr lang="en-IN" smtClean="0"/>
              <a:t>‹#›</a:t>
            </a:fld>
            <a:endParaRPr lang="en-IN"/>
          </a:p>
        </p:txBody>
      </p:sp>
    </p:spTree>
    <p:extLst>
      <p:ext uri="{BB962C8B-B14F-4D97-AF65-F5344CB8AC3E}">
        <p14:creationId xmlns:p14="http://schemas.microsoft.com/office/powerpoint/2010/main" val="974960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5AAE5-906F-429A-860A-18EB8152750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5F1FFBE-B432-4FC0-85B8-1ED6A2243B4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09A8080B-2E9D-422C-AE28-617F23B35E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4862E19-2B78-4EEF-8055-A7ED0505A377}"/>
              </a:ext>
            </a:extLst>
          </p:cNvPr>
          <p:cNvSpPr>
            <a:spLocks noGrp="1"/>
          </p:cNvSpPr>
          <p:nvPr>
            <p:ph type="dt" sz="half" idx="10"/>
          </p:nvPr>
        </p:nvSpPr>
        <p:spPr/>
        <p:txBody>
          <a:bodyPr/>
          <a:lstStyle/>
          <a:p>
            <a:fld id="{2E679B19-6729-4727-86BC-F3BE934A61C0}" type="datetimeFigureOut">
              <a:rPr lang="en-IN" smtClean="0"/>
              <a:t>25-11-2021</a:t>
            </a:fld>
            <a:endParaRPr lang="en-IN"/>
          </a:p>
        </p:txBody>
      </p:sp>
      <p:sp>
        <p:nvSpPr>
          <p:cNvPr id="6" name="Footer Placeholder 5">
            <a:extLst>
              <a:ext uri="{FF2B5EF4-FFF2-40B4-BE49-F238E27FC236}">
                <a16:creationId xmlns:a16="http://schemas.microsoft.com/office/drawing/2014/main" id="{48764808-B05C-4067-9E92-BCE49B7D45B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B59EEC5-49F3-4210-A56D-26E0008C1718}"/>
              </a:ext>
            </a:extLst>
          </p:cNvPr>
          <p:cNvSpPr>
            <a:spLocks noGrp="1"/>
          </p:cNvSpPr>
          <p:nvPr>
            <p:ph type="sldNum" sz="quarter" idx="12"/>
          </p:nvPr>
        </p:nvSpPr>
        <p:spPr/>
        <p:txBody>
          <a:bodyPr/>
          <a:lstStyle/>
          <a:p>
            <a:fld id="{2CB2A484-FB8E-4180-9F0E-7C1F5430CCD2}" type="slidenum">
              <a:rPr lang="en-IN" smtClean="0"/>
              <a:t>‹#›</a:t>
            </a:fld>
            <a:endParaRPr lang="en-IN"/>
          </a:p>
        </p:txBody>
      </p:sp>
    </p:spTree>
    <p:extLst>
      <p:ext uri="{BB962C8B-B14F-4D97-AF65-F5344CB8AC3E}">
        <p14:creationId xmlns:p14="http://schemas.microsoft.com/office/powerpoint/2010/main" val="121055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2A606-B74F-43D0-B0D7-14BADA27B8D1}"/>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C78C247-AE16-4AB5-9E20-FF0855B62D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F86F4E-22C0-40AC-AF95-B238387687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114493AE-B9CA-4C74-BD35-BAB635E9D6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68F0975-B464-4928-BFBD-90C9DAD778E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BE19A790-219B-4A42-B0FA-0B3B71D5B0E1}"/>
              </a:ext>
            </a:extLst>
          </p:cNvPr>
          <p:cNvSpPr>
            <a:spLocks noGrp="1"/>
          </p:cNvSpPr>
          <p:nvPr>
            <p:ph type="dt" sz="half" idx="10"/>
          </p:nvPr>
        </p:nvSpPr>
        <p:spPr/>
        <p:txBody>
          <a:bodyPr/>
          <a:lstStyle/>
          <a:p>
            <a:fld id="{2E679B19-6729-4727-86BC-F3BE934A61C0}" type="datetimeFigureOut">
              <a:rPr lang="en-IN" smtClean="0"/>
              <a:t>25-11-2021</a:t>
            </a:fld>
            <a:endParaRPr lang="en-IN"/>
          </a:p>
        </p:txBody>
      </p:sp>
      <p:sp>
        <p:nvSpPr>
          <p:cNvPr id="8" name="Footer Placeholder 7">
            <a:extLst>
              <a:ext uri="{FF2B5EF4-FFF2-40B4-BE49-F238E27FC236}">
                <a16:creationId xmlns:a16="http://schemas.microsoft.com/office/drawing/2014/main" id="{B2ABF3A7-1E03-4EDE-83C0-A4CEDA64AE46}"/>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7C3B76CA-51EF-4F7F-95EF-B5CE94DFABF2}"/>
              </a:ext>
            </a:extLst>
          </p:cNvPr>
          <p:cNvSpPr>
            <a:spLocks noGrp="1"/>
          </p:cNvSpPr>
          <p:nvPr>
            <p:ph type="sldNum" sz="quarter" idx="12"/>
          </p:nvPr>
        </p:nvSpPr>
        <p:spPr/>
        <p:txBody>
          <a:bodyPr/>
          <a:lstStyle/>
          <a:p>
            <a:fld id="{2CB2A484-FB8E-4180-9F0E-7C1F5430CCD2}" type="slidenum">
              <a:rPr lang="en-IN" smtClean="0"/>
              <a:t>‹#›</a:t>
            </a:fld>
            <a:endParaRPr lang="en-IN"/>
          </a:p>
        </p:txBody>
      </p:sp>
    </p:spTree>
    <p:extLst>
      <p:ext uri="{BB962C8B-B14F-4D97-AF65-F5344CB8AC3E}">
        <p14:creationId xmlns:p14="http://schemas.microsoft.com/office/powerpoint/2010/main" val="2082305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E4DA1-165F-48D4-8EF1-5395C3C1D34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2D53D8AC-BB09-4688-8417-CB78789182BE}"/>
              </a:ext>
            </a:extLst>
          </p:cNvPr>
          <p:cNvSpPr>
            <a:spLocks noGrp="1"/>
          </p:cNvSpPr>
          <p:nvPr>
            <p:ph type="dt" sz="half" idx="10"/>
          </p:nvPr>
        </p:nvSpPr>
        <p:spPr/>
        <p:txBody>
          <a:bodyPr/>
          <a:lstStyle/>
          <a:p>
            <a:fld id="{2E679B19-6729-4727-86BC-F3BE934A61C0}" type="datetimeFigureOut">
              <a:rPr lang="en-IN" smtClean="0"/>
              <a:t>25-11-2021</a:t>
            </a:fld>
            <a:endParaRPr lang="en-IN"/>
          </a:p>
        </p:txBody>
      </p:sp>
      <p:sp>
        <p:nvSpPr>
          <p:cNvPr id="4" name="Footer Placeholder 3">
            <a:extLst>
              <a:ext uri="{FF2B5EF4-FFF2-40B4-BE49-F238E27FC236}">
                <a16:creationId xmlns:a16="http://schemas.microsoft.com/office/drawing/2014/main" id="{D6317E87-E03E-46EA-92F6-B05EFFF468D7}"/>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2B50A6B-2E58-4425-9D79-66F206D75E0E}"/>
              </a:ext>
            </a:extLst>
          </p:cNvPr>
          <p:cNvSpPr>
            <a:spLocks noGrp="1"/>
          </p:cNvSpPr>
          <p:nvPr>
            <p:ph type="sldNum" sz="quarter" idx="12"/>
          </p:nvPr>
        </p:nvSpPr>
        <p:spPr/>
        <p:txBody>
          <a:bodyPr/>
          <a:lstStyle/>
          <a:p>
            <a:fld id="{2CB2A484-FB8E-4180-9F0E-7C1F5430CCD2}" type="slidenum">
              <a:rPr lang="en-IN" smtClean="0"/>
              <a:t>‹#›</a:t>
            </a:fld>
            <a:endParaRPr lang="en-IN"/>
          </a:p>
        </p:txBody>
      </p:sp>
    </p:spTree>
    <p:extLst>
      <p:ext uri="{BB962C8B-B14F-4D97-AF65-F5344CB8AC3E}">
        <p14:creationId xmlns:p14="http://schemas.microsoft.com/office/powerpoint/2010/main" val="4081365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77B00B-CC13-40B4-8095-6953CFD8FBDF}"/>
              </a:ext>
            </a:extLst>
          </p:cNvPr>
          <p:cNvSpPr>
            <a:spLocks noGrp="1"/>
          </p:cNvSpPr>
          <p:nvPr>
            <p:ph type="dt" sz="half" idx="10"/>
          </p:nvPr>
        </p:nvSpPr>
        <p:spPr/>
        <p:txBody>
          <a:bodyPr/>
          <a:lstStyle/>
          <a:p>
            <a:fld id="{2E679B19-6729-4727-86BC-F3BE934A61C0}" type="datetimeFigureOut">
              <a:rPr lang="en-IN" smtClean="0"/>
              <a:t>25-11-2021</a:t>
            </a:fld>
            <a:endParaRPr lang="en-IN"/>
          </a:p>
        </p:txBody>
      </p:sp>
      <p:sp>
        <p:nvSpPr>
          <p:cNvPr id="3" name="Footer Placeholder 2">
            <a:extLst>
              <a:ext uri="{FF2B5EF4-FFF2-40B4-BE49-F238E27FC236}">
                <a16:creationId xmlns:a16="http://schemas.microsoft.com/office/drawing/2014/main" id="{01B7E798-0B43-4941-BFFC-EE84E35B82BB}"/>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CB7BA30E-523D-46F5-A4E1-180F0A5E5138}"/>
              </a:ext>
            </a:extLst>
          </p:cNvPr>
          <p:cNvSpPr>
            <a:spLocks noGrp="1"/>
          </p:cNvSpPr>
          <p:nvPr>
            <p:ph type="sldNum" sz="quarter" idx="12"/>
          </p:nvPr>
        </p:nvSpPr>
        <p:spPr/>
        <p:txBody>
          <a:bodyPr/>
          <a:lstStyle/>
          <a:p>
            <a:fld id="{2CB2A484-FB8E-4180-9F0E-7C1F5430CCD2}" type="slidenum">
              <a:rPr lang="en-IN" smtClean="0"/>
              <a:t>‹#›</a:t>
            </a:fld>
            <a:endParaRPr lang="en-IN"/>
          </a:p>
        </p:txBody>
      </p:sp>
    </p:spTree>
    <p:extLst>
      <p:ext uri="{BB962C8B-B14F-4D97-AF65-F5344CB8AC3E}">
        <p14:creationId xmlns:p14="http://schemas.microsoft.com/office/powerpoint/2010/main" val="1419821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CCA41-11E2-49B2-9B6F-5214697622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04819EF6-33DA-4DAA-8B04-0294666A88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E881882A-4F09-44D5-A1A3-FE0297B55C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AA31D1-BAF7-4BDB-BCE1-CB414C112320}"/>
              </a:ext>
            </a:extLst>
          </p:cNvPr>
          <p:cNvSpPr>
            <a:spLocks noGrp="1"/>
          </p:cNvSpPr>
          <p:nvPr>
            <p:ph type="dt" sz="half" idx="10"/>
          </p:nvPr>
        </p:nvSpPr>
        <p:spPr/>
        <p:txBody>
          <a:bodyPr/>
          <a:lstStyle/>
          <a:p>
            <a:fld id="{2E679B19-6729-4727-86BC-F3BE934A61C0}" type="datetimeFigureOut">
              <a:rPr lang="en-IN" smtClean="0"/>
              <a:t>25-11-2021</a:t>
            </a:fld>
            <a:endParaRPr lang="en-IN"/>
          </a:p>
        </p:txBody>
      </p:sp>
      <p:sp>
        <p:nvSpPr>
          <p:cNvPr id="6" name="Footer Placeholder 5">
            <a:extLst>
              <a:ext uri="{FF2B5EF4-FFF2-40B4-BE49-F238E27FC236}">
                <a16:creationId xmlns:a16="http://schemas.microsoft.com/office/drawing/2014/main" id="{90E51971-A3CF-425A-91F5-B96D5855939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8E5BED6-A4C9-420F-98CD-EDA3A8509772}"/>
              </a:ext>
            </a:extLst>
          </p:cNvPr>
          <p:cNvSpPr>
            <a:spLocks noGrp="1"/>
          </p:cNvSpPr>
          <p:nvPr>
            <p:ph type="sldNum" sz="quarter" idx="12"/>
          </p:nvPr>
        </p:nvSpPr>
        <p:spPr/>
        <p:txBody>
          <a:bodyPr/>
          <a:lstStyle/>
          <a:p>
            <a:fld id="{2CB2A484-FB8E-4180-9F0E-7C1F5430CCD2}" type="slidenum">
              <a:rPr lang="en-IN" smtClean="0"/>
              <a:t>‹#›</a:t>
            </a:fld>
            <a:endParaRPr lang="en-IN"/>
          </a:p>
        </p:txBody>
      </p:sp>
    </p:spTree>
    <p:extLst>
      <p:ext uri="{BB962C8B-B14F-4D97-AF65-F5344CB8AC3E}">
        <p14:creationId xmlns:p14="http://schemas.microsoft.com/office/powerpoint/2010/main" val="2967304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4BF5E-388C-462D-AFD2-B55AD85286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97919A03-E594-4FD3-BCD0-D4926FAD9F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97684802-87B8-442D-9526-FAED3C3903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B15F68-BF00-467B-850F-C63A43511456}"/>
              </a:ext>
            </a:extLst>
          </p:cNvPr>
          <p:cNvSpPr>
            <a:spLocks noGrp="1"/>
          </p:cNvSpPr>
          <p:nvPr>
            <p:ph type="dt" sz="half" idx="10"/>
          </p:nvPr>
        </p:nvSpPr>
        <p:spPr/>
        <p:txBody>
          <a:bodyPr/>
          <a:lstStyle/>
          <a:p>
            <a:fld id="{2E679B19-6729-4727-86BC-F3BE934A61C0}" type="datetimeFigureOut">
              <a:rPr lang="en-IN" smtClean="0"/>
              <a:t>25-11-2021</a:t>
            </a:fld>
            <a:endParaRPr lang="en-IN"/>
          </a:p>
        </p:txBody>
      </p:sp>
      <p:sp>
        <p:nvSpPr>
          <p:cNvPr id="6" name="Footer Placeholder 5">
            <a:extLst>
              <a:ext uri="{FF2B5EF4-FFF2-40B4-BE49-F238E27FC236}">
                <a16:creationId xmlns:a16="http://schemas.microsoft.com/office/drawing/2014/main" id="{7A8F8D7A-6E6B-47D9-B84B-4CB06064654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D18B47C-7B6C-4C2D-AFB6-5880B3705ED0}"/>
              </a:ext>
            </a:extLst>
          </p:cNvPr>
          <p:cNvSpPr>
            <a:spLocks noGrp="1"/>
          </p:cNvSpPr>
          <p:nvPr>
            <p:ph type="sldNum" sz="quarter" idx="12"/>
          </p:nvPr>
        </p:nvSpPr>
        <p:spPr/>
        <p:txBody>
          <a:bodyPr/>
          <a:lstStyle/>
          <a:p>
            <a:fld id="{2CB2A484-FB8E-4180-9F0E-7C1F5430CCD2}" type="slidenum">
              <a:rPr lang="en-IN" smtClean="0"/>
              <a:t>‹#›</a:t>
            </a:fld>
            <a:endParaRPr lang="en-IN"/>
          </a:p>
        </p:txBody>
      </p:sp>
    </p:spTree>
    <p:extLst>
      <p:ext uri="{BB962C8B-B14F-4D97-AF65-F5344CB8AC3E}">
        <p14:creationId xmlns:p14="http://schemas.microsoft.com/office/powerpoint/2010/main" val="2348619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B9DF58-BF37-41DD-B075-4C11233AC8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00A542E-AC9D-47E7-BC7E-7B2C162BF2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849964F-4D21-4BDC-B0A4-3F812909A1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679B19-6729-4727-86BC-F3BE934A61C0}" type="datetimeFigureOut">
              <a:rPr lang="en-IN" smtClean="0"/>
              <a:t>25-11-2021</a:t>
            </a:fld>
            <a:endParaRPr lang="en-IN"/>
          </a:p>
        </p:txBody>
      </p:sp>
      <p:sp>
        <p:nvSpPr>
          <p:cNvPr id="5" name="Footer Placeholder 4">
            <a:extLst>
              <a:ext uri="{FF2B5EF4-FFF2-40B4-BE49-F238E27FC236}">
                <a16:creationId xmlns:a16="http://schemas.microsoft.com/office/drawing/2014/main" id="{91EB275E-0AA1-4FAB-B52C-DF02C6FA47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22E3603A-EAA9-4AFA-B63D-15EC1A186F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B2A484-FB8E-4180-9F0E-7C1F5430CCD2}" type="slidenum">
              <a:rPr lang="en-IN" smtClean="0"/>
              <a:t>‹#›</a:t>
            </a:fld>
            <a:endParaRPr lang="en-IN"/>
          </a:p>
        </p:txBody>
      </p:sp>
    </p:spTree>
    <p:extLst>
      <p:ext uri="{BB962C8B-B14F-4D97-AF65-F5344CB8AC3E}">
        <p14:creationId xmlns:p14="http://schemas.microsoft.com/office/powerpoint/2010/main" val="746920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138F47-DB1E-49E6-8D9A-D1DF03D68D3F}"/>
              </a:ext>
            </a:extLst>
          </p:cNvPr>
          <p:cNvSpPr>
            <a:spLocks noGrp="1"/>
          </p:cNvSpPr>
          <p:nvPr>
            <p:ph type="title"/>
          </p:nvPr>
        </p:nvSpPr>
        <p:spPr/>
        <p:txBody>
          <a:bodyPr/>
          <a:lstStyle/>
          <a:p>
            <a:pPr algn="ctr"/>
            <a:r>
              <a:rPr lang="en-US" b="1" dirty="0"/>
              <a:t>LIPIDS</a:t>
            </a:r>
            <a:endParaRPr lang="en-IN" b="1" dirty="0"/>
          </a:p>
        </p:txBody>
      </p:sp>
      <p:sp>
        <p:nvSpPr>
          <p:cNvPr id="5" name="Content Placeholder 4">
            <a:extLst>
              <a:ext uri="{FF2B5EF4-FFF2-40B4-BE49-F238E27FC236}">
                <a16:creationId xmlns:a16="http://schemas.microsoft.com/office/drawing/2014/main" id="{1848E5D4-0982-4B7C-8438-ECADF858824E}"/>
              </a:ext>
            </a:extLst>
          </p:cNvPr>
          <p:cNvSpPr>
            <a:spLocks noGrp="1"/>
          </p:cNvSpPr>
          <p:nvPr>
            <p:ph idx="1"/>
          </p:nvPr>
        </p:nvSpPr>
        <p:spPr/>
        <p:txBody>
          <a:bodyPr>
            <a:normAutofit lnSpcReduction="10000"/>
          </a:bodyPr>
          <a:lstStyle/>
          <a:p>
            <a:r>
              <a:rPr lang="en-US" dirty="0"/>
              <a:t>Lipids are a class of biological molecules defined by low solubility in water and high solubility in nonpolar solvents. As molecules that are largely hydrocarbon in nature, lipids represent highly reduced forms of carbon and, upon oxidation in metabolism, yield large amounts of energy. Lipids are thus the molecules of choice for metabolic energy storage.</a:t>
            </a:r>
          </a:p>
          <a:p>
            <a:r>
              <a:rPr lang="en-US" dirty="0"/>
              <a:t>The lipids found in biological systems are either hydrophobic (containing only nonpolar groups) or amphipathic (possessing both polar and nonpolar groups). The hydrophobic nature of lipid molecules allows membranes to act as effective barriers to more polar molecules.</a:t>
            </a:r>
            <a:endParaRPr lang="en-IN" dirty="0"/>
          </a:p>
        </p:txBody>
      </p:sp>
    </p:spTree>
    <p:extLst>
      <p:ext uri="{BB962C8B-B14F-4D97-AF65-F5344CB8AC3E}">
        <p14:creationId xmlns:p14="http://schemas.microsoft.com/office/powerpoint/2010/main" val="786195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DFD4BF9A-2B52-46A8-8E94-936C9CD929C9}"/>
              </a:ext>
            </a:extLst>
          </p:cNvPr>
          <p:cNvSpPr>
            <a:spLocks noGrp="1"/>
          </p:cNvSpPr>
          <p:nvPr>
            <p:ph type="ftr" sz="quarter" idx="11"/>
          </p:nvPr>
        </p:nvSpPr>
        <p:spPr/>
        <p:txBody>
          <a:bodyPr/>
          <a:lstStyle/>
          <a:p>
            <a:r>
              <a:rPr lang="en-US"/>
              <a:t>Lehninger Principles of Biochemistry, Nelson and Cox, </a:t>
            </a:r>
            <a:endParaRPr lang="en-IN"/>
          </a:p>
        </p:txBody>
      </p:sp>
      <p:pic>
        <p:nvPicPr>
          <p:cNvPr id="5" name="Content Placeholder 4">
            <a:extLst>
              <a:ext uri="{FF2B5EF4-FFF2-40B4-BE49-F238E27FC236}">
                <a16:creationId xmlns:a16="http://schemas.microsoft.com/office/drawing/2014/main" id="{DE3A54C7-660A-40B3-BC7B-C2D446315C19}"/>
              </a:ext>
            </a:extLst>
          </p:cNvPr>
          <p:cNvPicPr>
            <a:picLocks noGrp="1" noChangeAspect="1"/>
          </p:cNvPicPr>
          <p:nvPr>
            <p:ph idx="4294967295"/>
          </p:nvPr>
        </p:nvPicPr>
        <p:blipFill>
          <a:blip r:embed="rId2"/>
          <a:stretch>
            <a:fillRect/>
          </a:stretch>
        </p:blipFill>
        <p:spPr>
          <a:xfrm>
            <a:off x="0" y="346229"/>
            <a:ext cx="12100264" cy="5637059"/>
          </a:xfrm>
        </p:spPr>
      </p:pic>
    </p:spTree>
    <p:extLst>
      <p:ext uri="{BB962C8B-B14F-4D97-AF65-F5344CB8AC3E}">
        <p14:creationId xmlns:p14="http://schemas.microsoft.com/office/powerpoint/2010/main" val="1055760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9D3D0-4BE5-4BAE-B984-B85CB3A16CB2}"/>
              </a:ext>
            </a:extLst>
          </p:cNvPr>
          <p:cNvSpPr>
            <a:spLocks noGrp="1"/>
          </p:cNvSpPr>
          <p:nvPr>
            <p:ph type="title"/>
          </p:nvPr>
        </p:nvSpPr>
        <p:spPr/>
        <p:txBody>
          <a:bodyPr/>
          <a:lstStyle/>
          <a:p>
            <a:r>
              <a:rPr lang="en-IN" dirty="0"/>
              <a:t>                    </a:t>
            </a:r>
            <a:r>
              <a:rPr lang="en-IN" b="1" dirty="0"/>
              <a:t>Glycerophospholipids</a:t>
            </a:r>
          </a:p>
        </p:txBody>
      </p:sp>
      <p:pic>
        <p:nvPicPr>
          <p:cNvPr id="5" name="Content Placeholder 4">
            <a:extLst>
              <a:ext uri="{FF2B5EF4-FFF2-40B4-BE49-F238E27FC236}">
                <a16:creationId xmlns:a16="http://schemas.microsoft.com/office/drawing/2014/main" id="{2BCB5A1B-F8B1-4AED-8C0C-F356C9212D18}"/>
              </a:ext>
            </a:extLst>
          </p:cNvPr>
          <p:cNvPicPr>
            <a:picLocks noGrp="1" noChangeAspect="1"/>
          </p:cNvPicPr>
          <p:nvPr>
            <p:ph idx="1"/>
          </p:nvPr>
        </p:nvPicPr>
        <p:blipFill>
          <a:blip r:embed="rId2"/>
          <a:stretch>
            <a:fillRect/>
          </a:stretch>
        </p:blipFill>
        <p:spPr>
          <a:xfrm>
            <a:off x="2688038" y="2163974"/>
            <a:ext cx="6802191" cy="4165805"/>
          </a:xfrm>
        </p:spPr>
      </p:pic>
      <p:sp>
        <p:nvSpPr>
          <p:cNvPr id="3" name="Footer Placeholder 2">
            <a:extLst>
              <a:ext uri="{FF2B5EF4-FFF2-40B4-BE49-F238E27FC236}">
                <a16:creationId xmlns:a16="http://schemas.microsoft.com/office/drawing/2014/main" id="{4AEDDB67-9B16-47A7-A695-50F2D7A9C812}"/>
              </a:ext>
            </a:extLst>
          </p:cNvPr>
          <p:cNvSpPr>
            <a:spLocks noGrp="1"/>
          </p:cNvSpPr>
          <p:nvPr>
            <p:ph type="ftr" sz="quarter" idx="11"/>
          </p:nvPr>
        </p:nvSpPr>
        <p:spPr/>
        <p:txBody>
          <a:bodyPr/>
          <a:lstStyle/>
          <a:p>
            <a:r>
              <a:rPr lang="en-US"/>
              <a:t>Lehninger Principles of Biochemistry, Nelson and Cox, </a:t>
            </a:r>
            <a:endParaRPr lang="en-IN"/>
          </a:p>
        </p:txBody>
      </p:sp>
    </p:spTree>
    <p:extLst>
      <p:ext uri="{BB962C8B-B14F-4D97-AF65-F5344CB8AC3E}">
        <p14:creationId xmlns:p14="http://schemas.microsoft.com/office/powerpoint/2010/main" val="3511999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5EFE037-1BBF-4EAD-A77E-0CB5D2B7E919}"/>
              </a:ext>
            </a:extLst>
          </p:cNvPr>
          <p:cNvPicPr>
            <a:picLocks noGrp="1" noChangeAspect="1"/>
          </p:cNvPicPr>
          <p:nvPr>
            <p:ph idx="4294967295"/>
          </p:nvPr>
        </p:nvPicPr>
        <p:blipFill>
          <a:blip r:embed="rId2"/>
          <a:stretch>
            <a:fillRect/>
          </a:stretch>
        </p:blipFill>
        <p:spPr>
          <a:xfrm>
            <a:off x="1235475" y="349080"/>
            <a:ext cx="9721049" cy="6159839"/>
          </a:xfrm>
        </p:spPr>
      </p:pic>
      <p:sp>
        <p:nvSpPr>
          <p:cNvPr id="2" name="Footer Placeholder 1">
            <a:extLst>
              <a:ext uri="{FF2B5EF4-FFF2-40B4-BE49-F238E27FC236}">
                <a16:creationId xmlns:a16="http://schemas.microsoft.com/office/drawing/2014/main" id="{550B10EE-237B-4717-8344-A5939027AB62}"/>
              </a:ext>
            </a:extLst>
          </p:cNvPr>
          <p:cNvSpPr>
            <a:spLocks noGrp="1"/>
          </p:cNvSpPr>
          <p:nvPr>
            <p:ph type="ftr" sz="quarter" idx="11"/>
          </p:nvPr>
        </p:nvSpPr>
        <p:spPr/>
        <p:txBody>
          <a:bodyPr/>
          <a:lstStyle/>
          <a:p>
            <a:r>
              <a:rPr lang="en-US"/>
              <a:t>Lehninger Principles of Biochemistry, Nelson and Cox, </a:t>
            </a:r>
            <a:endParaRPr lang="en-IN"/>
          </a:p>
        </p:txBody>
      </p:sp>
    </p:spTree>
    <p:extLst>
      <p:ext uri="{BB962C8B-B14F-4D97-AF65-F5344CB8AC3E}">
        <p14:creationId xmlns:p14="http://schemas.microsoft.com/office/powerpoint/2010/main" val="3771036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D29B71D-5D47-4F5E-A17A-E2515F087BA7}"/>
              </a:ext>
            </a:extLst>
          </p:cNvPr>
          <p:cNvPicPr>
            <a:picLocks noChangeAspect="1"/>
          </p:cNvPicPr>
          <p:nvPr/>
        </p:nvPicPr>
        <p:blipFill>
          <a:blip r:embed="rId2"/>
          <a:stretch>
            <a:fillRect/>
          </a:stretch>
        </p:blipFill>
        <p:spPr>
          <a:xfrm>
            <a:off x="967667" y="2024110"/>
            <a:ext cx="10147176" cy="4152854"/>
          </a:xfrm>
          <a:prstGeom prst="rect">
            <a:avLst/>
          </a:prstGeom>
        </p:spPr>
      </p:pic>
      <p:sp>
        <p:nvSpPr>
          <p:cNvPr id="2" name="Title 1">
            <a:extLst>
              <a:ext uri="{FF2B5EF4-FFF2-40B4-BE49-F238E27FC236}">
                <a16:creationId xmlns:a16="http://schemas.microsoft.com/office/drawing/2014/main" id="{6A65CF14-31F6-4F18-8C0C-58AA89417EB0}"/>
              </a:ext>
            </a:extLst>
          </p:cNvPr>
          <p:cNvSpPr>
            <a:spLocks noGrp="1"/>
          </p:cNvSpPr>
          <p:nvPr>
            <p:ph type="title" idx="4294967295"/>
          </p:nvPr>
        </p:nvSpPr>
        <p:spPr>
          <a:xfrm>
            <a:off x="0" y="746125"/>
            <a:ext cx="10515600" cy="944563"/>
          </a:xfrm>
        </p:spPr>
        <p:txBody>
          <a:bodyPr/>
          <a:lstStyle/>
          <a:p>
            <a:r>
              <a:rPr lang="en-IN" dirty="0"/>
              <a:t>Ether lipids</a:t>
            </a:r>
          </a:p>
        </p:txBody>
      </p:sp>
    </p:spTree>
    <p:extLst>
      <p:ext uri="{BB962C8B-B14F-4D97-AF65-F5344CB8AC3E}">
        <p14:creationId xmlns:p14="http://schemas.microsoft.com/office/powerpoint/2010/main" val="2743217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D4F2F89-1FDB-46B9-9459-67C7D6C1D227}"/>
              </a:ext>
            </a:extLst>
          </p:cNvPr>
          <p:cNvPicPr>
            <a:picLocks noChangeAspect="1"/>
          </p:cNvPicPr>
          <p:nvPr/>
        </p:nvPicPr>
        <p:blipFill>
          <a:blip r:embed="rId2"/>
          <a:stretch>
            <a:fillRect/>
          </a:stretch>
        </p:blipFill>
        <p:spPr>
          <a:xfrm>
            <a:off x="2390775" y="2300287"/>
            <a:ext cx="7410450" cy="2257425"/>
          </a:xfrm>
          <a:prstGeom prst="rect">
            <a:avLst/>
          </a:prstGeom>
        </p:spPr>
      </p:pic>
      <p:sp>
        <p:nvSpPr>
          <p:cNvPr id="4" name="Title 3">
            <a:extLst>
              <a:ext uri="{FF2B5EF4-FFF2-40B4-BE49-F238E27FC236}">
                <a16:creationId xmlns:a16="http://schemas.microsoft.com/office/drawing/2014/main" id="{259EA79D-D872-4922-80D4-62A2CCD3B3AC}"/>
              </a:ext>
            </a:extLst>
          </p:cNvPr>
          <p:cNvSpPr>
            <a:spLocks noGrp="1"/>
          </p:cNvSpPr>
          <p:nvPr>
            <p:ph type="title" idx="4294967295"/>
          </p:nvPr>
        </p:nvSpPr>
        <p:spPr>
          <a:xfrm>
            <a:off x="0" y="365125"/>
            <a:ext cx="10515600" cy="1325563"/>
          </a:xfrm>
        </p:spPr>
        <p:txBody>
          <a:bodyPr/>
          <a:lstStyle/>
          <a:p>
            <a:r>
              <a:rPr lang="en-US" dirty="0"/>
              <a:t>Membrane lipid found only in some archaea</a:t>
            </a:r>
            <a:endParaRPr lang="en-IN" dirty="0"/>
          </a:p>
        </p:txBody>
      </p:sp>
      <p:sp>
        <p:nvSpPr>
          <p:cNvPr id="2" name="Footer Placeholder 1">
            <a:extLst>
              <a:ext uri="{FF2B5EF4-FFF2-40B4-BE49-F238E27FC236}">
                <a16:creationId xmlns:a16="http://schemas.microsoft.com/office/drawing/2014/main" id="{F237A09E-C02B-48FA-92CA-75EEAB7DD318}"/>
              </a:ext>
            </a:extLst>
          </p:cNvPr>
          <p:cNvSpPr>
            <a:spLocks noGrp="1"/>
          </p:cNvSpPr>
          <p:nvPr>
            <p:ph type="ftr" sz="quarter" idx="11"/>
          </p:nvPr>
        </p:nvSpPr>
        <p:spPr/>
        <p:txBody>
          <a:bodyPr/>
          <a:lstStyle/>
          <a:p>
            <a:r>
              <a:rPr lang="en-US"/>
              <a:t>Lehninger Principles of Biochemistry, Nelson and Cox</a:t>
            </a:r>
            <a:endParaRPr lang="en-IN"/>
          </a:p>
        </p:txBody>
      </p:sp>
    </p:spTree>
    <p:extLst>
      <p:ext uri="{BB962C8B-B14F-4D97-AF65-F5344CB8AC3E}">
        <p14:creationId xmlns:p14="http://schemas.microsoft.com/office/powerpoint/2010/main" val="8798555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53033-55A7-4CED-A1F5-2DBD702C4D07}"/>
              </a:ext>
            </a:extLst>
          </p:cNvPr>
          <p:cNvSpPr>
            <a:spLocks noGrp="1"/>
          </p:cNvSpPr>
          <p:nvPr>
            <p:ph type="title"/>
          </p:nvPr>
        </p:nvSpPr>
        <p:spPr/>
        <p:txBody>
          <a:bodyPr/>
          <a:lstStyle/>
          <a:p>
            <a:r>
              <a:rPr lang="en-IN" dirty="0"/>
              <a:t>Sphingolipids</a:t>
            </a:r>
          </a:p>
        </p:txBody>
      </p:sp>
      <p:sp>
        <p:nvSpPr>
          <p:cNvPr id="3" name="Content Placeholder 2">
            <a:extLst>
              <a:ext uri="{FF2B5EF4-FFF2-40B4-BE49-F238E27FC236}">
                <a16:creationId xmlns:a16="http://schemas.microsoft.com/office/drawing/2014/main" id="{DA17EFF0-BA73-494D-9695-634D3973D5C8}"/>
              </a:ext>
            </a:extLst>
          </p:cNvPr>
          <p:cNvSpPr>
            <a:spLocks noGrp="1"/>
          </p:cNvSpPr>
          <p:nvPr>
            <p:ph idx="1"/>
          </p:nvPr>
        </p:nvSpPr>
        <p:spPr/>
        <p:txBody>
          <a:bodyPr/>
          <a:lstStyle/>
          <a:p>
            <a:r>
              <a:rPr lang="en-US" dirty="0"/>
              <a:t> In humans, at least 60 different sphingolipids have been identified in cellular membranes.</a:t>
            </a:r>
          </a:p>
          <a:p>
            <a:r>
              <a:rPr lang="en-US" dirty="0"/>
              <a:t>Most of them are especially prominent in the plasma membranes of neurons, and some are clearly recognition sites on the cell surface.</a:t>
            </a:r>
          </a:p>
          <a:p>
            <a:r>
              <a:rPr lang="en-US" dirty="0"/>
              <a:t>The carbohydrate moieties of certain sphingolipids define the human blood groups and therefore determine the type of blood.</a:t>
            </a:r>
          </a:p>
          <a:p>
            <a:r>
              <a:rPr lang="en-US" dirty="0"/>
              <a:t>Recognition for extracellular molecules or surfaces of neighboring cells</a:t>
            </a:r>
          </a:p>
          <a:p>
            <a:endParaRPr lang="en-IN" dirty="0"/>
          </a:p>
        </p:txBody>
      </p:sp>
    </p:spTree>
    <p:extLst>
      <p:ext uri="{BB962C8B-B14F-4D97-AF65-F5344CB8AC3E}">
        <p14:creationId xmlns:p14="http://schemas.microsoft.com/office/powerpoint/2010/main" val="4039459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16E88AFE-B969-4758-9E8B-ED43B1D60E70}"/>
              </a:ext>
            </a:extLst>
          </p:cNvPr>
          <p:cNvSpPr>
            <a:spLocks noGrp="1"/>
          </p:cNvSpPr>
          <p:nvPr>
            <p:ph type="ftr" sz="quarter" idx="11"/>
          </p:nvPr>
        </p:nvSpPr>
        <p:spPr/>
        <p:txBody>
          <a:bodyPr/>
          <a:lstStyle/>
          <a:p>
            <a:r>
              <a:rPr lang="en-US" dirty="0" err="1"/>
              <a:t>Lehninger</a:t>
            </a:r>
            <a:r>
              <a:rPr lang="en-US" dirty="0"/>
              <a:t> Principles of Biochemistry, Nelson and Cox, </a:t>
            </a:r>
            <a:endParaRPr lang="en-IN" dirty="0"/>
          </a:p>
        </p:txBody>
      </p:sp>
      <p:pic>
        <p:nvPicPr>
          <p:cNvPr id="5" name="Content Placeholder 4">
            <a:extLst>
              <a:ext uri="{FF2B5EF4-FFF2-40B4-BE49-F238E27FC236}">
                <a16:creationId xmlns:a16="http://schemas.microsoft.com/office/drawing/2014/main" id="{AD6063C1-9BDE-4C86-9519-BB044B3BF760}"/>
              </a:ext>
            </a:extLst>
          </p:cNvPr>
          <p:cNvPicPr>
            <a:picLocks noGrp="1" noChangeAspect="1"/>
          </p:cNvPicPr>
          <p:nvPr>
            <p:ph idx="4294967295"/>
          </p:nvPr>
        </p:nvPicPr>
        <p:blipFill>
          <a:blip r:embed="rId2"/>
          <a:stretch>
            <a:fillRect/>
          </a:stretch>
        </p:blipFill>
        <p:spPr>
          <a:xfrm>
            <a:off x="861133" y="136525"/>
            <a:ext cx="9871075" cy="6370807"/>
          </a:xfrm>
        </p:spPr>
      </p:pic>
    </p:spTree>
    <p:extLst>
      <p:ext uri="{BB962C8B-B14F-4D97-AF65-F5344CB8AC3E}">
        <p14:creationId xmlns:p14="http://schemas.microsoft.com/office/powerpoint/2010/main" val="3992350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6DEF6-21A6-42F4-9A9D-6ED9DEA8A143}"/>
              </a:ext>
            </a:extLst>
          </p:cNvPr>
          <p:cNvSpPr>
            <a:spLocks noGrp="1"/>
          </p:cNvSpPr>
          <p:nvPr>
            <p:ph type="title"/>
          </p:nvPr>
        </p:nvSpPr>
        <p:spPr/>
        <p:txBody>
          <a:bodyPr/>
          <a:lstStyle/>
          <a:p>
            <a:endParaRPr lang="en-IN"/>
          </a:p>
        </p:txBody>
      </p:sp>
      <p:pic>
        <p:nvPicPr>
          <p:cNvPr id="5" name="Content Placeholder 4">
            <a:extLst>
              <a:ext uri="{FF2B5EF4-FFF2-40B4-BE49-F238E27FC236}">
                <a16:creationId xmlns:a16="http://schemas.microsoft.com/office/drawing/2014/main" id="{245D60C5-F323-461D-963F-C5B74D99C331}"/>
              </a:ext>
            </a:extLst>
          </p:cNvPr>
          <p:cNvPicPr>
            <a:picLocks noGrp="1" noChangeAspect="1"/>
          </p:cNvPicPr>
          <p:nvPr>
            <p:ph idx="1"/>
          </p:nvPr>
        </p:nvPicPr>
        <p:blipFill>
          <a:blip r:embed="rId2"/>
          <a:stretch>
            <a:fillRect/>
          </a:stretch>
        </p:blipFill>
        <p:spPr>
          <a:xfrm>
            <a:off x="2459116" y="1038687"/>
            <a:ext cx="7297444" cy="5454188"/>
          </a:xfrm>
        </p:spPr>
      </p:pic>
      <p:sp>
        <p:nvSpPr>
          <p:cNvPr id="3" name="Footer Placeholder 2">
            <a:extLst>
              <a:ext uri="{FF2B5EF4-FFF2-40B4-BE49-F238E27FC236}">
                <a16:creationId xmlns:a16="http://schemas.microsoft.com/office/drawing/2014/main" id="{6464075F-C643-4857-99BB-07F70D1AFC13}"/>
              </a:ext>
            </a:extLst>
          </p:cNvPr>
          <p:cNvSpPr>
            <a:spLocks noGrp="1"/>
          </p:cNvSpPr>
          <p:nvPr>
            <p:ph type="ftr" sz="quarter" idx="11"/>
          </p:nvPr>
        </p:nvSpPr>
        <p:spPr/>
        <p:txBody>
          <a:bodyPr/>
          <a:lstStyle/>
          <a:p>
            <a:r>
              <a:rPr lang="en-US" dirty="0" err="1"/>
              <a:t>Lehninger</a:t>
            </a:r>
            <a:r>
              <a:rPr lang="en-US" dirty="0"/>
              <a:t> Principles of Biochemistry, Nelson and Cox, </a:t>
            </a:r>
            <a:endParaRPr lang="en-IN" dirty="0"/>
          </a:p>
        </p:txBody>
      </p:sp>
    </p:spTree>
    <p:extLst>
      <p:ext uri="{BB962C8B-B14F-4D97-AF65-F5344CB8AC3E}">
        <p14:creationId xmlns:p14="http://schemas.microsoft.com/office/powerpoint/2010/main" val="23270659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501DC-83EA-4B45-9B83-70C0C366A909}"/>
              </a:ext>
            </a:extLst>
          </p:cNvPr>
          <p:cNvSpPr>
            <a:spLocks noGrp="1"/>
          </p:cNvSpPr>
          <p:nvPr>
            <p:ph type="title"/>
          </p:nvPr>
        </p:nvSpPr>
        <p:spPr/>
        <p:txBody>
          <a:bodyPr/>
          <a:lstStyle/>
          <a:p>
            <a:r>
              <a:rPr lang="en-US" dirty="0"/>
              <a:t>Sterols</a:t>
            </a:r>
            <a:endParaRPr lang="en-IN" dirty="0"/>
          </a:p>
        </p:txBody>
      </p:sp>
      <p:sp>
        <p:nvSpPr>
          <p:cNvPr id="3" name="Content Placeholder 2">
            <a:extLst>
              <a:ext uri="{FF2B5EF4-FFF2-40B4-BE49-F238E27FC236}">
                <a16:creationId xmlns:a16="http://schemas.microsoft.com/office/drawing/2014/main" id="{2C229E3E-9ADD-4E1A-9835-C4067069BB2E}"/>
              </a:ext>
            </a:extLst>
          </p:cNvPr>
          <p:cNvSpPr>
            <a:spLocks noGrp="1"/>
          </p:cNvSpPr>
          <p:nvPr>
            <p:ph idx="1"/>
          </p:nvPr>
        </p:nvSpPr>
        <p:spPr/>
        <p:txBody>
          <a:bodyPr>
            <a:normAutofit fontScale="92500" lnSpcReduction="20000"/>
          </a:bodyPr>
          <a:lstStyle/>
          <a:p>
            <a:r>
              <a:rPr lang="en-US" dirty="0"/>
              <a:t>Sterols are structural lipids present in the membranes of most eukaryotic cells. The characteristic structure of this fifth group of membrane lipids is the steroid nucleus, consisting of four fused rings, three with six carbons and one with five </a:t>
            </a:r>
          </a:p>
          <a:p>
            <a:r>
              <a:rPr lang="en-US" dirty="0"/>
              <a:t> The steroid nucleus is almost planar and is relatively rigid; the fused rings do not allow rotation about COC bonds.</a:t>
            </a:r>
          </a:p>
          <a:p>
            <a:r>
              <a:rPr lang="en-US" dirty="0"/>
              <a:t> Cholesterol, the major sterol in animal tissues, is amphipathic, with a polar head group (the hydroxyl group at C-3) and a nonpolar hydrocarbon body (the steroid nucleus and the hydrocarbon side chain at C-17), about as long as a 16-carbon fatty acid in its extended form. </a:t>
            </a:r>
          </a:p>
          <a:p>
            <a:r>
              <a:rPr lang="en-US" dirty="0"/>
              <a:t>Similar sterols are found in other eukaryotes: </a:t>
            </a:r>
            <a:r>
              <a:rPr lang="en-US" dirty="0" err="1"/>
              <a:t>eg.</a:t>
            </a:r>
            <a:r>
              <a:rPr lang="en-US" dirty="0"/>
              <a:t> stigmasterol in plants and ergosterol in fungi. Bacteria cannot synthesize sterols; a few bacterial species, however,  incorporate exogenous sterols into their membranes.</a:t>
            </a:r>
            <a:endParaRPr lang="en-IN" dirty="0"/>
          </a:p>
        </p:txBody>
      </p:sp>
    </p:spTree>
    <p:extLst>
      <p:ext uri="{BB962C8B-B14F-4D97-AF65-F5344CB8AC3E}">
        <p14:creationId xmlns:p14="http://schemas.microsoft.com/office/powerpoint/2010/main" val="39301590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DF82A-F8E0-4D15-B8E8-6183CE2B78EB}"/>
              </a:ext>
            </a:extLst>
          </p:cNvPr>
          <p:cNvSpPr>
            <a:spLocks noGrp="1"/>
          </p:cNvSpPr>
          <p:nvPr>
            <p:ph type="title"/>
          </p:nvPr>
        </p:nvSpPr>
        <p:spPr/>
        <p:txBody>
          <a:bodyPr/>
          <a:lstStyle/>
          <a:p>
            <a:r>
              <a:rPr lang="en-IN" dirty="0"/>
              <a:t>Cholesterol</a:t>
            </a:r>
          </a:p>
        </p:txBody>
      </p:sp>
      <p:pic>
        <p:nvPicPr>
          <p:cNvPr id="5" name="Content Placeholder 4">
            <a:extLst>
              <a:ext uri="{FF2B5EF4-FFF2-40B4-BE49-F238E27FC236}">
                <a16:creationId xmlns:a16="http://schemas.microsoft.com/office/drawing/2014/main" id="{69A59552-DB58-42AD-8B50-0EC7C3F3EE81}"/>
              </a:ext>
            </a:extLst>
          </p:cNvPr>
          <p:cNvPicPr>
            <a:picLocks noGrp="1" noChangeAspect="1"/>
          </p:cNvPicPr>
          <p:nvPr>
            <p:ph idx="1"/>
          </p:nvPr>
        </p:nvPicPr>
        <p:blipFill>
          <a:blip r:embed="rId2"/>
          <a:stretch>
            <a:fillRect/>
          </a:stretch>
        </p:blipFill>
        <p:spPr>
          <a:xfrm>
            <a:off x="566228" y="1979720"/>
            <a:ext cx="9944933" cy="3749483"/>
          </a:xfrm>
        </p:spPr>
      </p:pic>
      <p:sp>
        <p:nvSpPr>
          <p:cNvPr id="3" name="Footer Placeholder 2">
            <a:extLst>
              <a:ext uri="{FF2B5EF4-FFF2-40B4-BE49-F238E27FC236}">
                <a16:creationId xmlns:a16="http://schemas.microsoft.com/office/drawing/2014/main" id="{411C4E36-F97D-420D-B5A6-B9E392CA00B9}"/>
              </a:ext>
            </a:extLst>
          </p:cNvPr>
          <p:cNvSpPr>
            <a:spLocks noGrp="1"/>
          </p:cNvSpPr>
          <p:nvPr>
            <p:ph type="ftr" sz="quarter" idx="11"/>
          </p:nvPr>
        </p:nvSpPr>
        <p:spPr/>
        <p:txBody>
          <a:bodyPr/>
          <a:lstStyle/>
          <a:p>
            <a:r>
              <a:rPr lang="en-US"/>
              <a:t>Lehninger Principles of Biochemistry, Nelson and Cox, </a:t>
            </a:r>
            <a:endParaRPr lang="en-IN"/>
          </a:p>
        </p:txBody>
      </p:sp>
    </p:spTree>
    <p:extLst>
      <p:ext uri="{BB962C8B-B14F-4D97-AF65-F5344CB8AC3E}">
        <p14:creationId xmlns:p14="http://schemas.microsoft.com/office/powerpoint/2010/main" val="2501895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F40FF-4DB6-49B3-A832-1A14DC2C5DB4}"/>
              </a:ext>
            </a:extLst>
          </p:cNvPr>
          <p:cNvSpPr>
            <a:spLocks noGrp="1"/>
          </p:cNvSpPr>
          <p:nvPr>
            <p:ph type="title"/>
          </p:nvPr>
        </p:nvSpPr>
        <p:spPr/>
        <p:txBody>
          <a:bodyPr/>
          <a:lstStyle/>
          <a:p>
            <a:r>
              <a:rPr lang="en-US" dirty="0"/>
              <a:t>Functions</a:t>
            </a:r>
            <a:endParaRPr lang="en-IN" dirty="0"/>
          </a:p>
        </p:txBody>
      </p:sp>
      <p:sp>
        <p:nvSpPr>
          <p:cNvPr id="3" name="Content Placeholder 2">
            <a:extLst>
              <a:ext uri="{FF2B5EF4-FFF2-40B4-BE49-F238E27FC236}">
                <a16:creationId xmlns:a16="http://schemas.microsoft.com/office/drawing/2014/main" id="{B9FCD294-703B-455C-BF24-92E5FDB8CDD9}"/>
              </a:ext>
            </a:extLst>
          </p:cNvPr>
          <p:cNvSpPr>
            <a:spLocks noGrp="1"/>
          </p:cNvSpPr>
          <p:nvPr>
            <p:ph idx="1"/>
          </p:nvPr>
        </p:nvSpPr>
        <p:spPr/>
        <p:txBody>
          <a:bodyPr/>
          <a:lstStyle/>
          <a:p>
            <a:r>
              <a:rPr lang="en-US" dirty="0"/>
              <a:t>The biological functions of the lipids are as diverse as their chemistry. Fats and oils are the principal stored forms of energy in many organisms.</a:t>
            </a:r>
          </a:p>
          <a:p>
            <a:r>
              <a:rPr lang="en-US" dirty="0"/>
              <a:t> Phospholipids and sterols are major structural elements of biological membranes. </a:t>
            </a:r>
          </a:p>
          <a:p>
            <a:r>
              <a:rPr lang="en-US" dirty="0"/>
              <a:t>Other lipids, although present in relatively small quantities, play crucial roles as enzyme cofactors, electron carriers, light-absorbing pigments, hydrophobic anchors for proteins, “chaperones” to help membrane proteins fold, emulsifying agents in the digestive tract, hormones, and intracellular messengers.</a:t>
            </a:r>
            <a:endParaRPr lang="en-IN" dirty="0"/>
          </a:p>
        </p:txBody>
      </p:sp>
    </p:spTree>
    <p:extLst>
      <p:ext uri="{BB962C8B-B14F-4D97-AF65-F5344CB8AC3E}">
        <p14:creationId xmlns:p14="http://schemas.microsoft.com/office/powerpoint/2010/main" val="38133605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FC948-064F-4580-AA3A-CECB16F50703}"/>
              </a:ext>
            </a:extLst>
          </p:cNvPr>
          <p:cNvSpPr>
            <a:spLocks noGrp="1"/>
          </p:cNvSpPr>
          <p:nvPr>
            <p:ph type="title"/>
          </p:nvPr>
        </p:nvSpPr>
        <p:spPr/>
        <p:txBody>
          <a:bodyPr/>
          <a:lstStyle/>
          <a:p>
            <a:endParaRPr lang="en-IN"/>
          </a:p>
        </p:txBody>
      </p:sp>
      <p:pic>
        <p:nvPicPr>
          <p:cNvPr id="5" name="Content Placeholder 4">
            <a:extLst>
              <a:ext uri="{FF2B5EF4-FFF2-40B4-BE49-F238E27FC236}">
                <a16:creationId xmlns:a16="http://schemas.microsoft.com/office/drawing/2014/main" id="{BED24C58-583A-4DB9-A53D-2BCDBD5C4E69}"/>
              </a:ext>
            </a:extLst>
          </p:cNvPr>
          <p:cNvPicPr>
            <a:picLocks noGrp="1" noChangeAspect="1"/>
          </p:cNvPicPr>
          <p:nvPr>
            <p:ph idx="1"/>
          </p:nvPr>
        </p:nvPicPr>
        <p:blipFill>
          <a:blip r:embed="rId2"/>
          <a:stretch>
            <a:fillRect/>
          </a:stretch>
        </p:blipFill>
        <p:spPr>
          <a:xfrm>
            <a:off x="1464815" y="1846556"/>
            <a:ext cx="8611340" cy="3400148"/>
          </a:xfrm>
        </p:spPr>
      </p:pic>
      <p:sp>
        <p:nvSpPr>
          <p:cNvPr id="3" name="Footer Placeholder 2">
            <a:extLst>
              <a:ext uri="{FF2B5EF4-FFF2-40B4-BE49-F238E27FC236}">
                <a16:creationId xmlns:a16="http://schemas.microsoft.com/office/drawing/2014/main" id="{8873E662-B5B4-4664-9C62-BE27E347D132}"/>
              </a:ext>
            </a:extLst>
          </p:cNvPr>
          <p:cNvSpPr>
            <a:spLocks noGrp="1"/>
          </p:cNvSpPr>
          <p:nvPr>
            <p:ph type="ftr" sz="quarter" idx="11"/>
          </p:nvPr>
        </p:nvSpPr>
        <p:spPr/>
        <p:txBody>
          <a:bodyPr/>
          <a:lstStyle/>
          <a:p>
            <a:r>
              <a:rPr lang="en-US"/>
              <a:t>Lehninger Principles of Biochemistry, Nelson and Cox, </a:t>
            </a:r>
            <a:endParaRPr lang="en-IN"/>
          </a:p>
        </p:txBody>
      </p:sp>
    </p:spTree>
    <p:extLst>
      <p:ext uri="{BB962C8B-B14F-4D97-AF65-F5344CB8AC3E}">
        <p14:creationId xmlns:p14="http://schemas.microsoft.com/office/powerpoint/2010/main" val="35156327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C4303-BC7C-47BA-A76F-1003AA6CEE4F}"/>
              </a:ext>
            </a:extLst>
          </p:cNvPr>
          <p:cNvSpPr>
            <a:spLocks noGrp="1"/>
          </p:cNvSpPr>
          <p:nvPr>
            <p:ph type="title" idx="4294967295"/>
          </p:nvPr>
        </p:nvSpPr>
        <p:spPr>
          <a:xfrm>
            <a:off x="0" y="338138"/>
            <a:ext cx="11194742" cy="514118"/>
          </a:xfrm>
        </p:spPr>
        <p:txBody>
          <a:bodyPr>
            <a:normAutofit fontScale="90000"/>
          </a:bodyPr>
          <a:lstStyle/>
          <a:p>
            <a:r>
              <a:rPr lang="en-US" dirty="0"/>
              <a:t>Functions of lipids</a:t>
            </a:r>
            <a:endParaRPr lang="en-IN" dirty="0"/>
          </a:p>
        </p:txBody>
      </p:sp>
      <p:sp>
        <p:nvSpPr>
          <p:cNvPr id="5" name="TextBox 4">
            <a:extLst>
              <a:ext uri="{FF2B5EF4-FFF2-40B4-BE49-F238E27FC236}">
                <a16:creationId xmlns:a16="http://schemas.microsoft.com/office/drawing/2014/main" id="{89560325-BA96-4454-AC74-266997750E83}"/>
              </a:ext>
            </a:extLst>
          </p:cNvPr>
          <p:cNvSpPr txBox="1"/>
          <p:nvPr/>
        </p:nvSpPr>
        <p:spPr>
          <a:xfrm>
            <a:off x="923278" y="1546741"/>
            <a:ext cx="10767873" cy="4524315"/>
          </a:xfrm>
          <a:prstGeom prst="rect">
            <a:avLst/>
          </a:prstGeom>
          <a:noFill/>
        </p:spPr>
        <p:txBody>
          <a:bodyPr wrap="square">
            <a:spAutoFit/>
          </a:bodyPr>
          <a:lstStyle/>
          <a:p>
            <a:pPr marL="285750" indent="-285750">
              <a:buFont typeface="Wingdings" panose="05000000000000000000" pitchFamily="2" charset="2"/>
              <a:buChar char="§"/>
            </a:pPr>
            <a:r>
              <a:rPr lang="en-US" dirty="0"/>
              <a:t>The two functional classes of lipids considered thus far (storage lipids and structural lipids) are major cellular components; membrane lipids make up 5% to 10% of the dry mass of most cells, and storage lipids more than 80% of the mass of an adipocyte.</a:t>
            </a:r>
          </a:p>
          <a:p>
            <a:pPr marL="285750" indent="-285750">
              <a:buFont typeface="Wingdings" panose="05000000000000000000" pitchFamily="2" charset="2"/>
              <a:buChar char="§"/>
            </a:pPr>
            <a:r>
              <a:rPr lang="en-US" dirty="0"/>
              <a:t> Lipids play a passive role in the cell, lipid fuels are stored until oxidized by enzymes, membrane lipids form impermeable barriers around cells and cellular compartments.</a:t>
            </a:r>
          </a:p>
          <a:p>
            <a:pPr marL="285750" indent="-285750">
              <a:buFont typeface="Wingdings" panose="05000000000000000000" pitchFamily="2" charset="2"/>
              <a:buChar char="§"/>
            </a:pPr>
            <a:r>
              <a:rPr lang="en-US" dirty="0"/>
              <a:t> Another group of lipids, present in much smaller amounts, have active roles in the metabolic traffic as metabolites and messengers. </a:t>
            </a:r>
          </a:p>
          <a:p>
            <a:pPr marL="285750" indent="-285750">
              <a:buFont typeface="Wingdings" panose="05000000000000000000" pitchFamily="2" charset="2"/>
              <a:buChar char="§"/>
            </a:pPr>
            <a:r>
              <a:rPr lang="en-US" dirty="0"/>
              <a:t>Some serve as potent signals—as hormones, carried in the blood from one tissue to another, or as intracellular messengers generated in response to an extracellular signal (hormone or growth factor). </a:t>
            </a:r>
          </a:p>
          <a:p>
            <a:pPr marL="285750" indent="-285750">
              <a:buFont typeface="Wingdings" panose="05000000000000000000" pitchFamily="2" charset="2"/>
              <a:buChar char="§"/>
            </a:pPr>
            <a:r>
              <a:rPr lang="en-US" dirty="0"/>
              <a:t>Others function as enzyme cofactors in electron-transfer reactions in chloroplasts and mitochondria, or in the transfer of sugar moieties in a variety of glycosylation reactions. </a:t>
            </a:r>
          </a:p>
          <a:p>
            <a:pPr marL="285750" indent="-285750">
              <a:buFont typeface="Wingdings" panose="05000000000000000000" pitchFamily="2" charset="2"/>
              <a:buChar char="§"/>
            </a:pPr>
            <a:r>
              <a:rPr lang="en-US" dirty="0"/>
              <a:t>A third group consists of lipids with a system of conjugated double bonds: pigment molecules that absorb visible light. Some of these act as light-capturing pigments in vision and photosynthesis; others produce natural colorations, such as the orange of pumpkins and carrots and the yellow of canary feathers.</a:t>
            </a:r>
          </a:p>
          <a:p>
            <a:pPr marL="285750" indent="-285750">
              <a:buFont typeface="Wingdings" panose="05000000000000000000" pitchFamily="2" charset="2"/>
              <a:buChar char="§"/>
            </a:pPr>
            <a:r>
              <a:rPr lang="en-US" dirty="0"/>
              <a:t> A very large group of volatile lipids produced in plants serve as signals that pass through the air, allowing plants to communicate with each other, and to invite animal friends and  foes.</a:t>
            </a:r>
            <a:endParaRPr lang="en-IN" dirty="0"/>
          </a:p>
        </p:txBody>
      </p:sp>
    </p:spTree>
    <p:extLst>
      <p:ext uri="{BB962C8B-B14F-4D97-AF65-F5344CB8AC3E}">
        <p14:creationId xmlns:p14="http://schemas.microsoft.com/office/powerpoint/2010/main" val="35417040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06A638D-ADB8-4592-BF19-39E78FEA97E4}"/>
              </a:ext>
            </a:extLst>
          </p:cNvPr>
          <p:cNvSpPr txBox="1"/>
          <p:nvPr/>
        </p:nvSpPr>
        <p:spPr>
          <a:xfrm>
            <a:off x="3048740" y="2408143"/>
            <a:ext cx="6094520" cy="2041713"/>
          </a:xfrm>
          <a:prstGeom prst="rect">
            <a:avLst/>
          </a:prstGeom>
          <a:noFill/>
        </p:spPr>
        <p:txBody>
          <a:bodyPr wrap="square">
            <a:spAutoFit/>
          </a:bodyPr>
          <a:lstStyle/>
          <a:p>
            <a:r>
              <a:rPr lang="en-US" dirty="0"/>
              <a:t>References-</a:t>
            </a:r>
          </a:p>
          <a:p>
            <a:pPr marL="342900" lvl="0" indent="-342900" algn="just" fontAlgn="base">
              <a:lnSpc>
                <a:spcPct val="107000"/>
              </a:lnSpc>
              <a:spcAft>
                <a:spcPts val="800"/>
              </a:spcAft>
              <a:tabLst>
                <a:tab pos="457200" algn="l"/>
              </a:tabLst>
            </a:pPr>
            <a:r>
              <a:rPr lang="en-I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Lehninger</a:t>
            </a:r>
            <a:r>
              <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Principles of Biochemistry, Nelson and Cox, Macmillan Higher education</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lnSpc>
                <a:spcPct val="107000"/>
              </a:lnSpc>
              <a:spcAft>
                <a:spcPts val="800"/>
              </a:spcAft>
              <a:tabLst>
                <a:tab pos="457200" algn="l"/>
              </a:tabLst>
            </a:pPr>
            <a:r>
              <a:rPr lang="en-I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Biochemistry.R.H.Garrett</a:t>
            </a:r>
            <a:r>
              <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I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C.J.Grisham</a:t>
            </a:r>
            <a:r>
              <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Nelson Education ltd.</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lnSpc>
                <a:spcPct val="107000"/>
              </a:lnSpc>
              <a:spcAft>
                <a:spcPts val="800"/>
              </a:spcAft>
              <a:tabLst>
                <a:tab pos="457200" algn="l"/>
              </a:tabLst>
            </a:pPr>
            <a:r>
              <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Biochemistry </a:t>
            </a:r>
            <a:r>
              <a:rPr lang="en-I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Voet</a:t>
            </a:r>
            <a:r>
              <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I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Voet</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41145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A74C5-FEB9-46EA-B346-6A57F87CE1B0}"/>
              </a:ext>
            </a:extLst>
          </p:cNvPr>
          <p:cNvSpPr>
            <a:spLocks noGrp="1"/>
          </p:cNvSpPr>
          <p:nvPr>
            <p:ph type="title"/>
          </p:nvPr>
        </p:nvSpPr>
        <p:spPr/>
        <p:txBody>
          <a:bodyPr/>
          <a:lstStyle/>
          <a:p>
            <a:r>
              <a:rPr lang="en-US" dirty="0"/>
              <a:t>Storage lipids</a:t>
            </a:r>
            <a:endParaRPr lang="en-IN" dirty="0"/>
          </a:p>
        </p:txBody>
      </p:sp>
      <p:sp>
        <p:nvSpPr>
          <p:cNvPr id="3" name="Content Placeholder 2">
            <a:extLst>
              <a:ext uri="{FF2B5EF4-FFF2-40B4-BE49-F238E27FC236}">
                <a16:creationId xmlns:a16="http://schemas.microsoft.com/office/drawing/2014/main" id="{FFED5C33-BF93-47EC-B461-B98E4E42C390}"/>
              </a:ext>
            </a:extLst>
          </p:cNvPr>
          <p:cNvSpPr>
            <a:spLocks noGrp="1"/>
          </p:cNvSpPr>
          <p:nvPr>
            <p:ph idx="1"/>
          </p:nvPr>
        </p:nvSpPr>
        <p:spPr/>
        <p:txBody>
          <a:bodyPr/>
          <a:lstStyle/>
          <a:p>
            <a:r>
              <a:rPr lang="en-US" dirty="0"/>
              <a:t>The fats and oils used almost universally as stored forms of energy in living organisms are derivatives of fatty acids. The fatty acids are hydrocarbon derivatives, at about the same low oxidation state (that is, as highly reduced) as the hydrocarbons in fossil fuels. The cellular oxidation of fatty acids (to CO2 and H2O), like the controlled, rapid burning of fossil fuels in internal combustion engines, is highly exergonic.</a:t>
            </a:r>
          </a:p>
          <a:p>
            <a:r>
              <a:rPr lang="en-US" dirty="0"/>
              <a:t> Two types of fatty acid–containing compounds</a:t>
            </a:r>
            <a:r>
              <a:rPr lang="en-IN" dirty="0"/>
              <a:t> </a:t>
            </a:r>
          </a:p>
          <a:p>
            <a:pPr marL="514350" indent="-514350">
              <a:buFont typeface="+mj-lt"/>
              <a:buAutoNum type="arabicPeriod"/>
            </a:pPr>
            <a:r>
              <a:rPr lang="en-IN" dirty="0"/>
              <a:t>T</a:t>
            </a:r>
            <a:r>
              <a:rPr lang="en-IN"/>
              <a:t>riacylglycerols </a:t>
            </a:r>
            <a:endParaRPr lang="en-IN" dirty="0"/>
          </a:p>
          <a:p>
            <a:pPr marL="514350" indent="-514350">
              <a:buFont typeface="+mj-lt"/>
              <a:buAutoNum type="arabicPeriod"/>
            </a:pPr>
            <a:r>
              <a:rPr lang="en-IN" dirty="0"/>
              <a:t>waxes</a:t>
            </a:r>
            <a:endParaRPr lang="en-US" dirty="0"/>
          </a:p>
          <a:p>
            <a:endParaRPr lang="en-US" dirty="0"/>
          </a:p>
          <a:p>
            <a:endParaRPr lang="en-IN" dirty="0"/>
          </a:p>
        </p:txBody>
      </p:sp>
    </p:spTree>
    <p:extLst>
      <p:ext uri="{BB962C8B-B14F-4D97-AF65-F5344CB8AC3E}">
        <p14:creationId xmlns:p14="http://schemas.microsoft.com/office/powerpoint/2010/main" val="3190077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4EF3F-9529-4D53-9DE9-557586FAF0A4}"/>
              </a:ext>
            </a:extLst>
          </p:cNvPr>
          <p:cNvSpPr>
            <a:spLocks noGrp="1"/>
          </p:cNvSpPr>
          <p:nvPr>
            <p:ph type="title"/>
          </p:nvPr>
        </p:nvSpPr>
        <p:spPr/>
        <p:txBody>
          <a:bodyPr/>
          <a:lstStyle/>
          <a:p>
            <a:r>
              <a:rPr lang="en-US" dirty="0"/>
              <a:t>Fatty acid</a:t>
            </a:r>
            <a:endParaRPr lang="en-IN" dirty="0"/>
          </a:p>
        </p:txBody>
      </p:sp>
      <p:sp>
        <p:nvSpPr>
          <p:cNvPr id="3" name="Content Placeholder 2">
            <a:extLst>
              <a:ext uri="{FF2B5EF4-FFF2-40B4-BE49-F238E27FC236}">
                <a16:creationId xmlns:a16="http://schemas.microsoft.com/office/drawing/2014/main" id="{11DC9260-A40B-452B-B60B-AF33296FE98C}"/>
              </a:ext>
            </a:extLst>
          </p:cNvPr>
          <p:cNvSpPr>
            <a:spLocks noGrp="1"/>
          </p:cNvSpPr>
          <p:nvPr>
            <p:ph idx="1"/>
          </p:nvPr>
        </p:nvSpPr>
        <p:spPr/>
        <p:txBody>
          <a:bodyPr>
            <a:normAutofit fontScale="92500"/>
          </a:bodyPr>
          <a:lstStyle/>
          <a:p>
            <a:r>
              <a:rPr lang="en-US" dirty="0"/>
              <a:t>A fatty acid is composed of a long hydrocarbon chain (“tail”) and a terminal carboxyl group (or “head”). The carboxyl group is normally ionized under physiological conditions. Fatty acids occur in large amounts in biological systems but only rarely in the free, </a:t>
            </a:r>
            <a:r>
              <a:rPr lang="en-US" dirty="0" err="1"/>
              <a:t>uncomplexed</a:t>
            </a:r>
            <a:r>
              <a:rPr lang="en-US" dirty="0"/>
              <a:t> state. </a:t>
            </a:r>
          </a:p>
          <a:p>
            <a:r>
              <a:rPr lang="en-US" dirty="0"/>
              <a:t>They typically are esterified to glycerol or other backbone structures. Most of the fatty acids found in nature have an even number of carbon atoms (usually 14 to 24).</a:t>
            </a:r>
          </a:p>
          <a:p>
            <a:r>
              <a:rPr lang="en-US" dirty="0"/>
              <a:t> Fatty acids are either saturated (all carbon–carbon bonds are single bonds) or unsaturated (with one or more double bonds in the hydrocarbon chain). If a fatty acid has a single double bond, it is said to be monounsaturated, and if it has more than one, polyunsaturated.</a:t>
            </a:r>
          </a:p>
          <a:p>
            <a:endParaRPr lang="en-IN" dirty="0"/>
          </a:p>
        </p:txBody>
      </p:sp>
    </p:spTree>
    <p:extLst>
      <p:ext uri="{BB962C8B-B14F-4D97-AF65-F5344CB8AC3E}">
        <p14:creationId xmlns:p14="http://schemas.microsoft.com/office/powerpoint/2010/main" val="160334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37229DC4-ED78-4CA7-A65E-3FBA24F9AAA3}"/>
              </a:ext>
            </a:extLst>
          </p:cNvPr>
          <p:cNvPicPr>
            <a:picLocks noGrp="1" noChangeAspect="1"/>
          </p:cNvPicPr>
          <p:nvPr>
            <p:ph idx="4294967295"/>
          </p:nvPr>
        </p:nvPicPr>
        <p:blipFill>
          <a:blip r:embed="rId2"/>
          <a:stretch>
            <a:fillRect/>
          </a:stretch>
        </p:blipFill>
        <p:spPr>
          <a:xfrm>
            <a:off x="-71021" y="319597"/>
            <a:ext cx="12339961" cy="6223246"/>
          </a:xfrm>
        </p:spPr>
      </p:pic>
      <p:sp>
        <p:nvSpPr>
          <p:cNvPr id="6" name="Footer Placeholder 5">
            <a:extLst>
              <a:ext uri="{FF2B5EF4-FFF2-40B4-BE49-F238E27FC236}">
                <a16:creationId xmlns:a16="http://schemas.microsoft.com/office/drawing/2014/main" id="{96271328-4051-42AC-93DC-CF4A548DE642}"/>
              </a:ext>
            </a:extLst>
          </p:cNvPr>
          <p:cNvSpPr>
            <a:spLocks noGrp="1"/>
          </p:cNvSpPr>
          <p:nvPr>
            <p:ph type="ftr" sz="quarter" idx="11"/>
          </p:nvPr>
        </p:nvSpPr>
        <p:spPr/>
        <p:txBody>
          <a:bodyPr/>
          <a:lstStyle/>
          <a:p>
            <a:r>
              <a:rPr lang="en-US"/>
              <a:t>Lehninger Principles of Biochemistry, Nelson and Cox, </a:t>
            </a:r>
            <a:endParaRPr lang="en-IN"/>
          </a:p>
        </p:txBody>
      </p:sp>
    </p:spTree>
    <p:extLst>
      <p:ext uri="{BB962C8B-B14F-4D97-AF65-F5344CB8AC3E}">
        <p14:creationId xmlns:p14="http://schemas.microsoft.com/office/powerpoint/2010/main" val="1321049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1CD46-9BDA-4A94-B53F-B6878819AF59}"/>
              </a:ext>
            </a:extLst>
          </p:cNvPr>
          <p:cNvSpPr>
            <a:spLocks noGrp="1"/>
          </p:cNvSpPr>
          <p:nvPr>
            <p:ph type="title"/>
          </p:nvPr>
        </p:nvSpPr>
        <p:spPr/>
        <p:txBody>
          <a:bodyPr/>
          <a:lstStyle/>
          <a:p>
            <a:r>
              <a:rPr lang="en-US" dirty="0"/>
              <a:t>Triacylglycerols</a:t>
            </a:r>
            <a:endParaRPr lang="en-IN" dirty="0"/>
          </a:p>
        </p:txBody>
      </p:sp>
      <p:sp>
        <p:nvSpPr>
          <p:cNvPr id="3" name="Content Placeholder 2">
            <a:extLst>
              <a:ext uri="{FF2B5EF4-FFF2-40B4-BE49-F238E27FC236}">
                <a16:creationId xmlns:a16="http://schemas.microsoft.com/office/drawing/2014/main" id="{A421B2CB-1240-4E76-A02E-CC450167C98D}"/>
              </a:ext>
            </a:extLst>
          </p:cNvPr>
          <p:cNvSpPr>
            <a:spLocks noGrp="1"/>
          </p:cNvSpPr>
          <p:nvPr>
            <p:ph idx="1"/>
          </p:nvPr>
        </p:nvSpPr>
        <p:spPr>
          <a:xfrm>
            <a:off x="838200" y="1331649"/>
            <a:ext cx="10515600" cy="4845313"/>
          </a:xfrm>
        </p:spPr>
        <p:txBody>
          <a:bodyPr>
            <a:normAutofit fontScale="92500" lnSpcReduction="20000"/>
          </a:bodyPr>
          <a:lstStyle/>
          <a:p>
            <a:r>
              <a:rPr lang="en-US" dirty="0"/>
              <a:t>The simplest lipids constructed from fatty acids are the triacylglycerols, also referred to as triglycerides, fats, or neutral fats. Triacylglycerols are composed of three fatty acids each in ester linkage with a single glycerol .</a:t>
            </a:r>
          </a:p>
          <a:p>
            <a:r>
              <a:rPr lang="en-US" dirty="0"/>
              <a:t> Those containing the same kind of fatty acid in all three positions are called simple triacylglycerols and are named after the fatty acid they contain.</a:t>
            </a:r>
          </a:p>
          <a:p>
            <a:r>
              <a:rPr lang="en-US" dirty="0"/>
              <a:t> Simple triacylglycerols of 16:0, 18:0, and 18:1, for example, are tripalmitin, tristearin, and triolein, respectively. </a:t>
            </a:r>
          </a:p>
          <a:p>
            <a:r>
              <a:rPr lang="en-US" dirty="0"/>
              <a:t>Most naturally occurring triacylglycerols are mixed; they contain two or three different fatty acids. </a:t>
            </a:r>
          </a:p>
          <a:p>
            <a:r>
              <a:rPr lang="en-US" dirty="0"/>
              <a:t>The name and position of each fatty acid must be specified</a:t>
            </a:r>
            <a:r>
              <a:rPr lang="en-IN" dirty="0"/>
              <a:t> polar hydroxyls of glycerol and the polar carboxylates of the fatty acids are bound in ester linkages, triacylglycerols are nonpolar, hydrophobic molecules, essentially insoluble in water</a:t>
            </a:r>
            <a:endParaRPr lang="en-US" dirty="0"/>
          </a:p>
          <a:p>
            <a:endParaRPr lang="en-IN" dirty="0"/>
          </a:p>
        </p:txBody>
      </p:sp>
    </p:spTree>
    <p:extLst>
      <p:ext uri="{BB962C8B-B14F-4D97-AF65-F5344CB8AC3E}">
        <p14:creationId xmlns:p14="http://schemas.microsoft.com/office/powerpoint/2010/main" val="2459931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49B78-57FB-4E01-A684-0FE84254E10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DF69673-D23C-4199-BBB3-9E6AFE0A5AFB}"/>
              </a:ext>
            </a:extLst>
          </p:cNvPr>
          <p:cNvSpPr>
            <a:spLocks noGrp="1"/>
          </p:cNvSpPr>
          <p:nvPr>
            <p:ph idx="1"/>
          </p:nvPr>
        </p:nvSpPr>
        <p:spPr/>
        <p:txBody>
          <a:bodyPr>
            <a:normAutofit lnSpcReduction="10000"/>
          </a:bodyPr>
          <a:lstStyle/>
          <a:p>
            <a:r>
              <a:rPr lang="en-US" dirty="0"/>
              <a:t>In most eukaryotic cells, triacylglycerols form a separate phase of microscopic, oily droplets in the aqueous cytosol, serving as depots of metabolic fuel. </a:t>
            </a:r>
          </a:p>
          <a:p>
            <a:r>
              <a:rPr lang="en-US" dirty="0"/>
              <a:t>In vertebrates, specialized cells called adipocytes, or fat cells, store large amounts of triacylglycerols as fat droplets. </a:t>
            </a:r>
          </a:p>
          <a:p>
            <a:r>
              <a:rPr lang="en-US" dirty="0"/>
              <a:t>Triacylglycerols are also stored as oils in the seeds of many types of plants, providing energy and biosynthetic precursors during seed germination .</a:t>
            </a:r>
          </a:p>
          <a:p>
            <a:r>
              <a:rPr lang="en-US" dirty="0"/>
              <a:t> Adipocytes and germinating seeds contain lipases,  enzymes that catalyze the hydrolysis of stored triacylglycerols, releasing fatty acids for export to sites where they are required as fuel.</a:t>
            </a:r>
          </a:p>
          <a:p>
            <a:endParaRPr lang="en-IN" dirty="0"/>
          </a:p>
        </p:txBody>
      </p:sp>
    </p:spTree>
    <p:extLst>
      <p:ext uri="{BB962C8B-B14F-4D97-AF65-F5344CB8AC3E}">
        <p14:creationId xmlns:p14="http://schemas.microsoft.com/office/powerpoint/2010/main" val="859132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76285-3D08-4914-AD35-982C065743A8}"/>
              </a:ext>
            </a:extLst>
          </p:cNvPr>
          <p:cNvSpPr>
            <a:spLocks noGrp="1"/>
          </p:cNvSpPr>
          <p:nvPr>
            <p:ph type="title"/>
          </p:nvPr>
        </p:nvSpPr>
        <p:spPr/>
        <p:txBody>
          <a:bodyPr/>
          <a:lstStyle/>
          <a:p>
            <a:r>
              <a:rPr lang="en-IN" dirty="0"/>
              <a:t>Waxes</a:t>
            </a:r>
          </a:p>
        </p:txBody>
      </p:sp>
      <p:sp>
        <p:nvSpPr>
          <p:cNvPr id="3" name="Content Placeholder 2">
            <a:extLst>
              <a:ext uri="{FF2B5EF4-FFF2-40B4-BE49-F238E27FC236}">
                <a16:creationId xmlns:a16="http://schemas.microsoft.com/office/drawing/2014/main" id="{80F3D2A0-F4A1-42E3-A5BC-E0430E38E073}"/>
              </a:ext>
            </a:extLst>
          </p:cNvPr>
          <p:cNvSpPr>
            <a:spLocks noGrp="1"/>
          </p:cNvSpPr>
          <p:nvPr>
            <p:ph idx="1"/>
          </p:nvPr>
        </p:nvSpPr>
        <p:spPr/>
        <p:txBody>
          <a:bodyPr>
            <a:normAutofit fontScale="70000" lnSpcReduction="20000"/>
          </a:bodyPr>
          <a:lstStyle/>
          <a:p>
            <a:r>
              <a:rPr lang="en-US" dirty="0"/>
              <a:t>Biological waxes are esters of long-chain (C14 to C36) saturated and unsaturated fatty acids with long-chain (C16 to C30) alcohols .</a:t>
            </a:r>
          </a:p>
          <a:p>
            <a:r>
              <a:rPr lang="en-US" dirty="0"/>
              <a:t> Their melting points (60 to 100 8C) are generally higher than those of triacylglycerols.</a:t>
            </a:r>
          </a:p>
          <a:p>
            <a:r>
              <a:rPr lang="en-US" dirty="0"/>
              <a:t> In plankton, the free-floating microorganisms at the bottom of the food chain for marine animals, waxes are the chief storage form of metabolic fuel. </a:t>
            </a:r>
          </a:p>
          <a:p>
            <a:r>
              <a:rPr lang="en-US" dirty="0"/>
              <a:t>Waxes also serve a diversity of other functions related to their water-repellent properties and their firm consistency. Certain skin glands of vertebrates secrete waxes to protect hair and skin and keep it pliable, lubricated, and waterproof. Birds, particularly waterfowl, secrete waxes from their preen glands to keep their feathers water-repellent. The shiny leaves of holly, rhododendrons, poison ivy, and many tropical plants are coated with a thick layer of waxes, which prevents excessive evaporation of water and protects against parasites.</a:t>
            </a:r>
          </a:p>
          <a:p>
            <a:r>
              <a:rPr lang="en-US" dirty="0"/>
              <a:t> Biological waxes find a variety of applications in the pharmaceutical, cosmetic, and other industries. Lanolin (from lamb’s wool), beeswax , carnauba wax (from a Brazilian palm tree), and wax extracted from spermaceti oil (from whales) are widely used in the manufacture of lotions, ointments, and polishes. </a:t>
            </a:r>
            <a:endParaRPr lang="en-IN" dirty="0"/>
          </a:p>
        </p:txBody>
      </p:sp>
    </p:spTree>
    <p:extLst>
      <p:ext uri="{BB962C8B-B14F-4D97-AF65-F5344CB8AC3E}">
        <p14:creationId xmlns:p14="http://schemas.microsoft.com/office/powerpoint/2010/main" val="1307103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4E341-017F-4638-9748-C9C7773CCA0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56B23FC-337A-4707-8698-4B8D52AB6B9C}"/>
              </a:ext>
            </a:extLst>
          </p:cNvPr>
          <p:cNvSpPr>
            <a:spLocks noGrp="1"/>
          </p:cNvSpPr>
          <p:nvPr>
            <p:ph idx="1"/>
          </p:nvPr>
        </p:nvSpPr>
        <p:spPr/>
        <p:txBody>
          <a:bodyPr/>
          <a:lstStyle/>
          <a:p>
            <a:r>
              <a:rPr lang="en-US" dirty="0"/>
              <a:t>Biological membranes is a double layer of lipids, which acts as a barrier to the passage of polar molecules and ions. </a:t>
            </a:r>
          </a:p>
          <a:p>
            <a:r>
              <a:rPr lang="en-US" dirty="0"/>
              <a:t>Membrane lipids are amphipathic: one end of the molecule is hydrophobic, the other hydrophilic. </a:t>
            </a:r>
          </a:p>
          <a:p>
            <a:r>
              <a:rPr lang="en-US" dirty="0"/>
              <a:t>Their hydrophobic interactions with each other and their hydrophilic interactions with water direct their packing into sheets called membrane bilayers</a:t>
            </a:r>
            <a:endParaRPr lang="en-IN" dirty="0"/>
          </a:p>
        </p:txBody>
      </p:sp>
    </p:spTree>
    <p:extLst>
      <p:ext uri="{BB962C8B-B14F-4D97-AF65-F5344CB8AC3E}">
        <p14:creationId xmlns:p14="http://schemas.microsoft.com/office/powerpoint/2010/main" val="29137554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TotalTime>
  <Words>1578</Words>
  <Application>Microsoft Office PowerPoint</Application>
  <PresentationFormat>Widescreen</PresentationFormat>
  <Paragraphs>70</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Times New Roman</vt:lpstr>
      <vt:lpstr>Wingdings</vt:lpstr>
      <vt:lpstr>Office Theme</vt:lpstr>
      <vt:lpstr>LIPIDS</vt:lpstr>
      <vt:lpstr>Functions</vt:lpstr>
      <vt:lpstr>Storage lipids</vt:lpstr>
      <vt:lpstr>Fatty acid</vt:lpstr>
      <vt:lpstr>PowerPoint Presentation</vt:lpstr>
      <vt:lpstr>Triacylglycerols</vt:lpstr>
      <vt:lpstr>PowerPoint Presentation</vt:lpstr>
      <vt:lpstr>Waxes</vt:lpstr>
      <vt:lpstr>PowerPoint Presentation</vt:lpstr>
      <vt:lpstr>PowerPoint Presentation</vt:lpstr>
      <vt:lpstr>                    Glycerophospholipids</vt:lpstr>
      <vt:lpstr>PowerPoint Presentation</vt:lpstr>
      <vt:lpstr>Ether lipids</vt:lpstr>
      <vt:lpstr>Membrane lipid found only in some archaea</vt:lpstr>
      <vt:lpstr>Sphingolipids</vt:lpstr>
      <vt:lpstr>PowerPoint Presentation</vt:lpstr>
      <vt:lpstr>PowerPoint Presentation</vt:lpstr>
      <vt:lpstr>Sterols</vt:lpstr>
      <vt:lpstr>Cholesterol</vt:lpstr>
      <vt:lpstr>PowerPoint Presentation</vt:lpstr>
      <vt:lpstr>Functions of lipids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LIPIDS</dc:title>
  <dc:creator>Manishi</dc:creator>
  <cp:lastModifiedBy>Manishi</cp:lastModifiedBy>
  <cp:revision>7</cp:revision>
  <dcterms:created xsi:type="dcterms:W3CDTF">2021-11-18T11:25:48Z</dcterms:created>
  <dcterms:modified xsi:type="dcterms:W3CDTF">2021-11-25T08:59:53Z</dcterms:modified>
</cp:coreProperties>
</file>