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0"/>
  </p:notesMasterIdLst>
  <p:sldIdLst>
    <p:sldId id="256" r:id="rId2"/>
    <p:sldId id="281" r:id="rId3"/>
    <p:sldId id="268" r:id="rId4"/>
    <p:sldId id="306" r:id="rId5"/>
    <p:sldId id="314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5" r:id="rId14"/>
    <p:sldId id="282" r:id="rId15"/>
    <p:sldId id="286" r:id="rId16"/>
    <p:sldId id="283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  <a:srgbClr val="000000"/>
    <a:srgbClr val="FF0000"/>
    <a:srgbClr val="FFFF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495" autoAdjust="0"/>
  </p:normalViewPr>
  <p:slideViewPr>
    <p:cSldViewPr>
      <p:cViewPr>
        <p:scale>
          <a:sx n="70" d="100"/>
          <a:sy n="70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789180-28B1-49FC-BF70-5FDF1EE2B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FC659-EF20-48E1-8A4C-3B02C2B32B7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02365-91B5-4990-9772-5CAD747273C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E0207-5A0A-46DD-8C76-7046073A8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3431-8E16-47E8-AA74-16D8BF834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CA91-8161-4F68-996B-EE1261FB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5CB71-6D82-4122-9DB9-98F673C45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D608-46A9-4BBC-A8C7-5DFB3F5DF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17103-F554-434C-9110-68D1B4BFC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8E68-92CD-4EE2-9058-3DFB6CC34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B580-47FE-482A-A911-A37AAAEC8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4DD7-3A13-4AB0-932E-C44AE0070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513C-80BF-46CA-9E63-161F2E81B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4E98-D33B-493A-97B8-EB2DF2E92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D0DA-1AD2-4229-A151-C3BD8D14D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24AF-E951-470B-8582-8881490C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23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23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7C0989-7776-45BE-B80A-841DA7758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X-Ray Diffraction (XRD)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Theory and Analytical Technique</a:t>
            </a:r>
          </a:p>
        </p:txBody>
      </p:sp>
      <p:pic>
        <p:nvPicPr>
          <p:cNvPr id="3076" name="Picture 9" descr="x-ray_diffraction_set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611438"/>
            <a:ext cx="4495800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606425"/>
          </a:xfrm>
        </p:spPr>
        <p:txBody>
          <a:bodyPr/>
          <a:lstStyle/>
          <a:p>
            <a:r>
              <a:rPr lang="en-US" b="1" smtClean="0"/>
              <a:t>Goniometry </a:t>
            </a: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25908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It is device on which crystal whose structure is to be determine has been mounted.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This device spin slowly according to crystal which is rotated on constant speed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It is between collimator and photo plate.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343400"/>
            <a:ext cx="53641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682625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Photo plate film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capture the diffraction rays of crystal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The light-sensitive emulsion of silver salts coated on a glass plate, thinner than common window glass, instead of a clear plastic film 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0"/>
            <a:ext cx="36052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530225"/>
          </a:xfrm>
        </p:spPr>
        <p:txBody>
          <a:bodyPr/>
          <a:lstStyle/>
          <a:p>
            <a:r>
              <a:rPr lang="en-US" smtClean="0"/>
              <a:t>Detector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1600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The captured data is sent to computer for further processing by detector where 3D structure of crystal gets develop.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00400"/>
            <a:ext cx="639127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6064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Working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828800"/>
            <a:ext cx="741997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75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4675"/>
            <a:ext cx="91440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8825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7119" b="17143"/>
          <a:stretch>
            <a:fillRect/>
          </a:stretch>
        </p:blipFill>
        <p:spPr bwMode="auto">
          <a:xfrm>
            <a:off x="0" y="533400"/>
            <a:ext cx="44275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13043" r="9662" b="8148"/>
          <a:stretch>
            <a:fillRect/>
          </a:stretch>
        </p:blipFill>
        <p:spPr bwMode="auto">
          <a:xfrm>
            <a:off x="4419600" y="5334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4381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 l="4286" r="5429"/>
          <a:stretch>
            <a:fillRect/>
          </a:stretch>
        </p:blipFill>
        <p:spPr bwMode="auto">
          <a:xfrm>
            <a:off x="4406900" y="2743200"/>
            <a:ext cx="4737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447800"/>
            <a:ext cx="9053512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x-ray crystallography was discovered by Johns kaplae in 17</a:t>
            </a:r>
            <a:r>
              <a:rPr lang="en-US" baseline="30000"/>
              <a:t>th</a:t>
            </a:r>
            <a:r>
              <a:rPr lang="en-US"/>
              <a:t> Century.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01000" cy="682625"/>
          </a:xfrm>
        </p:spPr>
        <p:txBody>
          <a:bodyPr/>
          <a:lstStyle/>
          <a:p>
            <a:pPr eaLnBrk="1" hangingPunct="1"/>
            <a:r>
              <a:rPr lang="en-US" smtClean="0"/>
              <a:t>X-Ray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9144000" cy="4343400"/>
          </a:xfrm>
        </p:spPr>
        <p:txBody>
          <a:bodyPr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An electromagnetic wave of high energy and very short wavelength (between ultraviolet light and gamma ray). which is able to pass through many materials opaque to light.</a:t>
            </a:r>
            <a:endParaRPr lang="en-US" sz="26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study of any crystalline structure of bio molecules using x-ray </a:t>
            </a: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Powder diffraction analyses are a simple and inexpensive method for identifying minerals, especially fine-grained minerals</a:t>
            </a:r>
          </a:p>
          <a:p>
            <a:pPr eaLnBrk="1" hangingPunct="1"/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Electromag Spectr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85800"/>
            <a:ext cx="6934200" cy="1544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0198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It is widely use in biological science for studying structure of biological molecule such as protein, antibiotics, fats, DNA, RNA.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19400"/>
            <a:ext cx="47561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5410200" y="1600200"/>
            <a:ext cx="3352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PROPERTIES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1.X-ray travel in straight lines.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2.x-ray are electrically neutral.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3.x-ray are polynergetic and heterogonous.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4.x-ray are invisible ray.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606425"/>
          </a:xfrm>
        </p:spPr>
        <p:txBody>
          <a:bodyPr/>
          <a:lstStyle/>
          <a:p>
            <a:r>
              <a:rPr lang="en-US" b="1" smtClean="0"/>
              <a:t>Principle 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	Based on principle of diffraction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	1. The crystal is made to strike against x-ray beam.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	2. Due to striking the atoms present in crystal diffracts the x-ray 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	beam into different direction.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	3. The angle and intensity of this, diffraction rays is analog to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	spatial arrangement of atom in crystal.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	4. By studying these angle, the 3D structure of any crystal can be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	determine.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	5.X-rays  are  generated  by  bombarding  electrons  on  an  metallic  anode.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0401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606425"/>
          </a:xfrm>
        </p:spPr>
        <p:txBody>
          <a:bodyPr/>
          <a:lstStyle/>
          <a:p>
            <a:r>
              <a:rPr lang="en-US" smtClean="0"/>
              <a:t>INSTRUMENTATION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054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The instrument used in x-ray crystallography is know as x-ray diffractometer and has following part: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1. X-ray source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2. Monochromater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3. Collimator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4. Goniometer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5. Photographic plate film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6. 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606425"/>
          </a:xfrm>
        </p:spPr>
        <p:txBody>
          <a:bodyPr/>
          <a:lstStyle/>
          <a:p>
            <a:r>
              <a:rPr lang="en-US" b="1" smtClean="0"/>
              <a:t>X-ray source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Common source of x-ray is an x-ray tube .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The tube is evacuated and contains a copper block with a metal target anode, and a tungsten filament cathode with a high voltage between them.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459163"/>
            <a:ext cx="37465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682625"/>
          </a:xfrm>
        </p:spPr>
        <p:txBody>
          <a:bodyPr/>
          <a:lstStyle/>
          <a:p>
            <a:r>
              <a:rPr lang="en-US" smtClean="0"/>
              <a:t>MONOCHROMATOR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Act as x-ray filter to remove unwanted rays, generally12-24 amstrong ray has been in x-ray.</a:t>
            </a:r>
          </a:p>
          <a:p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Greek mono-” single", and chroma-”colour”.</a:t>
            </a:r>
          </a:p>
          <a:p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Alternative way to produce an X-ray beam with a narrow wavelength distribution is to diffract the incident beam from a single crystal of known lattice dimensions. X-Ray photons of different wavelengths are diffracted from a given set of planes in a crystal at different scattering angles according to Bragg's Law. Therefore a narrow band of wavelengths can be chosen by selecting a particular scattering angle for the monochromator crystal. Crystal monochromators need to have the following properties.</a:t>
            </a:r>
          </a:p>
          <a:p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1. The crystal must be mechanically strong and stable in the X-ray beam.</a:t>
            </a:r>
          </a:p>
          <a:p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2. The crystal must have a strong diffracted intensity at a reasonably low scattering angle for the wavelength of the radiation being considered.</a:t>
            </a:r>
          </a:p>
          <a:p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3. The mosaicity of the crystal, which determines the divergence of the diffracted beam and the resolution of the crystal, should be small.</a:t>
            </a:r>
          </a:p>
          <a:p>
            <a:pPr>
              <a:buFont typeface="Wingdings" pitchFamily="2" charset="2"/>
              <a:buNone/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530225"/>
          </a:xfrm>
        </p:spPr>
        <p:txBody>
          <a:bodyPr/>
          <a:lstStyle/>
          <a:p>
            <a:r>
              <a:rPr lang="en-US" b="1" smtClean="0"/>
              <a:t>Collimator</a:t>
            </a: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495800"/>
          </a:xfrm>
        </p:spPr>
        <p:txBody>
          <a:bodyPr/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This comprises of 2 closely packed metal plate which are 0.3mm apart from each other. The x-ray beam originate from x-ray source passes through this gap and follow single line path. 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inserted in the incident- or diffracted-beam path to shape the X-ray beam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The left end of the collimator shown is mounted on the X-ray tube (or incident beam monochormator). The small yellow-colored region at the left is the part of the collimator where the size of the beam is determined. 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The green region at the right is chosen to have an opening slightly larger than the region drawn in yellow. This green region removes the “parasitic” radiation.</a:t>
            </a:r>
          </a:p>
          <a:p>
            <a:endParaRPr lang="en-US" sz="2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400" y="152400"/>
            <a:ext cx="3808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3000</TotalTime>
  <Words>557</Words>
  <Application>Microsoft PowerPoint</Application>
  <PresentationFormat>On-screen Show (4:3)</PresentationFormat>
  <Paragraphs>59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Profile</vt:lpstr>
      <vt:lpstr>X-Ray Diffraction (XRD)</vt:lpstr>
      <vt:lpstr>Slide 2</vt:lpstr>
      <vt:lpstr>X-Ray Analysis</vt:lpstr>
      <vt:lpstr>Slide 4</vt:lpstr>
      <vt:lpstr>Principle </vt:lpstr>
      <vt:lpstr>INSTRUMENTATION</vt:lpstr>
      <vt:lpstr>X-ray source</vt:lpstr>
      <vt:lpstr>MONOCHROMATOR</vt:lpstr>
      <vt:lpstr>Collimator</vt:lpstr>
      <vt:lpstr>Goniometry </vt:lpstr>
      <vt:lpstr>Photo plate film</vt:lpstr>
      <vt:lpstr>Detector</vt:lpstr>
      <vt:lpstr>Working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21</dc:title>
  <dc:creator>Chuck</dc:creator>
  <cp:lastModifiedBy>admin</cp:lastModifiedBy>
  <cp:revision>199</cp:revision>
  <dcterms:created xsi:type="dcterms:W3CDTF">2006-11-13T03:23:50Z</dcterms:created>
  <dcterms:modified xsi:type="dcterms:W3CDTF">2022-01-09T10:57:30Z</dcterms:modified>
</cp:coreProperties>
</file>