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56" r:id="rId3"/>
    <p:sldId id="333" r:id="rId4"/>
    <p:sldId id="337" r:id="rId5"/>
    <p:sldId id="336" r:id="rId6"/>
    <p:sldId id="341" r:id="rId7"/>
    <p:sldId id="338" r:id="rId8"/>
    <p:sldId id="339" r:id="rId9"/>
    <p:sldId id="340" r:id="rId10"/>
    <p:sldId id="329" r:id="rId11"/>
    <p:sldId id="324" r:id="rId12"/>
    <p:sldId id="318" r:id="rId13"/>
    <p:sldId id="334" r:id="rId14"/>
    <p:sldId id="335" r:id="rId15"/>
    <p:sldId id="305" r:id="rId16"/>
    <p:sldId id="281" r:id="rId17"/>
    <p:sldId id="308" r:id="rId18"/>
    <p:sldId id="314" r:id="rId19"/>
    <p:sldId id="325" r:id="rId20"/>
    <p:sldId id="342" r:id="rId21"/>
    <p:sldId id="327" r:id="rId22"/>
    <p:sldId id="328" r:id="rId23"/>
    <p:sldId id="331" r:id="rId24"/>
    <p:sldId id="315"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kshat agarwal" initials="aa" lastIdx="2" clrIdx="0">
    <p:extLst>
      <p:ext uri="{19B8F6BF-5375-455C-9EA6-DF929625EA0E}">
        <p15:presenceInfo xmlns:p15="http://schemas.microsoft.com/office/powerpoint/2012/main" userId="0aa3d2ecd0f5c65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017" autoAdjust="0"/>
    <p:restoredTop sz="94660"/>
  </p:normalViewPr>
  <p:slideViewPr>
    <p:cSldViewPr snapToGrid="0">
      <p:cViewPr varScale="1">
        <p:scale>
          <a:sx n="66" d="100"/>
          <a:sy n="66" d="100"/>
        </p:scale>
        <p:origin x="78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kshat agarwal" userId="0aa3d2ecd0f5c65f" providerId="LiveId" clId="{C298A6DA-A1EE-46B1-8A20-58D48878ACCA}"/>
    <pc:docChg chg="undo redo custSel addSld delSld modSld sldOrd">
      <pc:chgData name="akshat agarwal" userId="0aa3d2ecd0f5c65f" providerId="LiveId" clId="{C298A6DA-A1EE-46B1-8A20-58D48878ACCA}" dt="2021-02-09T07:44:21.909" v="2065" actId="2696"/>
      <pc:docMkLst>
        <pc:docMk/>
      </pc:docMkLst>
      <pc:sldChg chg="del">
        <pc:chgData name="akshat agarwal" userId="0aa3d2ecd0f5c65f" providerId="LiveId" clId="{C298A6DA-A1EE-46B1-8A20-58D48878ACCA}" dt="2021-02-09T07:43:27.950" v="2056" actId="2696"/>
        <pc:sldMkLst>
          <pc:docMk/>
          <pc:sldMk cId="739730822" sldId="261"/>
        </pc:sldMkLst>
      </pc:sldChg>
      <pc:sldChg chg="del">
        <pc:chgData name="akshat agarwal" userId="0aa3d2ecd0f5c65f" providerId="LiveId" clId="{C298A6DA-A1EE-46B1-8A20-58D48878ACCA}" dt="2021-02-09T07:44:17.005" v="2064" actId="2696"/>
        <pc:sldMkLst>
          <pc:docMk/>
          <pc:sldMk cId="3591486313" sldId="262"/>
        </pc:sldMkLst>
      </pc:sldChg>
      <pc:sldChg chg="del">
        <pc:chgData name="akshat agarwal" userId="0aa3d2ecd0f5c65f" providerId="LiveId" clId="{C298A6DA-A1EE-46B1-8A20-58D48878ACCA}" dt="2021-02-09T07:44:06.968" v="2063" actId="2696"/>
        <pc:sldMkLst>
          <pc:docMk/>
          <pc:sldMk cId="3159962945" sldId="278"/>
        </pc:sldMkLst>
      </pc:sldChg>
      <pc:sldChg chg="del">
        <pc:chgData name="akshat agarwal" userId="0aa3d2ecd0f5c65f" providerId="LiveId" clId="{C298A6DA-A1EE-46B1-8A20-58D48878ACCA}" dt="2021-02-09T07:44:02.632" v="2062" actId="2696"/>
        <pc:sldMkLst>
          <pc:docMk/>
          <pc:sldMk cId="1355337557" sldId="279"/>
        </pc:sldMkLst>
      </pc:sldChg>
      <pc:sldChg chg="modSp mod">
        <pc:chgData name="akshat agarwal" userId="0aa3d2ecd0f5c65f" providerId="LiveId" clId="{C298A6DA-A1EE-46B1-8A20-58D48878ACCA}" dt="2021-01-23T10:21:43.837" v="1897" actId="20577"/>
        <pc:sldMkLst>
          <pc:docMk/>
          <pc:sldMk cId="2628103285" sldId="281"/>
        </pc:sldMkLst>
        <pc:spChg chg="mod">
          <ac:chgData name="akshat agarwal" userId="0aa3d2ecd0f5c65f" providerId="LiveId" clId="{C298A6DA-A1EE-46B1-8A20-58D48878ACCA}" dt="2021-01-23T08:33:00.056" v="1158" actId="20577"/>
          <ac:spMkLst>
            <pc:docMk/>
            <pc:sldMk cId="2628103285" sldId="281"/>
            <ac:spMk id="2" creationId="{A432F373-CA9B-45B2-972A-AA6D75CAA04C}"/>
          </ac:spMkLst>
        </pc:spChg>
        <pc:spChg chg="mod">
          <ac:chgData name="akshat agarwal" userId="0aa3d2ecd0f5c65f" providerId="LiveId" clId="{C298A6DA-A1EE-46B1-8A20-58D48878ACCA}" dt="2021-01-23T10:21:43.837" v="1897" actId="20577"/>
          <ac:spMkLst>
            <pc:docMk/>
            <pc:sldMk cId="2628103285" sldId="281"/>
            <ac:spMk id="3" creationId="{392644A5-6640-403D-B39A-CB79107FB43A}"/>
          </ac:spMkLst>
        </pc:spChg>
      </pc:sldChg>
      <pc:sldChg chg="del">
        <pc:chgData name="akshat agarwal" userId="0aa3d2ecd0f5c65f" providerId="LiveId" clId="{C298A6DA-A1EE-46B1-8A20-58D48878ACCA}" dt="2021-02-09T07:43:52.425" v="2059" actId="2696"/>
        <pc:sldMkLst>
          <pc:docMk/>
          <pc:sldMk cId="2917634402" sldId="294"/>
        </pc:sldMkLst>
      </pc:sldChg>
      <pc:sldChg chg="del">
        <pc:chgData name="akshat agarwal" userId="0aa3d2ecd0f5c65f" providerId="LiveId" clId="{C298A6DA-A1EE-46B1-8A20-58D48878ACCA}" dt="2021-02-09T07:43:48.446" v="2058" actId="2696"/>
        <pc:sldMkLst>
          <pc:docMk/>
          <pc:sldMk cId="2042431089" sldId="295"/>
        </pc:sldMkLst>
      </pc:sldChg>
      <pc:sldChg chg="addSp delSp modSp del mod">
        <pc:chgData name="akshat agarwal" userId="0aa3d2ecd0f5c65f" providerId="LiveId" clId="{C298A6DA-A1EE-46B1-8A20-58D48878ACCA}" dt="2021-01-23T08:38:34.477" v="1215" actId="2696"/>
        <pc:sldMkLst>
          <pc:docMk/>
          <pc:sldMk cId="2896733155" sldId="304"/>
        </pc:sldMkLst>
        <pc:spChg chg="mod">
          <ac:chgData name="akshat agarwal" userId="0aa3d2ecd0f5c65f" providerId="LiveId" clId="{C298A6DA-A1EE-46B1-8A20-58D48878ACCA}" dt="2021-01-22T06:11:54.144" v="1067" actId="20577"/>
          <ac:spMkLst>
            <pc:docMk/>
            <pc:sldMk cId="2896733155" sldId="304"/>
            <ac:spMk id="2" creationId="{2F23933D-1F3A-4CD8-B375-AB080600402D}"/>
          </ac:spMkLst>
        </pc:spChg>
        <pc:spChg chg="del mod">
          <ac:chgData name="akshat agarwal" userId="0aa3d2ecd0f5c65f" providerId="LiveId" clId="{C298A6DA-A1EE-46B1-8A20-58D48878ACCA}" dt="2021-01-22T06:27:31.671" v="1070" actId="931"/>
          <ac:spMkLst>
            <pc:docMk/>
            <pc:sldMk cId="2896733155" sldId="304"/>
            <ac:spMk id="3" creationId="{84ACA711-6BFA-4977-BC9D-3AE6AD7C1743}"/>
          </ac:spMkLst>
        </pc:spChg>
        <pc:picChg chg="add mod">
          <ac:chgData name="akshat agarwal" userId="0aa3d2ecd0f5c65f" providerId="LiveId" clId="{C298A6DA-A1EE-46B1-8A20-58D48878ACCA}" dt="2021-01-22T06:27:31.671" v="1070" actId="931"/>
          <ac:picMkLst>
            <pc:docMk/>
            <pc:sldMk cId="2896733155" sldId="304"/>
            <ac:picMk id="5" creationId="{D88BA86C-2F7D-44E0-A48A-07E9C73C84C8}"/>
          </ac:picMkLst>
        </pc:picChg>
      </pc:sldChg>
      <pc:sldChg chg="modSp mod">
        <pc:chgData name="akshat agarwal" userId="0aa3d2ecd0f5c65f" providerId="LiveId" clId="{C298A6DA-A1EE-46B1-8A20-58D48878ACCA}" dt="2021-01-23T10:20:09.669" v="1885" actId="13926"/>
        <pc:sldMkLst>
          <pc:docMk/>
          <pc:sldMk cId="1016056624" sldId="305"/>
        </pc:sldMkLst>
        <pc:spChg chg="mod">
          <ac:chgData name="akshat agarwal" userId="0aa3d2ecd0f5c65f" providerId="LiveId" clId="{C298A6DA-A1EE-46B1-8A20-58D48878ACCA}" dt="2021-01-23T08:38:59.736" v="1216" actId="6549"/>
          <ac:spMkLst>
            <pc:docMk/>
            <pc:sldMk cId="1016056624" sldId="305"/>
            <ac:spMk id="2" creationId="{C161EBA0-2023-46BF-BD42-E94E618DD1A5}"/>
          </ac:spMkLst>
        </pc:spChg>
        <pc:spChg chg="mod">
          <ac:chgData name="akshat agarwal" userId="0aa3d2ecd0f5c65f" providerId="LiveId" clId="{C298A6DA-A1EE-46B1-8A20-58D48878ACCA}" dt="2021-01-23T10:20:09.669" v="1885" actId="13926"/>
          <ac:spMkLst>
            <pc:docMk/>
            <pc:sldMk cId="1016056624" sldId="305"/>
            <ac:spMk id="3" creationId="{052FE5F1-C8C6-4C6A-9B17-D0D9B4671D0F}"/>
          </ac:spMkLst>
        </pc:spChg>
      </pc:sldChg>
      <pc:sldChg chg="modSp mod">
        <pc:chgData name="akshat agarwal" userId="0aa3d2ecd0f5c65f" providerId="LiveId" clId="{C298A6DA-A1EE-46B1-8A20-58D48878ACCA}" dt="2021-01-23T08:38:08.365" v="1213" actId="20577"/>
        <pc:sldMkLst>
          <pc:docMk/>
          <pc:sldMk cId="481341010" sldId="308"/>
        </pc:sldMkLst>
        <pc:spChg chg="mod">
          <ac:chgData name="akshat agarwal" userId="0aa3d2ecd0f5c65f" providerId="LiveId" clId="{C298A6DA-A1EE-46B1-8A20-58D48878ACCA}" dt="2021-01-23T08:38:08.365" v="1213" actId="20577"/>
          <ac:spMkLst>
            <pc:docMk/>
            <pc:sldMk cId="481341010" sldId="308"/>
            <ac:spMk id="2" creationId="{6572C31F-44EB-4510-8D66-6DC8EE82A9B1}"/>
          </ac:spMkLst>
        </pc:spChg>
        <pc:spChg chg="mod">
          <ac:chgData name="akshat agarwal" userId="0aa3d2ecd0f5c65f" providerId="LiveId" clId="{C298A6DA-A1EE-46B1-8A20-58D48878ACCA}" dt="2021-01-23T08:38:00.970" v="1195" actId="27636"/>
          <ac:spMkLst>
            <pc:docMk/>
            <pc:sldMk cId="481341010" sldId="308"/>
            <ac:spMk id="3" creationId="{12D6BFA6-E44C-4C5D-97B3-CC6748D3347C}"/>
          </ac:spMkLst>
        </pc:spChg>
      </pc:sldChg>
      <pc:sldChg chg="modSp mod">
        <pc:chgData name="akshat agarwal" userId="0aa3d2ecd0f5c65f" providerId="LiveId" clId="{C298A6DA-A1EE-46B1-8A20-58D48878ACCA}" dt="2021-01-23T08:41:53.199" v="1251"/>
        <pc:sldMkLst>
          <pc:docMk/>
          <pc:sldMk cId="2278101864" sldId="314"/>
        </pc:sldMkLst>
        <pc:spChg chg="mod">
          <ac:chgData name="akshat agarwal" userId="0aa3d2ecd0f5c65f" providerId="LiveId" clId="{C298A6DA-A1EE-46B1-8A20-58D48878ACCA}" dt="2021-01-23T08:41:53.199" v="1251"/>
          <ac:spMkLst>
            <pc:docMk/>
            <pc:sldMk cId="2278101864" sldId="314"/>
            <ac:spMk id="2" creationId="{418AECFD-5753-416D-9B0C-30946D945662}"/>
          </ac:spMkLst>
        </pc:spChg>
        <pc:spChg chg="mod">
          <ac:chgData name="akshat agarwal" userId="0aa3d2ecd0f5c65f" providerId="LiveId" clId="{C298A6DA-A1EE-46B1-8A20-58D48878ACCA}" dt="2021-01-23T08:41:44.280" v="1246" actId="27636"/>
          <ac:spMkLst>
            <pc:docMk/>
            <pc:sldMk cId="2278101864" sldId="314"/>
            <ac:spMk id="3" creationId="{0215AF55-5CF0-470B-85B6-8D9034F19CF9}"/>
          </ac:spMkLst>
        </pc:spChg>
      </pc:sldChg>
      <pc:sldChg chg="modSp mod">
        <pc:chgData name="akshat agarwal" userId="0aa3d2ecd0f5c65f" providerId="LiveId" clId="{C298A6DA-A1EE-46B1-8A20-58D48878ACCA}" dt="2021-01-23T08:44:13.880" v="1287" actId="27636"/>
        <pc:sldMkLst>
          <pc:docMk/>
          <pc:sldMk cId="3627696636" sldId="315"/>
        </pc:sldMkLst>
        <pc:spChg chg="mod">
          <ac:chgData name="akshat agarwal" userId="0aa3d2ecd0f5c65f" providerId="LiveId" clId="{C298A6DA-A1EE-46B1-8A20-58D48878ACCA}" dt="2021-01-23T08:43:56.528" v="1281"/>
          <ac:spMkLst>
            <pc:docMk/>
            <pc:sldMk cId="3627696636" sldId="315"/>
            <ac:spMk id="2" creationId="{3DE4AA70-2755-4A0A-B7E4-177A3393BDB9}"/>
          </ac:spMkLst>
        </pc:spChg>
        <pc:spChg chg="mod">
          <ac:chgData name="akshat agarwal" userId="0aa3d2ecd0f5c65f" providerId="LiveId" clId="{C298A6DA-A1EE-46B1-8A20-58D48878ACCA}" dt="2021-01-23T08:44:13.880" v="1287" actId="27636"/>
          <ac:spMkLst>
            <pc:docMk/>
            <pc:sldMk cId="3627696636" sldId="315"/>
            <ac:spMk id="3" creationId="{531726DD-0D4E-4C77-ABDD-5EDF7D6A5EFA}"/>
          </ac:spMkLst>
        </pc:spChg>
      </pc:sldChg>
      <pc:sldChg chg="del">
        <pc:chgData name="akshat agarwal" userId="0aa3d2ecd0f5c65f" providerId="LiveId" clId="{C298A6DA-A1EE-46B1-8A20-58D48878ACCA}" dt="2021-02-09T07:43:56.201" v="2060" actId="2696"/>
        <pc:sldMkLst>
          <pc:docMk/>
          <pc:sldMk cId="3208426946" sldId="316"/>
        </pc:sldMkLst>
      </pc:sldChg>
      <pc:sldChg chg="del">
        <pc:chgData name="akshat agarwal" userId="0aa3d2ecd0f5c65f" providerId="LiveId" clId="{C298A6DA-A1EE-46B1-8A20-58D48878ACCA}" dt="2021-02-09T07:44:21.909" v="2065" actId="2696"/>
        <pc:sldMkLst>
          <pc:docMk/>
          <pc:sldMk cId="4137046060" sldId="317"/>
        </pc:sldMkLst>
      </pc:sldChg>
      <pc:sldChg chg="modSp mod">
        <pc:chgData name="akshat agarwal" userId="0aa3d2ecd0f5c65f" providerId="LiveId" clId="{C298A6DA-A1EE-46B1-8A20-58D48878ACCA}" dt="2021-01-23T08:28:41.240" v="1137" actId="20577"/>
        <pc:sldMkLst>
          <pc:docMk/>
          <pc:sldMk cId="1990294771" sldId="318"/>
        </pc:sldMkLst>
        <pc:spChg chg="mod">
          <ac:chgData name="akshat agarwal" userId="0aa3d2ecd0f5c65f" providerId="LiveId" clId="{C298A6DA-A1EE-46B1-8A20-58D48878ACCA}" dt="2021-01-23T08:24:33.420" v="1102" actId="20577"/>
          <ac:spMkLst>
            <pc:docMk/>
            <pc:sldMk cId="1990294771" sldId="318"/>
            <ac:spMk id="2" creationId="{571B8DBF-EAC7-4678-9956-C43652EF2DBE}"/>
          </ac:spMkLst>
        </pc:spChg>
        <pc:spChg chg="mod">
          <ac:chgData name="akshat agarwal" userId="0aa3d2ecd0f5c65f" providerId="LiveId" clId="{C298A6DA-A1EE-46B1-8A20-58D48878ACCA}" dt="2021-01-23T08:28:41.240" v="1137" actId="20577"/>
          <ac:spMkLst>
            <pc:docMk/>
            <pc:sldMk cId="1990294771" sldId="318"/>
            <ac:spMk id="3" creationId="{CF09D9C7-2366-41F1-9DA4-ADE7ECA35CA1}"/>
          </ac:spMkLst>
        </pc:spChg>
      </pc:sldChg>
      <pc:sldChg chg="modSp mod">
        <pc:chgData name="akshat agarwal" userId="0aa3d2ecd0f5c65f" providerId="LiveId" clId="{C298A6DA-A1EE-46B1-8A20-58D48878ACCA}" dt="2021-01-25T10:20:44.417" v="2046" actId="6549"/>
        <pc:sldMkLst>
          <pc:docMk/>
          <pc:sldMk cId="3683318280" sldId="324"/>
        </pc:sldMkLst>
        <pc:spChg chg="mod">
          <ac:chgData name="akshat agarwal" userId="0aa3d2ecd0f5c65f" providerId="LiveId" clId="{C298A6DA-A1EE-46B1-8A20-58D48878ACCA}" dt="2021-01-25T10:20:44.417" v="2046" actId="6549"/>
          <ac:spMkLst>
            <pc:docMk/>
            <pc:sldMk cId="3683318280" sldId="324"/>
            <ac:spMk id="2" creationId="{34873B8E-78A3-4C4B-BA47-9BD4E064BE88}"/>
          </ac:spMkLst>
        </pc:spChg>
        <pc:spChg chg="mod">
          <ac:chgData name="akshat agarwal" userId="0aa3d2ecd0f5c65f" providerId="LiveId" clId="{C298A6DA-A1EE-46B1-8A20-58D48878ACCA}" dt="2021-01-23T08:36:53.560" v="1189" actId="27636"/>
          <ac:spMkLst>
            <pc:docMk/>
            <pc:sldMk cId="3683318280" sldId="324"/>
            <ac:spMk id="3" creationId="{2C3C493F-7E96-467E-B612-EE08A0A41F67}"/>
          </ac:spMkLst>
        </pc:spChg>
      </pc:sldChg>
      <pc:sldChg chg="modSp mod ord">
        <pc:chgData name="akshat agarwal" userId="0aa3d2ecd0f5c65f" providerId="LiveId" clId="{C298A6DA-A1EE-46B1-8A20-58D48878ACCA}" dt="2021-01-23T08:40:50.668" v="1237" actId="27636"/>
        <pc:sldMkLst>
          <pc:docMk/>
          <pc:sldMk cId="2850339416" sldId="325"/>
        </pc:sldMkLst>
        <pc:spChg chg="mod">
          <ac:chgData name="akshat agarwal" userId="0aa3d2ecd0f5c65f" providerId="LiveId" clId="{C298A6DA-A1EE-46B1-8A20-58D48878ACCA}" dt="2021-01-23T08:40:18.587" v="1228"/>
          <ac:spMkLst>
            <pc:docMk/>
            <pc:sldMk cId="2850339416" sldId="325"/>
            <ac:spMk id="2" creationId="{5273CF0A-E66C-48F4-8E2E-26D00CE838E8}"/>
          </ac:spMkLst>
        </pc:spChg>
        <pc:spChg chg="mod">
          <ac:chgData name="akshat agarwal" userId="0aa3d2ecd0f5c65f" providerId="LiveId" clId="{C298A6DA-A1EE-46B1-8A20-58D48878ACCA}" dt="2021-01-23T08:40:50.668" v="1237" actId="27636"/>
          <ac:spMkLst>
            <pc:docMk/>
            <pc:sldMk cId="2850339416" sldId="325"/>
            <ac:spMk id="3" creationId="{758C85BB-F691-4DA9-8E77-4899CD2D06F8}"/>
          </ac:spMkLst>
        </pc:spChg>
      </pc:sldChg>
      <pc:sldChg chg="addSp delSp modSp del mod">
        <pc:chgData name="akshat agarwal" userId="0aa3d2ecd0f5c65f" providerId="LiveId" clId="{C298A6DA-A1EE-46B1-8A20-58D48878ACCA}" dt="2021-01-23T08:38:18.981" v="1214" actId="2696"/>
        <pc:sldMkLst>
          <pc:docMk/>
          <pc:sldMk cId="1523060311" sldId="326"/>
        </pc:sldMkLst>
        <pc:spChg chg="mod">
          <ac:chgData name="akshat agarwal" userId="0aa3d2ecd0f5c65f" providerId="LiveId" clId="{C298A6DA-A1EE-46B1-8A20-58D48878ACCA}" dt="2021-01-22T06:11:38.042" v="1053" actId="122"/>
          <ac:spMkLst>
            <pc:docMk/>
            <pc:sldMk cId="1523060311" sldId="326"/>
            <ac:spMk id="2" creationId="{DC7597BD-3C4D-4CBC-9C70-8B0522F8BB0C}"/>
          </ac:spMkLst>
        </pc:spChg>
        <pc:spChg chg="del mod">
          <ac:chgData name="akshat agarwal" userId="0aa3d2ecd0f5c65f" providerId="LiveId" clId="{C298A6DA-A1EE-46B1-8A20-58D48878ACCA}" dt="2021-01-22T06:13:41.195" v="1069" actId="931"/>
          <ac:spMkLst>
            <pc:docMk/>
            <pc:sldMk cId="1523060311" sldId="326"/>
            <ac:spMk id="3" creationId="{AE50F2CA-BC83-466C-9FF8-0D7C0D692852}"/>
          </ac:spMkLst>
        </pc:spChg>
        <pc:picChg chg="add mod">
          <ac:chgData name="akshat agarwal" userId="0aa3d2ecd0f5c65f" providerId="LiveId" clId="{C298A6DA-A1EE-46B1-8A20-58D48878ACCA}" dt="2021-01-22T06:13:41.195" v="1069" actId="931"/>
          <ac:picMkLst>
            <pc:docMk/>
            <pc:sldMk cId="1523060311" sldId="326"/>
            <ac:picMk id="5" creationId="{31ECBD13-5BF8-404C-A8DA-271E7767FF2F}"/>
          </ac:picMkLst>
        </pc:picChg>
      </pc:sldChg>
      <pc:sldChg chg="modSp mod">
        <pc:chgData name="akshat agarwal" userId="0aa3d2ecd0f5c65f" providerId="LiveId" clId="{C298A6DA-A1EE-46B1-8A20-58D48878ACCA}" dt="2021-01-23T08:40:57.396" v="1238"/>
        <pc:sldMkLst>
          <pc:docMk/>
          <pc:sldMk cId="2479915083" sldId="327"/>
        </pc:sldMkLst>
        <pc:spChg chg="mod">
          <ac:chgData name="akshat agarwal" userId="0aa3d2ecd0f5c65f" providerId="LiveId" clId="{C298A6DA-A1EE-46B1-8A20-58D48878ACCA}" dt="2021-01-23T08:40:57.396" v="1238"/>
          <ac:spMkLst>
            <pc:docMk/>
            <pc:sldMk cId="2479915083" sldId="327"/>
            <ac:spMk id="3" creationId="{B010AE5C-FA5E-4FD4-A2DD-22EE7A8FC194}"/>
          </ac:spMkLst>
        </pc:spChg>
      </pc:sldChg>
      <pc:sldChg chg="modSp mod">
        <pc:chgData name="akshat agarwal" userId="0aa3d2ecd0f5c65f" providerId="LiveId" clId="{C298A6DA-A1EE-46B1-8A20-58D48878ACCA}" dt="2021-01-23T08:43:36.334" v="1276"/>
        <pc:sldMkLst>
          <pc:docMk/>
          <pc:sldMk cId="616371047" sldId="328"/>
        </pc:sldMkLst>
        <pc:spChg chg="mod">
          <ac:chgData name="akshat agarwal" userId="0aa3d2ecd0f5c65f" providerId="LiveId" clId="{C298A6DA-A1EE-46B1-8A20-58D48878ACCA}" dt="2021-01-23T08:43:16.254" v="1271" actId="122"/>
          <ac:spMkLst>
            <pc:docMk/>
            <pc:sldMk cId="616371047" sldId="328"/>
            <ac:spMk id="2" creationId="{6DB8ECFF-FA97-41FC-8AE2-91E0D2087D4F}"/>
          </ac:spMkLst>
        </pc:spChg>
        <pc:spChg chg="mod">
          <ac:chgData name="akshat agarwal" userId="0aa3d2ecd0f5c65f" providerId="LiveId" clId="{C298A6DA-A1EE-46B1-8A20-58D48878ACCA}" dt="2021-01-23T08:43:36.334" v="1276"/>
          <ac:spMkLst>
            <pc:docMk/>
            <pc:sldMk cId="616371047" sldId="328"/>
            <ac:spMk id="3" creationId="{1B23E930-0424-4A01-9155-89ADF337B633}"/>
          </ac:spMkLst>
        </pc:spChg>
      </pc:sldChg>
      <pc:sldChg chg="modSp mod">
        <pc:chgData name="akshat agarwal" userId="0aa3d2ecd0f5c65f" providerId="LiveId" clId="{C298A6DA-A1EE-46B1-8A20-58D48878ACCA}" dt="2021-01-25T10:25:57.880" v="2055" actId="27636"/>
        <pc:sldMkLst>
          <pc:docMk/>
          <pc:sldMk cId="2022458612" sldId="329"/>
        </pc:sldMkLst>
        <pc:spChg chg="mod">
          <ac:chgData name="akshat agarwal" userId="0aa3d2ecd0f5c65f" providerId="LiveId" clId="{C298A6DA-A1EE-46B1-8A20-58D48878ACCA}" dt="2021-01-25T10:25:57.880" v="2055" actId="27636"/>
          <ac:spMkLst>
            <pc:docMk/>
            <pc:sldMk cId="2022458612" sldId="329"/>
            <ac:spMk id="3" creationId="{625BA798-F913-4153-9F1E-A0F0FE4F50B5}"/>
          </ac:spMkLst>
        </pc:spChg>
      </pc:sldChg>
      <pc:sldChg chg="del">
        <pc:chgData name="akshat agarwal" userId="0aa3d2ecd0f5c65f" providerId="LiveId" clId="{C298A6DA-A1EE-46B1-8A20-58D48878ACCA}" dt="2021-02-09T07:43:59.409" v="2061" actId="2696"/>
        <pc:sldMkLst>
          <pc:docMk/>
          <pc:sldMk cId="2173603753" sldId="330"/>
        </pc:sldMkLst>
      </pc:sldChg>
      <pc:sldChg chg="modSp mod">
        <pc:chgData name="akshat agarwal" userId="0aa3d2ecd0f5c65f" providerId="LiveId" clId="{C298A6DA-A1EE-46B1-8A20-58D48878ACCA}" dt="2021-01-23T08:42:46.314" v="1263" actId="27636"/>
        <pc:sldMkLst>
          <pc:docMk/>
          <pc:sldMk cId="3218012156" sldId="331"/>
        </pc:sldMkLst>
        <pc:spChg chg="mod">
          <ac:chgData name="akshat agarwal" userId="0aa3d2ecd0f5c65f" providerId="LiveId" clId="{C298A6DA-A1EE-46B1-8A20-58D48878ACCA}" dt="2021-01-23T08:42:20.281" v="1257" actId="122"/>
          <ac:spMkLst>
            <pc:docMk/>
            <pc:sldMk cId="3218012156" sldId="331"/>
            <ac:spMk id="2" creationId="{26F2A119-07D3-444E-B83C-93F304D7F5A0}"/>
          </ac:spMkLst>
        </pc:spChg>
        <pc:spChg chg="mod">
          <ac:chgData name="akshat agarwal" userId="0aa3d2ecd0f5c65f" providerId="LiveId" clId="{C298A6DA-A1EE-46B1-8A20-58D48878ACCA}" dt="2021-01-23T08:42:46.314" v="1263" actId="27636"/>
          <ac:spMkLst>
            <pc:docMk/>
            <pc:sldMk cId="3218012156" sldId="331"/>
            <ac:spMk id="3" creationId="{1AD30A2B-ACB8-4A87-99FF-EB00B97AF66B}"/>
          </ac:spMkLst>
        </pc:spChg>
      </pc:sldChg>
      <pc:sldChg chg="del">
        <pc:chgData name="akshat agarwal" userId="0aa3d2ecd0f5c65f" providerId="LiveId" clId="{C298A6DA-A1EE-46B1-8A20-58D48878ACCA}" dt="2021-02-09T07:43:43.505" v="2057" actId="2696"/>
        <pc:sldMkLst>
          <pc:docMk/>
          <pc:sldMk cId="4144727163" sldId="332"/>
        </pc:sldMkLst>
      </pc:sldChg>
      <pc:sldChg chg="modSp new mod ord">
        <pc:chgData name="akshat agarwal" userId="0aa3d2ecd0f5c65f" providerId="LiveId" clId="{C298A6DA-A1EE-46B1-8A20-58D48878ACCA}" dt="2021-01-25T09:46:24.614" v="2043"/>
        <pc:sldMkLst>
          <pc:docMk/>
          <pc:sldMk cId="219193492" sldId="333"/>
        </pc:sldMkLst>
        <pc:spChg chg="mod">
          <ac:chgData name="akshat agarwal" userId="0aa3d2ecd0f5c65f" providerId="LiveId" clId="{C298A6DA-A1EE-46B1-8A20-58D48878ACCA}" dt="2021-01-23T09:53:18.762" v="1312" actId="122"/>
          <ac:spMkLst>
            <pc:docMk/>
            <pc:sldMk cId="219193492" sldId="333"/>
            <ac:spMk id="2" creationId="{6D357754-8DB9-46E0-8F6E-BCF1D9F55E98}"/>
          </ac:spMkLst>
        </pc:spChg>
        <pc:spChg chg="mod">
          <ac:chgData name="akshat agarwal" userId="0aa3d2ecd0f5c65f" providerId="LiveId" clId="{C298A6DA-A1EE-46B1-8A20-58D48878ACCA}" dt="2021-01-23T09:54:47.766" v="1426" actId="20577"/>
          <ac:spMkLst>
            <pc:docMk/>
            <pc:sldMk cId="219193492" sldId="333"/>
            <ac:spMk id="3" creationId="{32C6852C-C77F-401F-9E3F-3E5A9C95C6D0}"/>
          </ac:spMkLst>
        </pc:spChg>
      </pc:sldChg>
      <pc:sldChg chg="modSp new mod">
        <pc:chgData name="akshat agarwal" userId="0aa3d2ecd0f5c65f" providerId="LiveId" clId="{C298A6DA-A1EE-46B1-8A20-58D48878ACCA}" dt="2021-01-23T10:12:52.805" v="1673" actId="13926"/>
        <pc:sldMkLst>
          <pc:docMk/>
          <pc:sldMk cId="2720133425" sldId="334"/>
        </pc:sldMkLst>
        <pc:spChg chg="mod">
          <ac:chgData name="akshat agarwal" userId="0aa3d2ecd0f5c65f" providerId="LiveId" clId="{C298A6DA-A1EE-46B1-8A20-58D48878ACCA}" dt="2021-01-23T10:12:52.805" v="1673" actId="13926"/>
          <ac:spMkLst>
            <pc:docMk/>
            <pc:sldMk cId="2720133425" sldId="334"/>
            <ac:spMk id="3" creationId="{5D115924-F897-42DB-80E5-A6790E74EC31}"/>
          </ac:spMkLst>
        </pc:spChg>
      </pc:sldChg>
      <pc:sldChg chg="modSp new mod">
        <pc:chgData name="akshat agarwal" userId="0aa3d2ecd0f5c65f" providerId="LiveId" clId="{C298A6DA-A1EE-46B1-8A20-58D48878ACCA}" dt="2021-01-25T10:13:33.059" v="2045" actId="20577"/>
        <pc:sldMkLst>
          <pc:docMk/>
          <pc:sldMk cId="2385372000" sldId="335"/>
        </pc:sldMkLst>
        <pc:spChg chg="mod">
          <ac:chgData name="akshat agarwal" userId="0aa3d2ecd0f5c65f" providerId="LiveId" clId="{C298A6DA-A1EE-46B1-8A20-58D48878ACCA}" dt="2021-01-25T10:13:33.059" v="2045" actId="20577"/>
          <ac:spMkLst>
            <pc:docMk/>
            <pc:sldMk cId="2385372000" sldId="335"/>
            <ac:spMk id="3" creationId="{7A4F411C-CDA1-4A4F-A841-4EF790300CDC}"/>
          </ac:spMkLst>
        </pc:spChg>
      </pc:sldChg>
      <pc:sldChg chg="modSp new mod">
        <pc:chgData name="akshat agarwal" userId="0aa3d2ecd0f5c65f" providerId="LiveId" clId="{C298A6DA-A1EE-46B1-8A20-58D48878ACCA}" dt="2021-01-25T09:43:59.932" v="2041" actId="122"/>
        <pc:sldMkLst>
          <pc:docMk/>
          <pc:sldMk cId="3470532520" sldId="336"/>
        </pc:sldMkLst>
        <pc:spChg chg="mod">
          <ac:chgData name="akshat agarwal" userId="0aa3d2ecd0f5c65f" providerId="LiveId" clId="{C298A6DA-A1EE-46B1-8A20-58D48878ACCA}" dt="2021-01-25T09:43:59.932" v="2041" actId="122"/>
          <ac:spMkLst>
            <pc:docMk/>
            <pc:sldMk cId="3470532520" sldId="336"/>
            <ac:spMk id="2" creationId="{ABA94CAE-1350-4199-A4D1-06B293140BD5}"/>
          </ac:spMkLst>
        </pc:spChg>
        <pc:spChg chg="mod">
          <ac:chgData name="akshat agarwal" userId="0aa3d2ecd0f5c65f" providerId="LiveId" clId="{C298A6DA-A1EE-46B1-8A20-58D48878ACCA}" dt="2021-01-25T09:43:41.682" v="2018" actId="20577"/>
          <ac:spMkLst>
            <pc:docMk/>
            <pc:sldMk cId="3470532520" sldId="336"/>
            <ac:spMk id="3" creationId="{49FC399D-C4BB-4F49-B57F-672CCFF2C478}"/>
          </ac:spMkLst>
        </pc:spChg>
      </pc:sldChg>
    </pc:docChg>
  </pc:docChgLst>
  <pc:docChgLst>
    <pc:chgData name="akshat agarwal" userId="0aa3d2ecd0f5c65f" providerId="LiveId" clId="{7C12902D-8ABB-4E1B-86DF-97853D7A3CC9}"/>
    <pc:docChg chg="undo custSel addSld delSld modSld sldOrd">
      <pc:chgData name="akshat agarwal" userId="0aa3d2ecd0f5c65f" providerId="LiveId" clId="{7C12902D-8ABB-4E1B-86DF-97853D7A3CC9}" dt="2022-02-01T06:45:17.969" v="5422" actId="20577"/>
      <pc:docMkLst>
        <pc:docMk/>
      </pc:docMkLst>
      <pc:sldChg chg="modSp mod">
        <pc:chgData name="akshat agarwal" userId="0aa3d2ecd0f5c65f" providerId="LiveId" clId="{7C12902D-8ABB-4E1B-86DF-97853D7A3CC9}" dt="2021-07-19T04:33:47.962" v="1" actId="27636"/>
        <pc:sldMkLst>
          <pc:docMk/>
          <pc:sldMk cId="2527316" sldId="265"/>
        </pc:sldMkLst>
        <pc:spChg chg="mod">
          <ac:chgData name="akshat agarwal" userId="0aa3d2ecd0f5c65f" providerId="LiveId" clId="{7C12902D-8ABB-4E1B-86DF-97853D7A3CC9}" dt="2021-07-19T04:33:47.962" v="1" actId="27636"/>
          <ac:spMkLst>
            <pc:docMk/>
            <pc:sldMk cId="2527316" sldId="265"/>
            <ac:spMk id="3" creationId="{6A17CB01-F71B-4AFD-97EA-A47A094E91D6}"/>
          </ac:spMkLst>
        </pc:spChg>
      </pc:sldChg>
      <pc:sldChg chg="modSp mod">
        <pc:chgData name="akshat agarwal" userId="0aa3d2ecd0f5c65f" providerId="LiveId" clId="{7C12902D-8ABB-4E1B-86DF-97853D7A3CC9}" dt="2022-01-12T06:20:02.514" v="3562" actId="20577"/>
        <pc:sldMkLst>
          <pc:docMk/>
          <pc:sldMk cId="2628103285" sldId="281"/>
        </pc:sldMkLst>
        <pc:spChg chg="mod">
          <ac:chgData name="akshat agarwal" userId="0aa3d2ecd0f5c65f" providerId="LiveId" clId="{7C12902D-8ABB-4E1B-86DF-97853D7A3CC9}" dt="2022-01-12T06:20:02.514" v="3562" actId="20577"/>
          <ac:spMkLst>
            <pc:docMk/>
            <pc:sldMk cId="2628103285" sldId="281"/>
            <ac:spMk id="3" creationId="{392644A5-6640-403D-B39A-CB79107FB43A}"/>
          </ac:spMkLst>
        </pc:spChg>
      </pc:sldChg>
      <pc:sldChg chg="modSp mod">
        <pc:chgData name="akshat agarwal" userId="0aa3d2ecd0f5c65f" providerId="LiveId" clId="{7C12902D-8ABB-4E1B-86DF-97853D7A3CC9}" dt="2022-01-12T06:19:32.879" v="3561" actId="20577"/>
        <pc:sldMkLst>
          <pc:docMk/>
          <pc:sldMk cId="1016056624" sldId="305"/>
        </pc:sldMkLst>
        <pc:spChg chg="mod">
          <ac:chgData name="akshat agarwal" userId="0aa3d2ecd0f5c65f" providerId="LiveId" clId="{7C12902D-8ABB-4E1B-86DF-97853D7A3CC9}" dt="2021-07-19T04:58:51.113" v="1179" actId="20577"/>
          <ac:spMkLst>
            <pc:docMk/>
            <pc:sldMk cId="1016056624" sldId="305"/>
            <ac:spMk id="2" creationId="{C161EBA0-2023-46BF-BD42-E94E618DD1A5}"/>
          </ac:spMkLst>
        </pc:spChg>
        <pc:spChg chg="mod">
          <ac:chgData name="akshat agarwal" userId="0aa3d2ecd0f5c65f" providerId="LiveId" clId="{7C12902D-8ABB-4E1B-86DF-97853D7A3CC9}" dt="2022-01-12T06:19:32.879" v="3561" actId="20577"/>
          <ac:spMkLst>
            <pc:docMk/>
            <pc:sldMk cId="1016056624" sldId="305"/>
            <ac:spMk id="3" creationId="{052FE5F1-C8C6-4C6A-9B17-D0D9B4671D0F}"/>
          </ac:spMkLst>
        </pc:spChg>
      </pc:sldChg>
      <pc:sldChg chg="modSp mod">
        <pc:chgData name="akshat agarwal" userId="0aa3d2ecd0f5c65f" providerId="LiveId" clId="{7C12902D-8ABB-4E1B-86DF-97853D7A3CC9}" dt="2022-02-01T06:30:20.860" v="5027" actId="20577"/>
        <pc:sldMkLst>
          <pc:docMk/>
          <pc:sldMk cId="481341010" sldId="308"/>
        </pc:sldMkLst>
        <pc:spChg chg="mod">
          <ac:chgData name="akshat agarwal" userId="0aa3d2ecd0f5c65f" providerId="LiveId" clId="{7C12902D-8ABB-4E1B-86DF-97853D7A3CC9}" dt="2022-02-01T06:30:20.860" v="5027" actId="20577"/>
          <ac:spMkLst>
            <pc:docMk/>
            <pc:sldMk cId="481341010" sldId="308"/>
            <ac:spMk id="3" creationId="{12D6BFA6-E44C-4C5D-97B3-CC6748D3347C}"/>
          </ac:spMkLst>
        </pc:spChg>
      </pc:sldChg>
      <pc:sldChg chg="modSp mod ord">
        <pc:chgData name="akshat agarwal" userId="0aa3d2ecd0f5c65f" providerId="LiveId" clId="{7C12902D-8ABB-4E1B-86DF-97853D7A3CC9}" dt="2022-01-12T06:22:36.595" v="3585" actId="27636"/>
        <pc:sldMkLst>
          <pc:docMk/>
          <pc:sldMk cId="2278101864" sldId="314"/>
        </pc:sldMkLst>
        <pc:spChg chg="mod">
          <ac:chgData name="akshat agarwal" userId="0aa3d2ecd0f5c65f" providerId="LiveId" clId="{7C12902D-8ABB-4E1B-86DF-97853D7A3CC9}" dt="2021-07-19T05:20:06.158" v="2194" actId="20577"/>
          <ac:spMkLst>
            <pc:docMk/>
            <pc:sldMk cId="2278101864" sldId="314"/>
            <ac:spMk id="2" creationId="{418AECFD-5753-416D-9B0C-30946D945662}"/>
          </ac:spMkLst>
        </pc:spChg>
        <pc:spChg chg="mod">
          <ac:chgData name="akshat agarwal" userId="0aa3d2ecd0f5c65f" providerId="LiveId" clId="{7C12902D-8ABB-4E1B-86DF-97853D7A3CC9}" dt="2022-01-12T06:22:36.595" v="3585" actId="27636"/>
          <ac:spMkLst>
            <pc:docMk/>
            <pc:sldMk cId="2278101864" sldId="314"/>
            <ac:spMk id="3" creationId="{0215AF55-5CF0-470B-85B6-8D9034F19CF9}"/>
          </ac:spMkLst>
        </pc:spChg>
      </pc:sldChg>
      <pc:sldChg chg="modSp mod">
        <pc:chgData name="akshat agarwal" userId="0aa3d2ecd0f5c65f" providerId="LiveId" clId="{7C12902D-8ABB-4E1B-86DF-97853D7A3CC9}" dt="2022-01-12T06:27:19.612" v="3667" actId="20577"/>
        <pc:sldMkLst>
          <pc:docMk/>
          <pc:sldMk cId="3627696636" sldId="315"/>
        </pc:sldMkLst>
        <pc:spChg chg="mod">
          <ac:chgData name="akshat agarwal" userId="0aa3d2ecd0f5c65f" providerId="LiveId" clId="{7C12902D-8ABB-4E1B-86DF-97853D7A3CC9}" dt="2022-01-12T06:27:19.612" v="3667" actId="20577"/>
          <ac:spMkLst>
            <pc:docMk/>
            <pc:sldMk cId="3627696636" sldId="315"/>
            <ac:spMk id="3" creationId="{531726DD-0D4E-4C77-ABDD-5EDF7D6A5EFA}"/>
          </ac:spMkLst>
        </pc:spChg>
      </pc:sldChg>
      <pc:sldChg chg="modSp mod">
        <pc:chgData name="akshat agarwal" userId="0aa3d2ecd0f5c65f" providerId="LiveId" clId="{7C12902D-8ABB-4E1B-86DF-97853D7A3CC9}" dt="2022-01-12T04:37:48.657" v="2940" actId="20577"/>
        <pc:sldMkLst>
          <pc:docMk/>
          <pc:sldMk cId="1990294771" sldId="318"/>
        </pc:sldMkLst>
        <pc:spChg chg="mod">
          <ac:chgData name="akshat agarwal" userId="0aa3d2ecd0f5c65f" providerId="LiveId" clId="{7C12902D-8ABB-4E1B-86DF-97853D7A3CC9}" dt="2021-07-19T06:42:42.438" v="2362" actId="6549"/>
          <ac:spMkLst>
            <pc:docMk/>
            <pc:sldMk cId="1990294771" sldId="318"/>
            <ac:spMk id="2" creationId="{571B8DBF-EAC7-4678-9956-C43652EF2DBE}"/>
          </ac:spMkLst>
        </pc:spChg>
        <pc:spChg chg="mod">
          <ac:chgData name="akshat agarwal" userId="0aa3d2ecd0f5c65f" providerId="LiveId" clId="{7C12902D-8ABB-4E1B-86DF-97853D7A3CC9}" dt="2022-01-12T04:37:48.657" v="2940" actId="20577"/>
          <ac:spMkLst>
            <pc:docMk/>
            <pc:sldMk cId="1990294771" sldId="318"/>
            <ac:spMk id="3" creationId="{CF09D9C7-2366-41F1-9DA4-ADE7ECA35CA1}"/>
          </ac:spMkLst>
        </pc:spChg>
      </pc:sldChg>
      <pc:sldChg chg="ord">
        <pc:chgData name="akshat agarwal" userId="0aa3d2ecd0f5c65f" providerId="LiveId" clId="{7C12902D-8ABB-4E1B-86DF-97853D7A3CC9}" dt="2022-01-10T05:32:36.174" v="2698"/>
        <pc:sldMkLst>
          <pc:docMk/>
          <pc:sldMk cId="3683318280" sldId="324"/>
        </pc:sldMkLst>
      </pc:sldChg>
      <pc:sldChg chg="modSp mod">
        <pc:chgData name="akshat agarwal" userId="0aa3d2ecd0f5c65f" providerId="LiveId" clId="{7C12902D-8ABB-4E1B-86DF-97853D7A3CC9}" dt="2022-02-01T06:31:53.176" v="5090" actId="27636"/>
        <pc:sldMkLst>
          <pc:docMk/>
          <pc:sldMk cId="2850339416" sldId="325"/>
        </pc:sldMkLst>
        <pc:spChg chg="mod">
          <ac:chgData name="akshat agarwal" userId="0aa3d2ecd0f5c65f" providerId="LiveId" clId="{7C12902D-8ABB-4E1B-86DF-97853D7A3CC9}" dt="2022-02-01T06:22:24.831" v="4890" actId="20577"/>
          <ac:spMkLst>
            <pc:docMk/>
            <pc:sldMk cId="2850339416" sldId="325"/>
            <ac:spMk id="2" creationId="{5273CF0A-E66C-48F4-8E2E-26D00CE838E8}"/>
          </ac:spMkLst>
        </pc:spChg>
        <pc:spChg chg="mod">
          <ac:chgData name="akshat agarwal" userId="0aa3d2ecd0f5c65f" providerId="LiveId" clId="{7C12902D-8ABB-4E1B-86DF-97853D7A3CC9}" dt="2022-02-01T06:31:53.176" v="5090" actId="27636"/>
          <ac:spMkLst>
            <pc:docMk/>
            <pc:sldMk cId="2850339416" sldId="325"/>
            <ac:spMk id="3" creationId="{758C85BB-F691-4DA9-8E77-4899CD2D06F8}"/>
          </ac:spMkLst>
        </pc:spChg>
      </pc:sldChg>
      <pc:sldChg chg="modSp mod">
        <pc:chgData name="akshat agarwal" userId="0aa3d2ecd0f5c65f" providerId="LiveId" clId="{7C12902D-8ABB-4E1B-86DF-97853D7A3CC9}" dt="2022-01-12T06:25:30.691" v="3623" actId="20577"/>
        <pc:sldMkLst>
          <pc:docMk/>
          <pc:sldMk cId="2479915083" sldId="327"/>
        </pc:sldMkLst>
        <pc:spChg chg="mod">
          <ac:chgData name="akshat agarwal" userId="0aa3d2ecd0f5c65f" providerId="LiveId" clId="{7C12902D-8ABB-4E1B-86DF-97853D7A3CC9}" dt="2022-01-12T06:25:30.691" v="3623" actId="20577"/>
          <ac:spMkLst>
            <pc:docMk/>
            <pc:sldMk cId="2479915083" sldId="327"/>
            <ac:spMk id="3" creationId="{B010AE5C-FA5E-4FD4-A2DD-22EE7A8FC194}"/>
          </ac:spMkLst>
        </pc:spChg>
      </pc:sldChg>
      <pc:sldChg chg="ord">
        <pc:chgData name="akshat agarwal" userId="0aa3d2ecd0f5c65f" providerId="LiveId" clId="{7C12902D-8ABB-4E1B-86DF-97853D7A3CC9}" dt="2022-01-10T05:33:46.563" v="2702"/>
        <pc:sldMkLst>
          <pc:docMk/>
          <pc:sldMk cId="616371047" sldId="328"/>
        </pc:sldMkLst>
      </pc:sldChg>
      <pc:sldChg chg="modSp mod ord">
        <pc:chgData name="akshat agarwal" userId="0aa3d2ecd0f5c65f" providerId="LiveId" clId="{7C12902D-8ABB-4E1B-86DF-97853D7A3CC9}" dt="2022-01-11T05:05:24.380" v="2898" actId="20577"/>
        <pc:sldMkLst>
          <pc:docMk/>
          <pc:sldMk cId="2022458612" sldId="329"/>
        </pc:sldMkLst>
        <pc:spChg chg="mod">
          <ac:chgData name="akshat agarwal" userId="0aa3d2ecd0f5c65f" providerId="LiveId" clId="{7C12902D-8ABB-4E1B-86DF-97853D7A3CC9}" dt="2022-01-11T05:05:24.380" v="2898" actId="20577"/>
          <ac:spMkLst>
            <pc:docMk/>
            <pc:sldMk cId="2022458612" sldId="329"/>
            <ac:spMk id="3" creationId="{625BA798-F913-4153-9F1E-A0F0FE4F50B5}"/>
          </ac:spMkLst>
        </pc:spChg>
      </pc:sldChg>
      <pc:sldChg chg="modSp mod">
        <pc:chgData name="akshat agarwal" userId="0aa3d2ecd0f5c65f" providerId="LiveId" clId="{7C12902D-8ABB-4E1B-86DF-97853D7A3CC9}" dt="2021-07-19T05:22:24.604" v="2338" actId="20577"/>
        <pc:sldMkLst>
          <pc:docMk/>
          <pc:sldMk cId="3218012156" sldId="331"/>
        </pc:sldMkLst>
        <pc:spChg chg="mod">
          <ac:chgData name="akshat agarwal" userId="0aa3d2ecd0f5c65f" providerId="LiveId" clId="{7C12902D-8ABB-4E1B-86DF-97853D7A3CC9}" dt="2021-07-19T05:20:26.187" v="2204" actId="20577"/>
          <ac:spMkLst>
            <pc:docMk/>
            <pc:sldMk cId="3218012156" sldId="331"/>
            <ac:spMk id="2" creationId="{26F2A119-07D3-444E-B83C-93F304D7F5A0}"/>
          </ac:spMkLst>
        </pc:spChg>
        <pc:spChg chg="mod">
          <ac:chgData name="akshat agarwal" userId="0aa3d2ecd0f5c65f" providerId="LiveId" clId="{7C12902D-8ABB-4E1B-86DF-97853D7A3CC9}" dt="2021-07-19T05:22:24.604" v="2338" actId="20577"/>
          <ac:spMkLst>
            <pc:docMk/>
            <pc:sldMk cId="3218012156" sldId="331"/>
            <ac:spMk id="3" creationId="{1AD30A2B-ACB8-4A87-99FF-EB00B97AF66B}"/>
          </ac:spMkLst>
        </pc:spChg>
      </pc:sldChg>
      <pc:sldChg chg="modSp mod">
        <pc:chgData name="akshat agarwal" userId="0aa3d2ecd0f5c65f" providerId="LiveId" clId="{7C12902D-8ABB-4E1B-86DF-97853D7A3CC9}" dt="2022-01-10T05:53:40.586" v="2797" actId="20577"/>
        <pc:sldMkLst>
          <pc:docMk/>
          <pc:sldMk cId="219193492" sldId="333"/>
        </pc:sldMkLst>
        <pc:spChg chg="mod">
          <ac:chgData name="akshat agarwal" userId="0aa3d2ecd0f5c65f" providerId="LiveId" clId="{7C12902D-8ABB-4E1B-86DF-97853D7A3CC9}" dt="2022-01-10T05:29:56.094" v="2674" actId="20577"/>
          <ac:spMkLst>
            <pc:docMk/>
            <pc:sldMk cId="219193492" sldId="333"/>
            <ac:spMk id="2" creationId="{6D357754-8DB9-46E0-8F6E-BCF1D9F55E98}"/>
          </ac:spMkLst>
        </pc:spChg>
        <pc:spChg chg="mod">
          <ac:chgData name="akshat agarwal" userId="0aa3d2ecd0f5c65f" providerId="LiveId" clId="{7C12902D-8ABB-4E1B-86DF-97853D7A3CC9}" dt="2022-01-10T05:53:40.586" v="2797" actId="20577"/>
          <ac:spMkLst>
            <pc:docMk/>
            <pc:sldMk cId="219193492" sldId="333"/>
            <ac:spMk id="3" creationId="{32C6852C-C77F-401F-9E3F-3E5A9C95C6D0}"/>
          </ac:spMkLst>
        </pc:spChg>
      </pc:sldChg>
      <pc:sldChg chg="modSp mod">
        <pc:chgData name="akshat agarwal" userId="0aa3d2ecd0f5c65f" providerId="LiveId" clId="{7C12902D-8ABB-4E1B-86DF-97853D7A3CC9}" dt="2022-01-12T06:12:05.281" v="3526" actId="20577"/>
        <pc:sldMkLst>
          <pc:docMk/>
          <pc:sldMk cId="2720133425" sldId="334"/>
        </pc:sldMkLst>
        <pc:spChg chg="mod">
          <ac:chgData name="akshat agarwal" userId="0aa3d2ecd0f5c65f" providerId="LiveId" clId="{7C12902D-8ABB-4E1B-86DF-97853D7A3CC9}" dt="2022-01-12T06:00:07.960" v="3382" actId="20577"/>
          <ac:spMkLst>
            <pc:docMk/>
            <pc:sldMk cId="2720133425" sldId="334"/>
            <ac:spMk id="2" creationId="{F5542329-65F7-49C9-96A7-1A63B98F1B9E}"/>
          </ac:spMkLst>
        </pc:spChg>
        <pc:spChg chg="mod">
          <ac:chgData name="akshat agarwal" userId="0aa3d2ecd0f5c65f" providerId="LiveId" clId="{7C12902D-8ABB-4E1B-86DF-97853D7A3CC9}" dt="2022-01-12T06:12:05.281" v="3526" actId="20577"/>
          <ac:spMkLst>
            <pc:docMk/>
            <pc:sldMk cId="2720133425" sldId="334"/>
            <ac:spMk id="3" creationId="{5D115924-F897-42DB-80E5-A6790E74EC31}"/>
          </ac:spMkLst>
        </pc:spChg>
      </pc:sldChg>
      <pc:sldChg chg="modSp mod">
        <pc:chgData name="akshat agarwal" userId="0aa3d2ecd0f5c65f" providerId="LiveId" clId="{7C12902D-8ABB-4E1B-86DF-97853D7A3CC9}" dt="2022-01-11T05:23:55.057" v="2902" actId="20577"/>
        <pc:sldMkLst>
          <pc:docMk/>
          <pc:sldMk cId="2385372000" sldId="335"/>
        </pc:sldMkLst>
        <pc:spChg chg="mod">
          <ac:chgData name="akshat agarwal" userId="0aa3d2ecd0f5c65f" providerId="LiveId" clId="{7C12902D-8ABB-4E1B-86DF-97853D7A3CC9}" dt="2021-07-19T04:52:50.377" v="744" actId="20577"/>
          <ac:spMkLst>
            <pc:docMk/>
            <pc:sldMk cId="2385372000" sldId="335"/>
            <ac:spMk id="2" creationId="{9A46DCE6-1ACF-4F62-990C-AFF911D4D227}"/>
          </ac:spMkLst>
        </pc:spChg>
        <pc:spChg chg="mod">
          <ac:chgData name="akshat agarwal" userId="0aa3d2ecd0f5c65f" providerId="LiveId" clId="{7C12902D-8ABB-4E1B-86DF-97853D7A3CC9}" dt="2022-01-11T05:23:55.057" v="2902" actId="20577"/>
          <ac:spMkLst>
            <pc:docMk/>
            <pc:sldMk cId="2385372000" sldId="335"/>
            <ac:spMk id="3" creationId="{7A4F411C-CDA1-4A4F-A841-4EF790300CDC}"/>
          </ac:spMkLst>
        </pc:spChg>
      </pc:sldChg>
      <pc:sldChg chg="modSp mod ord">
        <pc:chgData name="akshat agarwal" userId="0aa3d2ecd0f5c65f" providerId="LiveId" clId="{7C12902D-8ABB-4E1B-86DF-97853D7A3CC9}" dt="2022-01-10T05:30:20.205" v="2678" actId="20577"/>
        <pc:sldMkLst>
          <pc:docMk/>
          <pc:sldMk cId="3470532520" sldId="336"/>
        </pc:sldMkLst>
        <pc:spChg chg="mod">
          <ac:chgData name="akshat agarwal" userId="0aa3d2ecd0f5c65f" providerId="LiveId" clId="{7C12902D-8ABB-4E1B-86DF-97853D7A3CC9}" dt="2022-01-10T05:30:20.205" v="2678" actId="20577"/>
          <ac:spMkLst>
            <pc:docMk/>
            <pc:sldMk cId="3470532520" sldId="336"/>
            <ac:spMk id="2" creationId="{ABA94CAE-1350-4199-A4D1-06B293140BD5}"/>
          </ac:spMkLst>
        </pc:spChg>
        <pc:spChg chg="mod">
          <ac:chgData name="akshat agarwal" userId="0aa3d2ecd0f5c65f" providerId="LiveId" clId="{7C12902D-8ABB-4E1B-86DF-97853D7A3CC9}" dt="2021-07-19T04:44:58.741" v="455" actId="20577"/>
          <ac:spMkLst>
            <pc:docMk/>
            <pc:sldMk cId="3470532520" sldId="336"/>
            <ac:spMk id="3" creationId="{49FC399D-C4BB-4F49-B57F-672CCFF2C478}"/>
          </ac:spMkLst>
        </pc:spChg>
      </pc:sldChg>
      <pc:sldChg chg="modSp new mod ord">
        <pc:chgData name="akshat agarwal" userId="0aa3d2ecd0f5c65f" providerId="LiveId" clId="{7C12902D-8ABB-4E1B-86DF-97853D7A3CC9}" dt="2022-01-10T05:53:52.610" v="2799"/>
        <pc:sldMkLst>
          <pc:docMk/>
          <pc:sldMk cId="327156229" sldId="337"/>
        </pc:sldMkLst>
        <pc:spChg chg="mod">
          <ac:chgData name="akshat agarwal" userId="0aa3d2ecd0f5c65f" providerId="LiveId" clId="{7C12902D-8ABB-4E1B-86DF-97853D7A3CC9}" dt="2022-01-10T05:30:30.692" v="2679" actId="21"/>
          <ac:spMkLst>
            <pc:docMk/>
            <pc:sldMk cId="327156229" sldId="337"/>
            <ac:spMk id="2" creationId="{488D80B1-1D5C-4264-8814-9F65B4389FE1}"/>
          </ac:spMkLst>
        </pc:spChg>
        <pc:spChg chg="mod">
          <ac:chgData name="akshat agarwal" userId="0aa3d2ecd0f5c65f" providerId="LiveId" clId="{7C12902D-8ABB-4E1B-86DF-97853D7A3CC9}" dt="2022-01-10T05:30:48.657" v="2692" actId="20577"/>
          <ac:spMkLst>
            <pc:docMk/>
            <pc:sldMk cId="327156229" sldId="337"/>
            <ac:spMk id="3" creationId="{71F1CBF0-1C9E-43F6-9C0C-01B6D52A3239}"/>
          </ac:spMkLst>
        </pc:spChg>
      </pc:sldChg>
      <pc:sldChg chg="new del">
        <pc:chgData name="akshat agarwal" userId="0aa3d2ecd0f5c65f" providerId="LiveId" clId="{7C12902D-8ABB-4E1B-86DF-97853D7A3CC9}" dt="2022-01-10T05:49:10.371" v="2704" actId="47"/>
        <pc:sldMkLst>
          <pc:docMk/>
          <pc:sldMk cId="478525078" sldId="338"/>
        </pc:sldMkLst>
      </pc:sldChg>
      <pc:sldChg chg="modSp new mod">
        <pc:chgData name="akshat agarwal" userId="0aa3d2ecd0f5c65f" providerId="LiveId" clId="{7C12902D-8ABB-4E1B-86DF-97853D7A3CC9}" dt="2022-02-01T06:45:17.969" v="5422" actId="20577"/>
        <pc:sldMkLst>
          <pc:docMk/>
          <pc:sldMk cId="4060843886" sldId="338"/>
        </pc:sldMkLst>
        <pc:spChg chg="mod">
          <ac:chgData name="akshat agarwal" userId="0aa3d2ecd0f5c65f" providerId="LiveId" clId="{7C12902D-8ABB-4E1B-86DF-97853D7A3CC9}" dt="2022-02-01T06:23:21.242" v="4901" actId="20577"/>
          <ac:spMkLst>
            <pc:docMk/>
            <pc:sldMk cId="4060843886" sldId="338"/>
            <ac:spMk id="2" creationId="{EB99D1EE-051E-470B-90C4-32D716EADB71}"/>
          </ac:spMkLst>
        </pc:spChg>
        <pc:spChg chg="mod">
          <ac:chgData name="akshat agarwal" userId="0aa3d2ecd0f5c65f" providerId="LiveId" clId="{7C12902D-8ABB-4E1B-86DF-97853D7A3CC9}" dt="2022-02-01T06:45:17.969" v="5422" actId="20577"/>
          <ac:spMkLst>
            <pc:docMk/>
            <pc:sldMk cId="4060843886" sldId="338"/>
            <ac:spMk id="3" creationId="{06EB3329-AFED-450B-8D4B-D5660E8860C4}"/>
          </ac:spMkLst>
        </pc:spChg>
      </pc:sldChg>
      <pc:sldChg chg="modSp new mod">
        <pc:chgData name="akshat agarwal" userId="0aa3d2ecd0f5c65f" providerId="LiveId" clId="{7C12902D-8ABB-4E1B-86DF-97853D7A3CC9}" dt="2022-02-01T06:00:15.801" v="4362" actId="20577"/>
        <pc:sldMkLst>
          <pc:docMk/>
          <pc:sldMk cId="206704210" sldId="339"/>
        </pc:sldMkLst>
        <pc:spChg chg="mod">
          <ac:chgData name="akshat agarwal" userId="0aa3d2ecd0f5c65f" providerId="LiveId" clId="{7C12902D-8ABB-4E1B-86DF-97853D7A3CC9}" dt="2022-02-01T06:00:15.801" v="4362" actId="20577"/>
          <ac:spMkLst>
            <pc:docMk/>
            <pc:sldMk cId="206704210" sldId="339"/>
            <ac:spMk id="3" creationId="{F0B730DB-9B4E-4F18-94C5-590FA01C3ECF}"/>
          </ac:spMkLst>
        </pc:spChg>
      </pc:sldChg>
      <pc:sldChg chg="modSp new mod">
        <pc:chgData name="akshat agarwal" userId="0aa3d2ecd0f5c65f" providerId="LiveId" clId="{7C12902D-8ABB-4E1B-86DF-97853D7A3CC9}" dt="2022-02-01T06:03:13.173" v="4549" actId="20577"/>
        <pc:sldMkLst>
          <pc:docMk/>
          <pc:sldMk cId="2446876089" sldId="340"/>
        </pc:sldMkLst>
        <pc:spChg chg="mod">
          <ac:chgData name="akshat agarwal" userId="0aa3d2ecd0f5c65f" providerId="LiveId" clId="{7C12902D-8ABB-4E1B-86DF-97853D7A3CC9}" dt="2022-02-01T06:00:47.761" v="4379" actId="122"/>
          <ac:spMkLst>
            <pc:docMk/>
            <pc:sldMk cId="2446876089" sldId="340"/>
            <ac:spMk id="2" creationId="{2EE4FE21-EC3C-4074-85AA-AAEF3099B93F}"/>
          </ac:spMkLst>
        </pc:spChg>
        <pc:spChg chg="mod">
          <ac:chgData name="akshat agarwal" userId="0aa3d2ecd0f5c65f" providerId="LiveId" clId="{7C12902D-8ABB-4E1B-86DF-97853D7A3CC9}" dt="2022-02-01T06:03:13.173" v="4549" actId="20577"/>
          <ac:spMkLst>
            <pc:docMk/>
            <pc:sldMk cId="2446876089" sldId="340"/>
            <ac:spMk id="3" creationId="{E53706AB-6ED2-4D9F-9ECC-32D5F81F85D0}"/>
          </ac:spMkLst>
        </pc:spChg>
      </pc:sldChg>
      <pc:sldChg chg="modSp new mod">
        <pc:chgData name="akshat agarwal" userId="0aa3d2ecd0f5c65f" providerId="LiveId" clId="{7C12902D-8ABB-4E1B-86DF-97853D7A3CC9}" dt="2022-02-01T06:43:26.655" v="5409" actId="20577"/>
        <pc:sldMkLst>
          <pc:docMk/>
          <pc:sldMk cId="4176272480" sldId="341"/>
        </pc:sldMkLst>
        <pc:spChg chg="mod">
          <ac:chgData name="akshat agarwal" userId="0aa3d2ecd0f5c65f" providerId="LiveId" clId="{7C12902D-8ABB-4E1B-86DF-97853D7A3CC9}" dt="2022-02-01T06:10:45.648" v="4777" actId="122"/>
          <ac:spMkLst>
            <pc:docMk/>
            <pc:sldMk cId="4176272480" sldId="341"/>
            <ac:spMk id="2" creationId="{3D282415-8EF3-4D7D-8FBC-770094CE198B}"/>
          </ac:spMkLst>
        </pc:spChg>
        <pc:spChg chg="mod">
          <ac:chgData name="akshat agarwal" userId="0aa3d2ecd0f5c65f" providerId="LiveId" clId="{7C12902D-8ABB-4E1B-86DF-97853D7A3CC9}" dt="2022-02-01T06:43:26.655" v="5409" actId="20577"/>
          <ac:spMkLst>
            <pc:docMk/>
            <pc:sldMk cId="4176272480" sldId="341"/>
            <ac:spMk id="3" creationId="{78D84B1C-76E4-46A9-87DC-D4F67D8075EC}"/>
          </ac:spMkLst>
        </pc:spChg>
      </pc:sldChg>
      <pc:sldChg chg="modSp new mod">
        <pc:chgData name="akshat agarwal" userId="0aa3d2ecd0f5c65f" providerId="LiveId" clId="{7C12902D-8ABB-4E1B-86DF-97853D7A3CC9}" dt="2022-02-01T06:33:41.760" v="5201" actId="20577"/>
        <pc:sldMkLst>
          <pc:docMk/>
          <pc:sldMk cId="798666244" sldId="342"/>
        </pc:sldMkLst>
        <pc:spChg chg="mod">
          <ac:chgData name="akshat agarwal" userId="0aa3d2ecd0f5c65f" providerId="LiveId" clId="{7C12902D-8ABB-4E1B-86DF-97853D7A3CC9}" dt="2022-02-01T06:33:41.760" v="5201" actId="20577"/>
          <ac:spMkLst>
            <pc:docMk/>
            <pc:sldMk cId="798666244" sldId="342"/>
            <ac:spMk id="3" creationId="{9F47BB35-8236-4167-A4BB-D9D6135EDCB5}"/>
          </ac:spMkLst>
        </pc:spChg>
      </pc:sldChg>
    </pc:docChg>
  </pc:docChgLst>
  <pc:docChgLst>
    <pc:chgData name="akshat agarwal" userId="0aa3d2ecd0f5c65f" providerId="LiveId" clId="{FEE93423-668C-4196-8827-89D67746BEE7}"/>
    <pc:docChg chg="custSel modSld sldOrd">
      <pc:chgData name="akshat agarwal" userId="0aa3d2ecd0f5c65f" providerId="LiveId" clId="{FEE93423-668C-4196-8827-89D67746BEE7}" dt="2021-07-01T10:21:35.694" v="159" actId="13926"/>
      <pc:docMkLst>
        <pc:docMk/>
      </pc:docMkLst>
      <pc:sldChg chg="modSp mod">
        <pc:chgData name="akshat agarwal" userId="0aa3d2ecd0f5c65f" providerId="LiveId" clId="{FEE93423-668C-4196-8827-89D67746BEE7}" dt="2021-07-01T10:15:10.714" v="152" actId="20577"/>
        <pc:sldMkLst>
          <pc:docMk/>
          <pc:sldMk cId="481341010" sldId="308"/>
        </pc:sldMkLst>
        <pc:spChg chg="mod">
          <ac:chgData name="akshat agarwal" userId="0aa3d2ecd0f5c65f" providerId="LiveId" clId="{FEE93423-668C-4196-8827-89D67746BEE7}" dt="2021-07-01T10:15:10.714" v="152" actId="20577"/>
          <ac:spMkLst>
            <pc:docMk/>
            <pc:sldMk cId="481341010" sldId="308"/>
            <ac:spMk id="3" creationId="{12D6BFA6-E44C-4C5D-97B3-CC6748D3347C}"/>
          </ac:spMkLst>
        </pc:spChg>
      </pc:sldChg>
      <pc:sldChg chg="modSp mod">
        <pc:chgData name="akshat agarwal" userId="0aa3d2ecd0f5c65f" providerId="LiveId" clId="{FEE93423-668C-4196-8827-89D67746BEE7}" dt="2021-07-01T10:18:33.145" v="153" actId="13926"/>
        <pc:sldMkLst>
          <pc:docMk/>
          <pc:sldMk cId="2278101864" sldId="314"/>
        </pc:sldMkLst>
        <pc:spChg chg="mod">
          <ac:chgData name="akshat agarwal" userId="0aa3d2ecd0f5c65f" providerId="LiveId" clId="{FEE93423-668C-4196-8827-89D67746BEE7}" dt="2021-07-01T10:18:33.145" v="153" actId="13926"/>
          <ac:spMkLst>
            <pc:docMk/>
            <pc:sldMk cId="2278101864" sldId="314"/>
            <ac:spMk id="3" creationId="{0215AF55-5CF0-470B-85B6-8D9034F19CF9}"/>
          </ac:spMkLst>
        </pc:spChg>
      </pc:sldChg>
      <pc:sldChg chg="modSp mod">
        <pc:chgData name="akshat agarwal" userId="0aa3d2ecd0f5c65f" providerId="LiveId" clId="{FEE93423-668C-4196-8827-89D67746BEE7}" dt="2021-07-01T10:21:35.694" v="159" actId="13926"/>
        <pc:sldMkLst>
          <pc:docMk/>
          <pc:sldMk cId="2022458612" sldId="329"/>
        </pc:sldMkLst>
        <pc:spChg chg="mod">
          <ac:chgData name="akshat agarwal" userId="0aa3d2ecd0f5c65f" providerId="LiveId" clId="{FEE93423-668C-4196-8827-89D67746BEE7}" dt="2021-07-01T10:21:35.694" v="159" actId="13926"/>
          <ac:spMkLst>
            <pc:docMk/>
            <pc:sldMk cId="2022458612" sldId="329"/>
            <ac:spMk id="3" creationId="{625BA798-F913-4153-9F1E-A0F0FE4F50B5}"/>
          </ac:spMkLst>
        </pc:spChg>
      </pc:sldChg>
      <pc:sldChg chg="modSp mod ord">
        <pc:chgData name="akshat agarwal" userId="0aa3d2ecd0f5c65f" providerId="LiveId" clId="{FEE93423-668C-4196-8827-89D67746BEE7}" dt="2021-07-01T09:53:46.305" v="25"/>
        <pc:sldMkLst>
          <pc:docMk/>
          <pc:sldMk cId="3470532520" sldId="336"/>
        </pc:sldMkLst>
        <pc:spChg chg="mod">
          <ac:chgData name="akshat agarwal" userId="0aa3d2ecd0f5c65f" providerId="LiveId" clId="{FEE93423-668C-4196-8827-89D67746BEE7}" dt="2021-07-01T09:48:18.083" v="23" actId="20577"/>
          <ac:spMkLst>
            <pc:docMk/>
            <pc:sldMk cId="3470532520" sldId="336"/>
            <ac:spMk id="3" creationId="{49FC399D-C4BB-4F49-B57F-672CCFF2C478}"/>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1C655C-6827-461B-B5E4-0F84FFED670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E40F31E2-1B57-49D6-A3BD-2E1CFFF1DA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1E082FE7-D431-4785-993E-C46EED597F33}"/>
              </a:ext>
            </a:extLst>
          </p:cNvPr>
          <p:cNvSpPr>
            <a:spLocks noGrp="1"/>
          </p:cNvSpPr>
          <p:nvPr>
            <p:ph type="dt" sz="half" idx="10"/>
          </p:nvPr>
        </p:nvSpPr>
        <p:spPr/>
        <p:txBody>
          <a:bodyPr/>
          <a:lstStyle/>
          <a:p>
            <a:fld id="{5A29A06D-C5F1-4CD5-AF17-BB91A04CC2CC}" type="datetimeFigureOut">
              <a:rPr lang="en-IN" smtClean="0"/>
              <a:t>01-02-2022</a:t>
            </a:fld>
            <a:endParaRPr lang="en-IN"/>
          </a:p>
        </p:txBody>
      </p:sp>
      <p:sp>
        <p:nvSpPr>
          <p:cNvPr id="5" name="Footer Placeholder 4">
            <a:extLst>
              <a:ext uri="{FF2B5EF4-FFF2-40B4-BE49-F238E27FC236}">
                <a16:creationId xmlns:a16="http://schemas.microsoft.com/office/drawing/2014/main" id="{042A0BEE-F9FD-45FB-A4D6-C449254DB36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47568B9-9BBD-4E11-B3CC-D1FDAC7D97D9}"/>
              </a:ext>
            </a:extLst>
          </p:cNvPr>
          <p:cNvSpPr>
            <a:spLocks noGrp="1"/>
          </p:cNvSpPr>
          <p:nvPr>
            <p:ph type="sldNum" sz="quarter" idx="12"/>
          </p:nvPr>
        </p:nvSpPr>
        <p:spPr/>
        <p:txBody>
          <a:bodyPr/>
          <a:lstStyle/>
          <a:p>
            <a:fld id="{03351FC2-E192-4868-AA7E-9D2F475062EB}" type="slidenum">
              <a:rPr lang="en-IN" smtClean="0"/>
              <a:t>‹#›</a:t>
            </a:fld>
            <a:endParaRPr lang="en-IN"/>
          </a:p>
        </p:txBody>
      </p:sp>
    </p:spTree>
    <p:extLst>
      <p:ext uri="{BB962C8B-B14F-4D97-AF65-F5344CB8AC3E}">
        <p14:creationId xmlns:p14="http://schemas.microsoft.com/office/powerpoint/2010/main" val="3468203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6FDAF-0720-48B5-8526-CEF23DF8D58F}"/>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E5A7E89D-5B78-43EF-93C0-A4957C11EB4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6424A69-5EC3-47E7-958F-577E55F8DD4E}"/>
              </a:ext>
            </a:extLst>
          </p:cNvPr>
          <p:cNvSpPr>
            <a:spLocks noGrp="1"/>
          </p:cNvSpPr>
          <p:nvPr>
            <p:ph type="dt" sz="half" idx="10"/>
          </p:nvPr>
        </p:nvSpPr>
        <p:spPr/>
        <p:txBody>
          <a:bodyPr/>
          <a:lstStyle/>
          <a:p>
            <a:fld id="{5A29A06D-C5F1-4CD5-AF17-BB91A04CC2CC}" type="datetimeFigureOut">
              <a:rPr lang="en-IN" smtClean="0"/>
              <a:t>01-02-2022</a:t>
            </a:fld>
            <a:endParaRPr lang="en-IN"/>
          </a:p>
        </p:txBody>
      </p:sp>
      <p:sp>
        <p:nvSpPr>
          <p:cNvPr id="5" name="Footer Placeholder 4">
            <a:extLst>
              <a:ext uri="{FF2B5EF4-FFF2-40B4-BE49-F238E27FC236}">
                <a16:creationId xmlns:a16="http://schemas.microsoft.com/office/drawing/2014/main" id="{B75A2366-80D8-4F50-8A6A-0D5A2FE0E73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DE2B007-C6EE-4109-92D1-EEF131277E0E}"/>
              </a:ext>
            </a:extLst>
          </p:cNvPr>
          <p:cNvSpPr>
            <a:spLocks noGrp="1"/>
          </p:cNvSpPr>
          <p:nvPr>
            <p:ph type="sldNum" sz="quarter" idx="12"/>
          </p:nvPr>
        </p:nvSpPr>
        <p:spPr/>
        <p:txBody>
          <a:bodyPr/>
          <a:lstStyle/>
          <a:p>
            <a:fld id="{03351FC2-E192-4868-AA7E-9D2F475062EB}" type="slidenum">
              <a:rPr lang="en-IN" smtClean="0"/>
              <a:t>‹#›</a:t>
            </a:fld>
            <a:endParaRPr lang="en-IN"/>
          </a:p>
        </p:txBody>
      </p:sp>
    </p:spTree>
    <p:extLst>
      <p:ext uri="{BB962C8B-B14F-4D97-AF65-F5344CB8AC3E}">
        <p14:creationId xmlns:p14="http://schemas.microsoft.com/office/powerpoint/2010/main" val="456172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1ADD99F-AAC1-4562-8A79-90EB215DACA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D2ED48AB-7E17-457E-8A5F-C63D6F1AFF6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F4ECF3B-B8D6-4081-B81C-DC2E68CA23DF}"/>
              </a:ext>
            </a:extLst>
          </p:cNvPr>
          <p:cNvSpPr>
            <a:spLocks noGrp="1"/>
          </p:cNvSpPr>
          <p:nvPr>
            <p:ph type="dt" sz="half" idx="10"/>
          </p:nvPr>
        </p:nvSpPr>
        <p:spPr/>
        <p:txBody>
          <a:bodyPr/>
          <a:lstStyle/>
          <a:p>
            <a:fld id="{5A29A06D-C5F1-4CD5-AF17-BB91A04CC2CC}" type="datetimeFigureOut">
              <a:rPr lang="en-IN" smtClean="0"/>
              <a:t>01-02-2022</a:t>
            </a:fld>
            <a:endParaRPr lang="en-IN"/>
          </a:p>
        </p:txBody>
      </p:sp>
      <p:sp>
        <p:nvSpPr>
          <p:cNvPr id="5" name="Footer Placeholder 4">
            <a:extLst>
              <a:ext uri="{FF2B5EF4-FFF2-40B4-BE49-F238E27FC236}">
                <a16:creationId xmlns:a16="http://schemas.microsoft.com/office/drawing/2014/main" id="{2401CB7E-7EB2-474A-8711-36FD6106741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D0B2E4F-81EE-48AD-90C8-734B50BB7BAC}"/>
              </a:ext>
            </a:extLst>
          </p:cNvPr>
          <p:cNvSpPr>
            <a:spLocks noGrp="1"/>
          </p:cNvSpPr>
          <p:nvPr>
            <p:ph type="sldNum" sz="quarter" idx="12"/>
          </p:nvPr>
        </p:nvSpPr>
        <p:spPr/>
        <p:txBody>
          <a:bodyPr/>
          <a:lstStyle/>
          <a:p>
            <a:fld id="{03351FC2-E192-4868-AA7E-9D2F475062EB}" type="slidenum">
              <a:rPr lang="en-IN" smtClean="0"/>
              <a:t>‹#›</a:t>
            </a:fld>
            <a:endParaRPr lang="en-IN"/>
          </a:p>
        </p:txBody>
      </p:sp>
    </p:spTree>
    <p:extLst>
      <p:ext uri="{BB962C8B-B14F-4D97-AF65-F5344CB8AC3E}">
        <p14:creationId xmlns:p14="http://schemas.microsoft.com/office/powerpoint/2010/main" val="424956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CDAEE-352E-43EC-BD52-4A35BE8B3F56}"/>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C76ABD3F-823A-4B01-AB4B-002BD9124A0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64A3B28-F411-4AF2-9E99-728043B00132}"/>
              </a:ext>
            </a:extLst>
          </p:cNvPr>
          <p:cNvSpPr>
            <a:spLocks noGrp="1"/>
          </p:cNvSpPr>
          <p:nvPr>
            <p:ph type="dt" sz="half" idx="10"/>
          </p:nvPr>
        </p:nvSpPr>
        <p:spPr/>
        <p:txBody>
          <a:bodyPr/>
          <a:lstStyle/>
          <a:p>
            <a:fld id="{5A29A06D-C5F1-4CD5-AF17-BB91A04CC2CC}" type="datetimeFigureOut">
              <a:rPr lang="en-IN" smtClean="0"/>
              <a:t>01-02-2022</a:t>
            </a:fld>
            <a:endParaRPr lang="en-IN"/>
          </a:p>
        </p:txBody>
      </p:sp>
      <p:sp>
        <p:nvSpPr>
          <p:cNvPr id="5" name="Footer Placeholder 4">
            <a:extLst>
              <a:ext uri="{FF2B5EF4-FFF2-40B4-BE49-F238E27FC236}">
                <a16:creationId xmlns:a16="http://schemas.microsoft.com/office/drawing/2014/main" id="{71BE0C95-35AE-4AC9-83FA-0E20E637C9B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AD1CF80-F43B-4046-83D2-C28D08A7A800}"/>
              </a:ext>
            </a:extLst>
          </p:cNvPr>
          <p:cNvSpPr>
            <a:spLocks noGrp="1"/>
          </p:cNvSpPr>
          <p:nvPr>
            <p:ph type="sldNum" sz="quarter" idx="12"/>
          </p:nvPr>
        </p:nvSpPr>
        <p:spPr/>
        <p:txBody>
          <a:bodyPr/>
          <a:lstStyle/>
          <a:p>
            <a:fld id="{03351FC2-E192-4868-AA7E-9D2F475062EB}" type="slidenum">
              <a:rPr lang="en-IN" smtClean="0"/>
              <a:t>‹#›</a:t>
            </a:fld>
            <a:endParaRPr lang="en-IN"/>
          </a:p>
        </p:txBody>
      </p:sp>
    </p:spTree>
    <p:extLst>
      <p:ext uri="{BB962C8B-B14F-4D97-AF65-F5344CB8AC3E}">
        <p14:creationId xmlns:p14="http://schemas.microsoft.com/office/powerpoint/2010/main" val="2328631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832BA-B4AE-4F3F-A59F-17ABDBD7C08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DCC080B5-2DD4-4C47-9988-6118B98BF1F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3683FF2-DCA7-4454-878B-9883E1CE04DE}"/>
              </a:ext>
            </a:extLst>
          </p:cNvPr>
          <p:cNvSpPr>
            <a:spLocks noGrp="1"/>
          </p:cNvSpPr>
          <p:nvPr>
            <p:ph type="dt" sz="half" idx="10"/>
          </p:nvPr>
        </p:nvSpPr>
        <p:spPr/>
        <p:txBody>
          <a:bodyPr/>
          <a:lstStyle/>
          <a:p>
            <a:fld id="{5A29A06D-C5F1-4CD5-AF17-BB91A04CC2CC}" type="datetimeFigureOut">
              <a:rPr lang="en-IN" smtClean="0"/>
              <a:t>01-02-2022</a:t>
            </a:fld>
            <a:endParaRPr lang="en-IN"/>
          </a:p>
        </p:txBody>
      </p:sp>
      <p:sp>
        <p:nvSpPr>
          <p:cNvPr id="5" name="Footer Placeholder 4">
            <a:extLst>
              <a:ext uri="{FF2B5EF4-FFF2-40B4-BE49-F238E27FC236}">
                <a16:creationId xmlns:a16="http://schemas.microsoft.com/office/drawing/2014/main" id="{23005E8B-E0BD-49A3-A4A8-972520710B2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1DB8867-85DF-4E71-B0EF-3E142C31D8BE}"/>
              </a:ext>
            </a:extLst>
          </p:cNvPr>
          <p:cNvSpPr>
            <a:spLocks noGrp="1"/>
          </p:cNvSpPr>
          <p:nvPr>
            <p:ph type="sldNum" sz="quarter" idx="12"/>
          </p:nvPr>
        </p:nvSpPr>
        <p:spPr/>
        <p:txBody>
          <a:bodyPr/>
          <a:lstStyle/>
          <a:p>
            <a:fld id="{03351FC2-E192-4868-AA7E-9D2F475062EB}" type="slidenum">
              <a:rPr lang="en-IN" smtClean="0"/>
              <a:t>‹#›</a:t>
            </a:fld>
            <a:endParaRPr lang="en-IN"/>
          </a:p>
        </p:txBody>
      </p:sp>
    </p:spTree>
    <p:extLst>
      <p:ext uri="{BB962C8B-B14F-4D97-AF65-F5344CB8AC3E}">
        <p14:creationId xmlns:p14="http://schemas.microsoft.com/office/powerpoint/2010/main" val="177950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C9009-AFE5-4613-BA1D-AFA108D11BE3}"/>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D5A18B00-3269-48AD-AD42-305DAD92C4C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FED1C53A-3DAC-4148-B473-E172BDDD87D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607DF3B0-71D2-415D-A215-39E2D26F4FDF}"/>
              </a:ext>
            </a:extLst>
          </p:cNvPr>
          <p:cNvSpPr>
            <a:spLocks noGrp="1"/>
          </p:cNvSpPr>
          <p:nvPr>
            <p:ph type="dt" sz="half" idx="10"/>
          </p:nvPr>
        </p:nvSpPr>
        <p:spPr/>
        <p:txBody>
          <a:bodyPr/>
          <a:lstStyle/>
          <a:p>
            <a:fld id="{5A29A06D-C5F1-4CD5-AF17-BB91A04CC2CC}" type="datetimeFigureOut">
              <a:rPr lang="en-IN" smtClean="0"/>
              <a:t>01-02-2022</a:t>
            </a:fld>
            <a:endParaRPr lang="en-IN"/>
          </a:p>
        </p:txBody>
      </p:sp>
      <p:sp>
        <p:nvSpPr>
          <p:cNvPr id="6" name="Footer Placeholder 5">
            <a:extLst>
              <a:ext uri="{FF2B5EF4-FFF2-40B4-BE49-F238E27FC236}">
                <a16:creationId xmlns:a16="http://schemas.microsoft.com/office/drawing/2014/main" id="{363F4E65-A775-4BD3-8032-57AAD9335E6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FCF5D83C-9797-4E72-8743-0C8A03F2ED40}"/>
              </a:ext>
            </a:extLst>
          </p:cNvPr>
          <p:cNvSpPr>
            <a:spLocks noGrp="1"/>
          </p:cNvSpPr>
          <p:nvPr>
            <p:ph type="sldNum" sz="quarter" idx="12"/>
          </p:nvPr>
        </p:nvSpPr>
        <p:spPr/>
        <p:txBody>
          <a:bodyPr/>
          <a:lstStyle/>
          <a:p>
            <a:fld id="{03351FC2-E192-4868-AA7E-9D2F475062EB}" type="slidenum">
              <a:rPr lang="en-IN" smtClean="0"/>
              <a:t>‹#›</a:t>
            </a:fld>
            <a:endParaRPr lang="en-IN"/>
          </a:p>
        </p:txBody>
      </p:sp>
    </p:spTree>
    <p:extLst>
      <p:ext uri="{BB962C8B-B14F-4D97-AF65-F5344CB8AC3E}">
        <p14:creationId xmlns:p14="http://schemas.microsoft.com/office/powerpoint/2010/main" val="2975191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847E0-B358-4EEE-B842-30A412E75854}"/>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432FB789-641F-4980-B701-404F15DD253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2340FB3-737D-4382-A71F-5865EB567B2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2B3A129C-4DD0-483D-BE09-3EC2BCD3C7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96FA46E-C5EA-43EC-8649-78E8D634845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4C874157-C4BB-417E-A599-921238FC2CF1}"/>
              </a:ext>
            </a:extLst>
          </p:cNvPr>
          <p:cNvSpPr>
            <a:spLocks noGrp="1"/>
          </p:cNvSpPr>
          <p:nvPr>
            <p:ph type="dt" sz="half" idx="10"/>
          </p:nvPr>
        </p:nvSpPr>
        <p:spPr/>
        <p:txBody>
          <a:bodyPr/>
          <a:lstStyle/>
          <a:p>
            <a:fld id="{5A29A06D-C5F1-4CD5-AF17-BB91A04CC2CC}" type="datetimeFigureOut">
              <a:rPr lang="en-IN" smtClean="0"/>
              <a:t>01-02-2022</a:t>
            </a:fld>
            <a:endParaRPr lang="en-IN"/>
          </a:p>
        </p:txBody>
      </p:sp>
      <p:sp>
        <p:nvSpPr>
          <p:cNvPr id="8" name="Footer Placeholder 7">
            <a:extLst>
              <a:ext uri="{FF2B5EF4-FFF2-40B4-BE49-F238E27FC236}">
                <a16:creationId xmlns:a16="http://schemas.microsoft.com/office/drawing/2014/main" id="{343AF665-C26C-4021-A4F1-90A9DFD74107}"/>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3EEB632A-378B-4BC0-BA1E-BAB17FA0CCCC}"/>
              </a:ext>
            </a:extLst>
          </p:cNvPr>
          <p:cNvSpPr>
            <a:spLocks noGrp="1"/>
          </p:cNvSpPr>
          <p:nvPr>
            <p:ph type="sldNum" sz="quarter" idx="12"/>
          </p:nvPr>
        </p:nvSpPr>
        <p:spPr/>
        <p:txBody>
          <a:bodyPr/>
          <a:lstStyle/>
          <a:p>
            <a:fld id="{03351FC2-E192-4868-AA7E-9D2F475062EB}" type="slidenum">
              <a:rPr lang="en-IN" smtClean="0"/>
              <a:t>‹#›</a:t>
            </a:fld>
            <a:endParaRPr lang="en-IN"/>
          </a:p>
        </p:txBody>
      </p:sp>
    </p:spTree>
    <p:extLst>
      <p:ext uri="{BB962C8B-B14F-4D97-AF65-F5344CB8AC3E}">
        <p14:creationId xmlns:p14="http://schemas.microsoft.com/office/powerpoint/2010/main" val="1832094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0DBAB-DFA4-4A4C-9308-01264B84B110}"/>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9024EA37-4C13-4B5F-B43E-DD93E97E256C}"/>
              </a:ext>
            </a:extLst>
          </p:cNvPr>
          <p:cNvSpPr>
            <a:spLocks noGrp="1"/>
          </p:cNvSpPr>
          <p:nvPr>
            <p:ph type="dt" sz="half" idx="10"/>
          </p:nvPr>
        </p:nvSpPr>
        <p:spPr/>
        <p:txBody>
          <a:bodyPr/>
          <a:lstStyle/>
          <a:p>
            <a:fld id="{5A29A06D-C5F1-4CD5-AF17-BB91A04CC2CC}" type="datetimeFigureOut">
              <a:rPr lang="en-IN" smtClean="0"/>
              <a:t>01-02-2022</a:t>
            </a:fld>
            <a:endParaRPr lang="en-IN"/>
          </a:p>
        </p:txBody>
      </p:sp>
      <p:sp>
        <p:nvSpPr>
          <p:cNvPr id="4" name="Footer Placeholder 3">
            <a:extLst>
              <a:ext uri="{FF2B5EF4-FFF2-40B4-BE49-F238E27FC236}">
                <a16:creationId xmlns:a16="http://schemas.microsoft.com/office/drawing/2014/main" id="{87838611-712B-40CE-BCFF-EE57B91296F6}"/>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D550D43C-6D67-48B6-AB1A-B62775948B48}"/>
              </a:ext>
            </a:extLst>
          </p:cNvPr>
          <p:cNvSpPr>
            <a:spLocks noGrp="1"/>
          </p:cNvSpPr>
          <p:nvPr>
            <p:ph type="sldNum" sz="quarter" idx="12"/>
          </p:nvPr>
        </p:nvSpPr>
        <p:spPr/>
        <p:txBody>
          <a:bodyPr/>
          <a:lstStyle/>
          <a:p>
            <a:fld id="{03351FC2-E192-4868-AA7E-9D2F475062EB}" type="slidenum">
              <a:rPr lang="en-IN" smtClean="0"/>
              <a:t>‹#›</a:t>
            </a:fld>
            <a:endParaRPr lang="en-IN"/>
          </a:p>
        </p:txBody>
      </p:sp>
    </p:spTree>
    <p:extLst>
      <p:ext uri="{BB962C8B-B14F-4D97-AF65-F5344CB8AC3E}">
        <p14:creationId xmlns:p14="http://schemas.microsoft.com/office/powerpoint/2010/main" val="4187198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FC4FB34-9EAF-4FDB-AD48-7A159ADBCC66}"/>
              </a:ext>
            </a:extLst>
          </p:cNvPr>
          <p:cNvSpPr>
            <a:spLocks noGrp="1"/>
          </p:cNvSpPr>
          <p:nvPr>
            <p:ph type="dt" sz="half" idx="10"/>
          </p:nvPr>
        </p:nvSpPr>
        <p:spPr/>
        <p:txBody>
          <a:bodyPr/>
          <a:lstStyle/>
          <a:p>
            <a:fld id="{5A29A06D-C5F1-4CD5-AF17-BB91A04CC2CC}" type="datetimeFigureOut">
              <a:rPr lang="en-IN" smtClean="0"/>
              <a:t>01-02-2022</a:t>
            </a:fld>
            <a:endParaRPr lang="en-IN"/>
          </a:p>
        </p:txBody>
      </p:sp>
      <p:sp>
        <p:nvSpPr>
          <p:cNvPr id="3" name="Footer Placeholder 2">
            <a:extLst>
              <a:ext uri="{FF2B5EF4-FFF2-40B4-BE49-F238E27FC236}">
                <a16:creationId xmlns:a16="http://schemas.microsoft.com/office/drawing/2014/main" id="{2EB59D7A-0809-44D0-8037-04B12A635A08}"/>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EDE0FD42-B103-40BF-9321-5AEBB3CB65FB}"/>
              </a:ext>
            </a:extLst>
          </p:cNvPr>
          <p:cNvSpPr>
            <a:spLocks noGrp="1"/>
          </p:cNvSpPr>
          <p:nvPr>
            <p:ph type="sldNum" sz="quarter" idx="12"/>
          </p:nvPr>
        </p:nvSpPr>
        <p:spPr/>
        <p:txBody>
          <a:bodyPr/>
          <a:lstStyle/>
          <a:p>
            <a:fld id="{03351FC2-E192-4868-AA7E-9D2F475062EB}" type="slidenum">
              <a:rPr lang="en-IN" smtClean="0"/>
              <a:t>‹#›</a:t>
            </a:fld>
            <a:endParaRPr lang="en-IN"/>
          </a:p>
        </p:txBody>
      </p:sp>
    </p:spTree>
    <p:extLst>
      <p:ext uri="{BB962C8B-B14F-4D97-AF65-F5344CB8AC3E}">
        <p14:creationId xmlns:p14="http://schemas.microsoft.com/office/powerpoint/2010/main" val="841516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02B2F-D8DE-4B00-851F-1C48FDF0A9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35A466F2-79A7-4111-B3ED-5DE6B0D4B89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D051C17B-A00B-4D2B-A042-CC83A9C7BF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6DA1ABC-956B-453B-81C3-DB6650CE5218}"/>
              </a:ext>
            </a:extLst>
          </p:cNvPr>
          <p:cNvSpPr>
            <a:spLocks noGrp="1"/>
          </p:cNvSpPr>
          <p:nvPr>
            <p:ph type="dt" sz="half" idx="10"/>
          </p:nvPr>
        </p:nvSpPr>
        <p:spPr/>
        <p:txBody>
          <a:bodyPr/>
          <a:lstStyle/>
          <a:p>
            <a:fld id="{5A29A06D-C5F1-4CD5-AF17-BB91A04CC2CC}" type="datetimeFigureOut">
              <a:rPr lang="en-IN" smtClean="0"/>
              <a:t>01-02-2022</a:t>
            </a:fld>
            <a:endParaRPr lang="en-IN"/>
          </a:p>
        </p:txBody>
      </p:sp>
      <p:sp>
        <p:nvSpPr>
          <p:cNvPr id="6" name="Footer Placeholder 5">
            <a:extLst>
              <a:ext uri="{FF2B5EF4-FFF2-40B4-BE49-F238E27FC236}">
                <a16:creationId xmlns:a16="http://schemas.microsoft.com/office/drawing/2014/main" id="{8076E099-75EB-4C61-A0A6-E88149AA255A}"/>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FFC29CBB-7C13-4F28-815C-72A54FF9B734}"/>
              </a:ext>
            </a:extLst>
          </p:cNvPr>
          <p:cNvSpPr>
            <a:spLocks noGrp="1"/>
          </p:cNvSpPr>
          <p:nvPr>
            <p:ph type="sldNum" sz="quarter" idx="12"/>
          </p:nvPr>
        </p:nvSpPr>
        <p:spPr/>
        <p:txBody>
          <a:bodyPr/>
          <a:lstStyle/>
          <a:p>
            <a:fld id="{03351FC2-E192-4868-AA7E-9D2F475062EB}" type="slidenum">
              <a:rPr lang="en-IN" smtClean="0"/>
              <a:t>‹#›</a:t>
            </a:fld>
            <a:endParaRPr lang="en-IN"/>
          </a:p>
        </p:txBody>
      </p:sp>
    </p:spTree>
    <p:extLst>
      <p:ext uri="{BB962C8B-B14F-4D97-AF65-F5344CB8AC3E}">
        <p14:creationId xmlns:p14="http://schemas.microsoft.com/office/powerpoint/2010/main" val="2125887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93C26-C976-490D-BA28-F4071F25AC1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E17D74E4-08AD-451C-B889-FC6B38C0DB2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CDFA935E-0A43-4649-BB01-4200458164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B5B60F-E627-4474-905C-3681DFC5AAE7}"/>
              </a:ext>
            </a:extLst>
          </p:cNvPr>
          <p:cNvSpPr>
            <a:spLocks noGrp="1"/>
          </p:cNvSpPr>
          <p:nvPr>
            <p:ph type="dt" sz="half" idx="10"/>
          </p:nvPr>
        </p:nvSpPr>
        <p:spPr/>
        <p:txBody>
          <a:bodyPr/>
          <a:lstStyle/>
          <a:p>
            <a:fld id="{5A29A06D-C5F1-4CD5-AF17-BB91A04CC2CC}" type="datetimeFigureOut">
              <a:rPr lang="en-IN" smtClean="0"/>
              <a:t>01-02-2022</a:t>
            </a:fld>
            <a:endParaRPr lang="en-IN"/>
          </a:p>
        </p:txBody>
      </p:sp>
      <p:sp>
        <p:nvSpPr>
          <p:cNvPr id="6" name="Footer Placeholder 5">
            <a:extLst>
              <a:ext uri="{FF2B5EF4-FFF2-40B4-BE49-F238E27FC236}">
                <a16:creationId xmlns:a16="http://schemas.microsoft.com/office/drawing/2014/main" id="{81679D87-A90D-4060-800C-207464B5F6BF}"/>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840D5BC8-9D73-4BBD-9C41-F91EE292DC01}"/>
              </a:ext>
            </a:extLst>
          </p:cNvPr>
          <p:cNvSpPr>
            <a:spLocks noGrp="1"/>
          </p:cNvSpPr>
          <p:nvPr>
            <p:ph type="sldNum" sz="quarter" idx="12"/>
          </p:nvPr>
        </p:nvSpPr>
        <p:spPr/>
        <p:txBody>
          <a:bodyPr/>
          <a:lstStyle/>
          <a:p>
            <a:fld id="{03351FC2-E192-4868-AA7E-9D2F475062EB}" type="slidenum">
              <a:rPr lang="en-IN" smtClean="0"/>
              <a:t>‹#›</a:t>
            </a:fld>
            <a:endParaRPr lang="en-IN"/>
          </a:p>
        </p:txBody>
      </p:sp>
    </p:spTree>
    <p:extLst>
      <p:ext uri="{BB962C8B-B14F-4D97-AF65-F5344CB8AC3E}">
        <p14:creationId xmlns:p14="http://schemas.microsoft.com/office/powerpoint/2010/main" val="1228155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D63E348-03BB-4F81-B998-F9EEC09466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04E0BE77-3A84-4B12-8AB2-EB47A5B155E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86A8F18-77E3-4DF1-B90C-51A6F13FA6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29A06D-C5F1-4CD5-AF17-BB91A04CC2CC}" type="datetimeFigureOut">
              <a:rPr lang="en-IN" smtClean="0"/>
              <a:t>01-02-2022</a:t>
            </a:fld>
            <a:endParaRPr lang="en-IN"/>
          </a:p>
        </p:txBody>
      </p:sp>
      <p:sp>
        <p:nvSpPr>
          <p:cNvPr id="5" name="Footer Placeholder 4">
            <a:extLst>
              <a:ext uri="{FF2B5EF4-FFF2-40B4-BE49-F238E27FC236}">
                <a16:creationId xmlns:a16="http://schemas.microsoft.com/office/drawing/2014/main" id="{835B3C26-0D87-4311-8ED0-BE8AC858D7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258E5F81-3019-4910-8ED1-7CCAA89FFB3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351FC2-E192-4868-AA7E-9D2F475062EB}" type="slidenum">
              <a:rPr lang="en-IN" smtClean="0"/>
              <a:t>‹#›</a:t>
            </a:fld>
            <a:endParaRPr lang="en-IN"/>
          </a:p>
        </p:txBody>
      </p:sp>
    </p:spTree>
    <p:extLst>
      <p:ext uri="{BB962C8B-B14F-4D97-AF65-F5344CB8AC3E}">
        <p14:creationId xmlns:p14="http://schemas.microsoft.com/office/powerpoint/2010/main" val="21341902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976BF-A24F-4E1E-A87A-00F06917F6BF}"/>
              </a:ext>
            </a:extLst>
          </p:cNvPr>
          <p:cNvSpPr>
            <a:spLocks noGrp="1"/>
          </p:cNvSpPr>
          <p:nvPr>
            <p:ph type="title"/>
          </p:nvPr>
        </p:nvSpPr>
        <p:spPr/>
        <p:txBody>
          <a:bodyPr/>
          <a:lstStyle/>
          <a:p>
            <a:pPr algn="ctr"/>
            <a:r>
              <a:rPr lang="en-US" dirty="0"/>
              <a:t>Etiquettes to Attend the Online Classes</a:t>
            </a:r>
            <a:endParaRPr lang="en-IN" dirty="0"/>
          </a:p>
        </p:txBody>
      </p:sp>
      <p:sp>
        <p:nvSpPr>
          <p:cNvPr id="3" name="Content Placeholder 2">
            <a:extLst>
              <a:ext uri="{FF2B5EF4-FFF2-40B4-BE49-F238E27FC236}">
                <a16:creationId xmlns:a16="http://schemas.microsoft.com/office/drawing/2014/main" id="{6A17CB01-F71B-4AFD-97EA-A47A094E91D6}"/>
              </a:ext>
            </a:extLst>
          </p:cNvPr>
          <p:cNvSpPr>
            <a:spLocks noGrp="1"/>
          </p:cNvSpPr>
          <p:nvPr>
            <p:ph idx="1"/>
          </p:nvPr>
        </p:nvSpPr>
        <p:spPr/>
        <p:txBody>
          <a:bodyPr>
            <a:normAutofit/>
          </a:bodyPr>
          <a:lstStyle/>
          <a:p>
            <a:pPr marL="514350" indent="-514350">
              <a:buAutoNum type="arabicPeriod"/>
            </a:pPr>
            <a:r>
              <a:rPr lang="en-US" dirty="0"/>
              <a:t>Join class on time.</a:t>
            </a:r>
            <a:endParaRPr lang="en-IN" dirty="0"/>
          </a:p>
          <a:p>
            <a:pPr marL="514350" indent="-514350">
              <a:buAutoNum type="arabicPeriod"/>
            </a:pPr>
            <a:r>
              <a:rPr lang="en-IN" dirty="0"/>
              <a:t>Unmute mic. Phone only to interact with the instructor.</a:t>
            </a:r>
          </a:p>
          <a:p>
            <a:pPr marL="514350" indent="-514350">
              <a:buAutoNum type="arabicPeriod"/>
            </a:pPr>
            <a:r>
              <a:rPr lang="en-IN" dirty="0"/>
              <a:t> Turn on camera while you are presenting.</a:t>
            </a:r>
          </a:p>
          <a:p>
            <a:pPr marL="514350" indent="-514350">
              <a:buAutoNum type="arabicPeriod"/>
            </a:pPr>
            <a:r>
              <a:rPr lang="en-IN" dirty="0"/>
              <a:t>Do not present on your own.</a:t>
            </a:r>
          </a:p>
          <a:p>
            <a:pPr marL="514350" indent="-514350">
              <a:buAutoNum type="arabicPeriod"/>
            </a:pPr>
            <a:r>
              <a:rPr lang="en-IN" dirty="0"/>
              <a:t>Do not form small groups among yourself for discussion.</a:t>
            </a:r>
          </a:p>
          <a:p>
            <a:pPr marL="514350" indent="-514350">
              <a:buAutoNum type="arabicPeriod"/>
            </a:pPr>
            <a:endParaRPr lang="en-IN" dirty="0"/>
          </a:p>
          <a:p>
            <a:pPr marL="514350" indent="-514350">
              <a:buAutoNum type="arabicPeriod"/>
            </a:pPr>
            <a:endParaRPr lang="en-US" dirty="0"/>
          </a:p>
        </p:txBody>
      </p:sp>
    </p:spTree>
    <p:extLst>
      <p:ext uri="{BB962C8B-B14F-4D97-AF65-F5344CB8AC3E}">
        <p14:creationId xmlns:p14="http://schemas.microsoft.com/office/powerpoint/2010/main" val="25273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AEE860-C8BA-4327-B35B-2A918B46A577}"/>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625BA798-F913-4153-9F1E-A0F0FE4F50B5}"/>
              </a:ext>
            </a:extLst>
          </p:cNvPr>
          <p:cNvSpPr>
            <a:spLocks noGrp="1"/>
          </p:cNvSpPr>
          <p:nvPr>
            <p:ph idx="1"/>
          </p:nvPr>
        </p:nvSpPr>
        <p:spPr>
          <a:xfrm>
            <a:off x="916112" y="1835899"/>
            <a:ext cx="10515600" cy="4351338"/>
          </a:xfrm>
        </p:spPr>
        <p:txBody>
          <a:bodyPr>
            <a:normAutofit fontScale="25000" lnSpcReduction="20000"/>
          </a:bodyPr>
          <a:lstStyle/>
          <a:p>
            <a:pPr marL="0" indent="0">
              <a:buNone/>
            </a:pPr>
            <a:r>
              <a:rPr lang="en-US" sz="5600" dirty="0"/>
              <a:t>Mr. XYZ</a:t>
            </a:r>
            <a:endParaRPr lang="en-US" sz="5600" strike="sngStrike" dirty="0"/>
          </a:p>
          <a:p>
            <a:pPr marL="0" indent="0">
              <a:buNone/>
            </a:pPr>
            <a:r>
              <a:rPr lang="en-US" sz="5600" dirty="0"/>
              <a:t>202, MG Road					</a:t>
            </a:r>
          </a:p>
          <a:p>
            <a:pPr marL="0" indent="0">
              <a:buNone/>
            </a:pPr>
            <a:r>
              <a:rPr lang="en-US" sz="5600" dirty="0"/>
              <a:t>Kochi					</a:t>
            </a:r>
          </a:p>
          <a:p>
            <a:pPr marL="0" indent="0">
              <a:buNone/>
            </a:pPr>
            <a:r>
              <a:rPr lang="en-US" sz="5600" dirty="0"/>
              <a:t>Mb: 	; Email Id:</a:t>
            </a:r>
          </a:p>
          <a:p>
            <a:pPr marL="0" indent="0">
              <a:buNone/>
            </a:pPr>
            <a:endParaRPr lang="en-US" sz="5600" dirty="0"/>
          </a:p>
          <a:p>
            <a:pPr marL="0" indent="0">
              <a:buNone/>
            </a:pPr>
            <a:r>
              <a:rPr lang="en-US" sz="5600" dirty="0"/>
              <a:t>June 29, 2009/ 29 June 2009</a:t>
            </a:r>
          </a:p>
          <a:p>
            <a:pPr marL="0" indent="0">
              <a:buNone/>
            </a:pPr>
            <a:endParaRPr lang="en-US" sz="5600" strike="sngStrike" dirty="0"/>
          </a:p>
          <a:p>
            <a:pPr marL="0" indent="0">
              <a:buNone/>
            </a:pPr>
            <a:endParaRPr lang="en-US" sz="5600" strike="sngStrike" dirty="0"/>
          </a:p>
          <a:p>
            <a:pPr marL="0" indent="0">
              <a:buNone/>
            </a:pPr>
            <a:r>
              <a:rPr lang="en-US" sz="5600" dirty="0"/>
              <a:t>The Macmillan Co. of India Ltd.</a:t>
            </a:r>
          </a:p>
          <a:p>
            <a:pPr marL="0" indent="0">
              <a:buNone/>
            </a:pPr>
            <a:r>
              <a:rPr lang="en-US" sz="5600" dirty="0"/>
              <a:t>21, </a:t>
            </a:r>
            <a:r>
              <a:rPr lang="en-US" sz="5600" dirty="0" err="1"/>
              <a:t>Patullo</a:t>
            </a:r>
            <a:r>
              <a:rPr lang="en-US" sz="5600" dirty="0"/>
              <a:t> Road</a:t>
            </a:r>
          </a:p>
          <a:p>
            <a:pPr marL="0" indent="0">
              <a:buNone/>
            </a:pPr>
            <a:r>
              <a:rPr lang="en-US" sz="5600" dirty="0"/>
              <a:t>Madras-2</a:t>
            </a:r>
          </a:p>
          <a:p>
            <a:pPr marL="0" indent="0">
              <a:buNone/>
            </a:pPr>
            <a:r>
              <a:rPr lang="en-US" sz="5600" dirty="0"/>
              <a:t>Sub: Placing order for books</a:t>
            </a:r>
          </a:p>
          <a:p>
            <a:pPr marL="0" indent="0">
              <a:buNone/>
            </a:pPr>
            <a:r>
              <a:rPr lang="en-US" sz="5600" dirty="0"/>
              <a:t>Dear Sir/ Madam</a:t>
            </a:r>
          </a:p>
          <a:p>
            <a:pPr marL="0" indent="0">
              <a:buNone/>
            </a:pPr>
            <a:r>
              <a:rPr lang="en-US" sz="5600" dirty="0"/>
              <a:t>I shall be obliged if you will send me the following books by VPP at your earliest convenience:</a:t>
            </a:r>
          </a:p>
          <a:p>
            <a:pPr marL="0" indent="0">
              <a:buNone/>
            </a:pPr>
            <a:endParaRPr lang="en-US" sz="5600" dirty="0"/>
          </a:p>
          <a:p>
            <a:pPr marL="0" indent="0">
              <a:buNone/>
            </a:pPr>
            <a:r>
              <a:rPr lang="en-US" sz="5600" dirty="0"/>
              <a:t>1. The Morning of the World, by Graham Cooper</a:t>
            </a:r>
          </a:p>
          <a:p>
            <a:pPr marL="0" indent="0">
              <a:buNone/>
            </a:pPr>
            <a:r>
              <a:rPr lang="en-US" sz="5600" dirty="0"/>
              <a:t>2. In Search of Peace, by Neil Richards</a:t>
            </a:r>
          </a:p>
          <a:p>
            <a:pPr marL="0" indent="0">
              <a:buNone/>
            </a:pPr>
            <a:r>
              <a:rPr lang="en-US" sz="5600" dirty="0"/>
              <a:t>3. The Ape and You, by Brian Darwin</a:t>
            </a:r>
          </a:p>
          <a:p>
            <a:pPr marL="0" indent="0">
              <a:buNone/>
            </a:pPr>
            <a:endParaRPr lang="en-US" sz="5600" dirty="0"/>
          </a:p>
          <a:p>
            <a:pPr marL="0" indent="0">
              <a:buNone/>
            </a:pPr>
            <a:r>
              <a:rPr lang="en-US" sz="5600" dirty="0"/>
              <a:t>Yours Sincerely,</a:t>
            </a:r>
          </a:p>
          <a:p>
            <a:pPr marL="0" indent="0">
              <a:buNone/>
            </a:pPr>
            <a:r>
              <a:rPr lang="en-US" sz="5600" dirty="0"/>
              <a:t>John Mathews</a:t>
            </a:r>
          </a:p>
          <a:p>
            <a:pPr marL="0" indent="0">
              <a:buNone/>
            </a:pPr>
            <a:endParaRPr lang="en-US" dirty="0"/>
          </a:p>
        </p:txBody>
      </p:sp>
    </p:spTree>
    <p:extLst>
      <p:ext uri="{BB962C8B-B14F-4D97-AF65-F5344CB8AC3E}">
        <p14:creationId xmlns:p14="http://schemas.microsoft.com/office/powerpoint/2010/main" val="20224586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73B8E-78A3-4C4B-BA47-9BD4E064BE88}"/>
              </a:ext>
            </a:extLst>
          </p:cNvPr>
          <p:cNvSpPr>
            <a:spLocks noGrp="1"/>
          </p:cNvSpPr>
          <p:nvPr>
            <p:ph type="title"/>
          </p:nvPr>
        </p:nvSpPr>
        <p:spPr/>
        <p:txBody>
          <a:bodyPr/>
          <a:lstStyle/>
          <a:p>
            <a:pPr algn="ctr"/>
            <a:r>
              <a:rPr lang="en-IN" dirty="0"/>
              <a:t>Salutation</a:t>
            </a:r>
            <a:br>
              <a:rPr lang="en-IN" dirty="0"/>
            </a:br>
            <a:endParaRPr lang="en-IN" dirty="0"/>
          </a:p>
        </p:txBody>
      </p:sp>
      <p:sp>
        <p:nvSpPr>
          <p:cNvPr id="3" name="Content Placeholder 2">
            <a:extLst>
              <a:ext uri="{FF2B5EF4-FFF2-40B4-BE49-F238E27FC236}">
                <a16:creationId xmlns:a16="http://schemas.microsoft.com/office/drawing/2014/main" id="{2C3C493F-7E96-467E-B612-EE08A0A41F67}"/>
              </a:ext>
            </a:extLst>
          </p:cNvPr>
          <p:cNvSpPr>
            <a:spLocks noGrp="1"/>
          </p:cNvSpPr>
          <p:nvPr>
            <p:ph idx="1"/>
          </p:nvPr>
        </p:nvSpPr>
        <p:spPr/>
        <p:txBody>
          <a:bodyPr>
            <a:normAutofit fontScale="77500" lnSpcReduction="20000"/>
          </a:bodyPr>
          <a:lstStyle/>
          <a:p>
            <a:r>
              <a:rPr lang="en-US" dirty="0"/>
              <a:t>Dear Principal (This style is preferred when you know the designation of the person you are writing to.)</a:t>
            </a:r>
          </a:p>
          <a:p>
            <a:endParaRPr lang="en-US" dirty="0"/>
          </a:p>
          <a:p>
            <a:r>
              <a:rPr lang="en-US" dirty="0"/>
              <a:t>Dear Sir / Dear Madam / Dear Sir or Madam (This is used when you do not know the name or designation of the person you are writing to.)</a:t>
            </a:r>
          </a:p>
          <a:p>
            <a:endParaRPr lang="en-US" dirty="0"/>
          </a:p>
          <a:p>
            <a:r>
              <a:rPr lang="en-US" dirty="0"/>
              <a:t>Dear Ms. Hopkins (Use Ms. for women if you do not know whether she is married or not. If you are certain that she is married, use Mrs. If you are certain that she is unmarried, you may use Miss.)</a:t>
            </a:r>
          </a:p>
          <a:p>
            <a:endParaRPr lang="en-US" dirty="0"/>
          </a:p>
          <a:p>
            <a:r>
              <a:rPr lang="en-US" dirty="0"/>
              <a:t>Dear Dr.</a:t>
            </a:r>
          </a:p>
          <a:p>
            <a:endParaRPr lang="en-US" dirty="0"/>
          </a:p>
          <a:p>
            <a:r>
              <a:rPr lang="en-US" dirty="0"/>
              <a:t>Dear Mathews (Use this if the person you are writing to is a close business contact.)</a:t>
            </a:r>
            <a:endParaRPr lang="en-IN" dirty="0"/>
          </a:p>
        </p:txBody>
      </p:sp>
    </p:spTree>
    <p:extLst>
      <p:ext uri="{BB962C8B-B14F-4D97-AF65-F5344CB8AC3E}">
        <p14:creationId xmlns:p14="http://schemas.microsoft.com/office/powerpoint/2010/main" val="36833182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B8DBF-EAC7-4678-9956-C43652EF2DBE}"/>
              </a:ext>
            </a:extLst>
          </p:cNvPr>
          <p:cNvSpPr>
            <a:spLocks noGrp="1"/>
          </p:cNvSpPr>
          <p:nvPr>
            <p:ph type="title"/>
          </p:nvPr>
        </p:nvSpPr>
        <p:spPr/>
        <p:txBody>
          <a:bodyPr/>
          <a:lstStyle/>
          <a:p>
            <a:pPr algn="ctr"/>
            <a:r>
              <a:rPr lang="en-US" dirty="0"/>
              <a:t>Aspects of writing Business Letters</a:t>
            </a:r>
            <a:endParaRPr lang="en-IN" dirty="0"/>
          </a:p>
        </p:txBody>
      </p:sp>
      <p:sp>
        <p:nvSpPr>
          <p:cNvPr id="3" name="Content Placeholder 2">
            <a:extLst>
              <a:ext uri="{FF2B5EF4-FFF2-40B4-BE49-F238E27FC236}">
                <a16:creationId xmlns:a16="http://schemas.microsoft.com/office/drawing/2014/main" id="{CF09D9C7-2366-41F1-9DA4-ADE7ECA35CA1}"/>
              </a:ext>
            </a:extLst>
          </p:cNvPr>
          <p:cNvSpPr>
            <a:spLocks noGrp="1"/>
          </p:cNvSpPr>
          <p:nvPr>
            <p:ph idx="1"/>
          </p:nvPr>
        </p:nvSpPr>
        <p:spPr/>
        <p:txBody>
          <a:bodyPr>
            <a:normAutofit/>
          </a:bodyPr>
          <a:lstStyle/>
          <a:p>
            <a:r>
              <a:rPr lang="en-US" dirty="0"/>
              <a:t>Convincing				</a:t>
            </a:r>
          </a:p>
          <a:p>
            <a:r>
              <a:rPr lang="en-US" dirty="0"/>
              <a:t>Cordiality</a:t>
            </a:r>
          </a:p>
          <a:p>
            <a:r>
              <a:rPr lang="en-US" dirty="0"/>
              <a:t>Clarity</a:t>
            </a:r>
          </a:p>
          <a:p>
            <a:r>
              <a:rPr lang="en-US" dirty="0"/>
              <a:t>Completeness</a:t>
            </a:r>
          </a:p>
          <a:p>
            <a:r>
              <a:rPr lang="en-US" dirty="0"/>
              <a:t>Conciseness</a:t>
            </a:r>
          </a:p>
          <a:p>
            <a:r>
              <a:rPr lang="en-US" dirty="0"/>
              <a:t>Concreteness</a:t>
            </a:r>
          </a:p>
          <a:p>
            <a:r>
              <a:rPr lang="en-US" dirty="0"/>
              <a:t>Consideration</a:t>
            </a:r>
          </a:p>
        </p:txBody>
      </p:sp>
    </p:spTree>
    <p:extLst>
      <p:ext uri="{BB962C8B-B14F-4D97-AF65-F5344CB8AC3E}">
        <p14:creationId xmlns:p14="http://schemas.microsoft.com/office/powerpoint/2010/main" val="19902947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42329-65F7-49C9-96A7-1A63B98F1B9E}"/>
              </a:ext>
            </a:extLst>
          </p:cNvPr>
          <p:cNvSpPr>
            <a:spLocks noGrp="1"/>
          </p:cNvSpPr>
          <p:nvPr>
            <p:ph type="title"/>
          </p:nvPr>
        </p:nvSpPr>
        <p:spPr/>
        <p:txBody>
          <a:bodyPr/>
          <a:lstStyle/>
          <a:p>
            <a:r>
              <a:rPr lang="en-US" dirty="0"/>
              <a:t>Observe the tone in the following sentences:</a:t>
            </a:r>
            <a:endParaRPr lang="en-IN" dirty="0"/>
          </a:p>
        </p:txBody>
      </p:sp>
      <p:sp>
        <p:nvSpPr>
          <p:cNvPr id="3" name="Content Placeholder 2">
            <a:extLst>
              <a:ext uri="{FF2B5EF4-FFF2-40B4-BE49-F238E27FC236}">
                <a16:creationId xmlns:a16="http://schemas.microsoft.com/office/drawing/2014/main" id="{5D115924-F897-42DB-80E5-A6790E74EC31}"/>
              </a:ext>
            </a:extLst>
          </p:cNvPr>
          <p:cNvSpPr>
            <a:spLocks noGrp="1"/>
          </p:cNvSpPr>
          <p:nvPr>
            <p:ph idx="1"/>
          </p:nvPr>
        </p:nvSpPr>
        <p:spPr/>
        <p:txBody>
          <a:bodyPr>
            <a:normAutofit fontScale="85000" lnSpcReduction="20000"/>
          </a:bodyPr>
          <a:lstStyle/>
          <a:p>
            <a:pPr marL="0" indent="0">
              <a:buNone/>
            </a:pPr>
            <a:r>
              <a:rPr lang="en-IN" dirty="0"/>
              <a:t>a. I am suitable for this post.</a:t>
            </a:r>
          </a:p>
          <a:p>
            <a:endParaRPr lang="en-IN" dirty="0"/>
          </a:p>
          <a:p>
            <a:pPr marL="0" indent="0">
              <a:buNone/>
            </a:pPr>
            <a:r>
              <a:rPr lang="en-IN" dirty="0"/>
              <a:t>b. I know I am the most suitable candidate for this post.</a:t>
            </a:r>
          </a:p>
          <a:p>
            <a:endParaRPr lang="en-IN" dirty="0"/>
          </a:p>
          <a:p>
            <a:pPr marL="0" indent="0">
              <a:buNone/>
            </a:pPr>
            <a:r>
              <a:rPr lang="en-IN" dirty="0"/>
              <a:t>c. I am the best choice for this post.</a:t>
            </a:r>
          </a:p>
          <a:p>
            <a:endParaRPr lang="en-IN" dirty="0"/>
          </a:p>
          <a:p>
            <a:pPr marL="0" indent="0">
              <a:buNone/>
            </a:pPr>
            <a:r>
              <a:rPr lang="en-IN" dirty="0"/>
              <a:t>d. I am interested in applying for the post of junior engineer as I fulfil the eligibility criteria.</a:t>
            </a:r>
          </a:p>
          <a:p>
            <a:pPr>
              <a:buFont typeface="Wingdings" panose="05000000000000000000" pitchFamily="2" charset="2"/>
              <a:buChar char="Ø"/>
            </a:pPr>
            <a:r>
              <a:rPr lang="en-IN" dirty="0"/>
              <a:t>I read in the newspaper about the job opening of Junior Engineer in your esteemed company. I am interested in applying for the post of junior engineer because I fulfil the eligibility criteria.</a:t>
            </a:r>
          </a:p>
          <a:p>
            <a:pPr>
              <a:buFont typeface="Wingdings" panose="05000000000000000000" pitchFamily="2" charset="2"/>
              <a:buChar char="Ø"/>
            </a:pPr>
            <a:r>
              <a:rPr lang="en-IN" dirty="0"/>
              <a:t>With reference to the advertisement no. ……..</a:t>
            </a:r>
          </a:p>
          <a:p>
            <a:pPr marL="0" indent="0">
              <a:buNone/>
            </a:pPr>
            <a:endParaRPr lang="en-IN" dirty="0"/>
          </a:p>
          <a:p>
            <a:endParaRPr lang="en-IN" dirty="0"/>
          </a:p>
          <a:p>
            <a:endParaRPr lang="en-IN" dirty="0"/>
          </a:p>
        </p:txBody>
      </p:sp>
    </p:spTree>
    <p:extLst>
      <p:ext uri="{BB962C8B-B14F-4D97-AF65-F5344CB8AC3E}">
        <p14:creationId xmlns:p14="http://schemas.microsoft.com/office/powerpoint/2010/main" val="27201334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6DCE6-1ACF-4F62-990C-AFF911D4D227}"/>
              </a:ext>
            </a:extLst>
          </p:cNvPr>
          <p:cNvSpPr>
            <a:spLocks noGrp="1"/>
          </p:cNvSpPr>
          <p:nvPr>
            <p:ph type="title"/>
          </p:nvPr>
        </p:nvSpPr>
        <p:spPr/>
        <p:txBody>
          <a:bodyPr/>
          <a:lstStyle/>
          <a:p>
            <a:r>
              <a:rPr lang="en-US" dirty="0"/>
              <a:t>Observe the tone while complaining </a:t>
            </a:r>
            <a:endParaRPr lang="en-IN" dirty="0"/>
          </a:p>
        </p:txBody>
      </p:sp>
      <p:sp>
        <p:nvSpPr>
          <p:cNvPr id="3" name="Content Placeholder 2">
            <a:extLst>
              <a:ext uri="{FF2B5EF4-FFF2-40B4-BE49-F238E27FC236}">
                <a16:creationId xmlns:a16="http://schemas.microsoft.com/office/drawing/2014/main" id="{7A4F411C-CDA1-4A4F-A841-4EF790300CDC}"/>
              </a:ext>
            </a:extLst>
          </p:cNvPr>
          <p:cNvSpPr>
            <a:spLocks noGrp="1"/>
          </p:cNvSpPr>
          <p:nvPr>
            <p:ph idx="1"/>
          </p:nvPr>
        </p:nvSpPr>
        <p:spPr/>
        <p:txBody>
          <a:bodyPr/>
          <a:lstStyle/>
          <a:p>
            <a:pPr marL="0" indent="0">
              <a:buNone/>
            </a:pPr>
            <a:r>
              <a:rPr lang="en-IN" dirty="0"/>
              <a:t>a. You have served cold pizza.</a:t>
            </a:r>
          </a:p>
          <a:p>
            <a:pPr marL="0" indent="0">
              <a:buNone/>
            </a:pPr>
            <a:r>
              <a:rPr lang="en-IN" dirty="0"/>
              <a:t>b. You have sent damaged goods so you better replace them.</a:t>
            </a:r>
          </a:p>
          <a:p>
            <a:pPr marL="0" indent="0">
              <a:buNone/>
            </a:pPr>
            <a:r>
              <a:rPr lang="en-IN" dirty="0"/>
              <a:t>c. You told that I will receive my order within twenty four hours but I haven’t received yet.</a:t>
            </a:r>
          </a:p>
          <a:p>
            <a:pPr marL="0" indent="0">
              <a:buNone/>
            </a:pPr>
            <a:r>
              <a:rPr lang="en-IN" dirty="0"/>
              <a:t>d. The goods received are damaged so kindly/ please replace them.</a:t>
            </a:r>
          </a:p>
          <a:p>
            <a:pPr marL="0" indent="0">
              <a:buNone/>
            </a:pPr>
            <a:endParaRPr lang="en-IN" dirty="0"/>
          </a:p>
          <a:p>
            <a:endParaRPr lang="en-IN" dirty="0"/>
          </a:p>
          <a:p>
            <a:endParaRPr lang="en-IN" dirty="0"/>
          </a:p>
          <a:p>
            <a:endParaRPr lang="en-IN" dirty="0"/>
          </a:p>
          <a:p>
            <a:endParaRPr lang="en-IN" dirty="0"/>
          </a:p>
        </p:txBody>
      </p:sp>
    </p:spTree>
    <p:extLst>
      <p:ext uri="{BB962C8B-B14F-4D97-AF65-F5344CB8AC3E}">
        <p14:creationId xmlns:p14="http://schemas.microsoft.com/office/powerpoint/2010/main" val="23853720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1EBA0-2023-46BF-BD42-E94E618DD1A5}"/>
              </a:ext>
            </a:extLst>
          </p:cNvPr>
          <p:cNvSpPr>
            <a:spLocks noGrp="1"/>
          </p:cNvSpPr>
          <p:nvPr>
            <p:ph type="title"/>
          </p:nvPr>
        </p:nvSpPr>
        <p:spPr/>
        <p:txBody>
          <a:bodyPr/>
          <a:lstStyle/>
          <a:p>
            <a:pPr algn="ctr"/>
            <a:r>
              <a:rPr lang="en-US" dirty="0"/>
              <a:t>Tips for Formal writing </a:t>
            </a:r>
            <a:endParaRPr lang="en-IN" dirty="0"/>
          </a:p>
        </p:txBody>
      </p:sp>
      <p:sp>
        <p:nvSpPr>
          <p:cNvPr id="3" name="Content Placeholder 2">
            <a:extLst>
              <a:ext uri="{FF2B5EF4-FFF2-40B4-BE49-F238E27FC236}">
                <a16:creationId xmlns:a16="http://schemas.microsoft.com/office/drawing/2014/main" id="{052FE5F1-C8C6-4C6A-9B17-D0D9B4671D0F}"/>
              </a:ext>
            </a:extLst>
          </p:cNvPr>
          <p:cNvSpPr>
            <a:spLocks noGrp="1"/>
          </p:cNvSpPr>
          <p:nvPr>
            <p:ph idx="1"/>
          </p:nvPr>
        </p:nvSpPr>
        <p:spPr/>
        <p:txBody>
          <a:bodyPr>
            <a:normAutofit fontScale="92500" lnSpcReduction="20000"/>
          </a:bodyPr>
          <a:lstStyle/>
          <a:p>
            <a:pPr marL="0" indent="0">
              <a:buNone/>
            </a:pPr>
            <a:r>
              <a:rPr lang="en-US" dirty="0">
                <a:latin typeface="Times New Roman" panose="02020603050405020304" pitchFamily="18" charset="0"/>
                <a:cs typeface="Times New Roman" panose="02020603050405020304" pitchFamily="18" charset="0"/>
              </a:rPr>
              <a:t>1. Avoid contractions.</a:t>
            </a:r>
          </a:p>
          <a:p>
            <a:pPr marL="0" indent="0">
              <a:buNone/>
            </a:pPr>
            <a:r>
              <a:rPr lang="en-US" dirty="0">
                <a:latin typeface="Times New Roman" panose="02020603050405020304" pitchFamily="18" charset="0"/>
                <a:cs typeface="Times New Roman" panose="02020603050405020304" pitchFamily="18" charset="0"/>
              </a:rPr>
              <a:t>All verb forms must be written in full.</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Inappropriate: This isn’t what we’d expect from a professional service.</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Correct: This is not what we would expect from a professional service.</a:t>
            </a:r>
          </a:p>
          <a:p>
            <a:r>
              <a:rPr lang="en-US" dirty="0">
                <a:latin typeface="Times New Roman" panose="02020603050405020304" pitchFamily="18" charset="0"/>
                <a:cs typeface="Times New Roman" panose="02020603050405020304" pitchFamily="18" charset="0"/>
              </a:rPr>
              <a:t>World Health Organization (WHO)</a:t>
            </a:r>
          </a:p>
          <a:p>
            <a:pPr marL="0" indent="0">
              <a:buNone/>
            </a:pPr>
            <a:r>
              <a:rPr lang="en-US" dirty="0">
                <a:latin typeface="Times New Roman" panose="02020603050405020304" pitchFamily="18" charset="0"/>
                <a:cs typeface="Times New Roman" panose="02020603050405020304" pitchFamily="18" charset="0"/>
              </a:rPr>
              <a:t>2. Do not use abbreviations.</a:t>
            </a:r>
          </a:p>
          <a:p>
            <a:r>
              <a:rPr lang="en-US" dirty="0">
                <a:latin typeface="Times New Roman" panose="02020603050405020304" pitchFamily="18" charset="0"/>
                <a:cs typeface="Times New Roman" panose="02020603050405020304" pitchFamily="18" charset="0"/>
              </a:rPr>
              <a:t>Abbreviations like BBC and RADAR are perfectly acceptable, but avoid using informal abbreviations. For example, do not write info for information; do not write ads for advertisement.</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60566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32F373-CA9B-45B2-972A-AA6D75CAA04C}"/>
              </a:ext>
            </a:extLst>
          </p:cNvPr>
          <p:cNvSpPr>
            <a:spLocks noGrp="1"/>
          </p:cNvSpPr>
          <p:nvPr>
            <p:ph type="title"/>
          </p:nvPr>
        </p:nvSpPr>
        <p:spPr/>
        <p:txBody>
          <a:bodyPr/>
          <a:lstStyle/>
          <a:p>
            <a:pPr algn="ctr"/>
            <a:endParaRPr lang="en-IN"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392644A5-6640-403D-B39A-CB79107FB43A}"/>
              </a:ext>
            </a:extLst>
          </p:cNvPr>
          <p:cNvSpPr>
            <a:spLocks noGrp="1"/>
          </p:cNvSpPr>
          <p:nvPr>
            <p:ph idx="1"/>
          </p:nvPr>
        </p:nvSpPr>
        <p:spPr/>
        <p:txBody>
          <a:bodyPr/>
          <a:lstStyle/>
          <a:p>
            <a:pPr marL="0" indent="0">
              <a:buNone/>
            </a:pPr>
            <a:r>
              <a:rPr lang="en-US" dirty="0">
                <a:latin typeface="Times New Roman" panose="02020603050405020304" pitchFamily="18" charset="0"/>
                <a:cs typeface="Times New Roman" panose="02020603050405020304" pitchFamily="18" charset="0"/>
              </a:rPr>
              <a:t>3. Limit the use of active verbs with the first person singular pronoun.</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Inappropriate: I will send you all the relevant information asap.</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Appropriate: We will send you all the relevant information as soon as possible /</a:t>
            </a:r>
          </a:p>
          <a:p>
            <a:r>
              <a:rPr lang="en-US" dirty="0">
                <a:latin typeface="Times New Roman" panose="02020603050405020304" pitchFamily="18" charset="0"/>
                <a:cs typeface="Times New Roman" panose="02020603050405020304" pitchFamily="18" charset="0"/>
              </a:rPr>
              <a:t>All the relevant information will be forwarded to you as soon as possible.</a:t>
            </a:r>
          </a:p>
          <a:p>
            <a:endParaRPr lang="en-US" dirty="0">
              <a:latin typeface="Times New Roman" panose="02020603050405020304" pitchFamily="18" charset="0"/>
              <a:cs typeface="Times New Roman" panose="02020603050405020304" pitchFamily="18" charset="0"/>
            </a:endParaRPr>
          </a:p>
          <a:p>
            <a:pPr marL="0" indent="0">
              <a:buNone/>
            </a:pPr>
            <a:endParaRPr lang="en-IN" dirty="0"/>
          </a:p>
        </p:txBody>
      </p:sp>
    </p:spTree>
    <p:extLst>
      <p:ext uri="{BB962C8B-B14F-4D97-AF65-F5344CB8AC3E}">
        <p14:creationId xmlns:p14="http://schemas.microsoft.com/office/powerpoint/2010/main" val="26281032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2C31F-44EB-4510-8D66-6DC8EE82A9B1}"/>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Body of the Letter</a:t>
            </a:r>
            <a:endParaRPr lang="en-IN"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12D6BFA6-E44C-4C5D-97B3-CC6748D3347C}"/>
              </a:ext>
            </a:extLst>
          </p:cNvPr>
          <p:cNvSpPr>
            <a:spLocks noGrp="1"/>
          </p:cNvSpPr>
          <p:nvPr>
            <p:ph idx="1"/>
          </p:nvPr>
        </p:nvSpPr>
        <p:spPr/>
        <p:txBody>
          <a:bodyPr>
            <a:normAutofit fontScale="77500" lnSpcReduction="20000"/>
          </a:bodyPr>
          <a:lstStyle/>
          <a:p>
            <a:r>
              <a:rPr lang="en-US" dirty="0">
                <a:latin typeface="Times New Roman" panose="02020603050405020304" pitchFamily="18" charset="0"/>
                <a:cs typeface="Times New Roman" panose="02020603050405020304" pitchFamily="18" charset="0"/>
              </a:rPr>
              <a:t>Avoid using cliches or overused phrases in letters:</a:t>
            </a:r>
          </a:p>
          <a:p>
            <a:pPr marL="0" indent="0">
              <a:buNone/>
            </a:pPr>
            <a:r>
              <a:rPr lang="en-US" dirty="0">
                <a:highlight>
                  <a:srgbClr val="00FF00"/>
                </a:highlight>
                <a:latin typeface="Times New Roman" panose="02020603050405020304" pitchFamily="18" charset="0"/>
                <a:cs typeface="Times New Roman" panose="02020603050405020304" pitchFamily="18" charset="0"/>
              </a:rPr>
              <a:t>a. I beg you respectfully that I want to take leave on ……..</a:t>
            </a:r>
          </a:p>
          <a:p>
            <a:pPr marL="0" indent="0">
              <a:buNone/>
            </a:pPr>
            <a:r>
              <a:rPr lang="en-US" dirty="0">
                <a:highlight>
                  <a:srgbClr val="00FF00"/>
                </a:highlight>
                <a:latin typeface="Times New Roman" panose="02020603050405020304" pitchFamily="18" charset="0"/>
                <a:cs typeface="Times New Roman" panose="02020603050405020304" pitchFamily="18" charset="0"/>
              </a:rPr>
              <a:t>b. I humbly like to inform you</a:t>
            </a:r>
          </a:p>
          <a:p>
            <a:pPr marL="0" indent="0">
              <a:buNone/>
            </a:pPr>
            <a:r>
              <a:rPr lang="en-US" dirty="0">
                <a:highlight>
                  <a:srgbClr val="00FF00"/>
                </a:highlight>
                <a:latin typeface="Times New Roman" panose="02020603050405020304" pitchFamily="18" charset="0"/>
                <a:cs typeface="Times New Roman" panose="02020603050405020304" pitchFamily="18" charset="0"/>
              </a:rPr>
              <a:t>c. This is to inform you</a:t>
            </a:r>
          </a:p>
          <a:p>
            <a:pPr marL="0" indent="0">
              <a:buNone/>
            </a:pPr>
            <a:r>
              <a:rPr lang="en-US" dirty="0">
                <a:latin typeface="Times New Roman" panose="02020603050405020304" pitchFamily="18" charset="0"/>
                <a:cs typeface="Times New Roman" panose="02020603050405020304" pitchFamily="18" charset="0"/>
              </a:rPr>
              <a:t> Standard phrases:</a:t>
            </a:r>
          </a:p>
          <a:p>
            <a:pPr marL="514350" indent="-514350">
              <a:buAutoNum type="alphaLcPeriod"/>
            </a:pPr>
            <a:r>
              <a:rPr lang="en-US" dirty="0">
                <a:latin typeface="Times New Roman" panose="02020603050405020304" pitchFamily="18" charset="0"/>
                <a:cs typeface="Times New Roman" panose="02020603050405020304" pitchFamily="18" charset="0"/>
              </a:rPr>
              <a:t>With reference to your letter dated January 3, 2021, I would like to . . . </a:t>
            </a:r>
            <a:r>
              <a:rPr lang="en-US" baseline="30000" dirty="0">
                <a:latin typeface="Times New Roman" panose="02020603050405020304" pitchFamily="18" charset="0"/>
                <a:cs typeface="Times New Roman" panose="02020603050405020304" pitchFamily="18" charset="0"/>
              </a:rPr>
              <a:t> </a:t>
            </a:r>
          </a:p>
          <a:p>
            <a:pPr marL="514350" indent="-514350">
              <a:buAutoNum type="alphaLcPeriod"/>
            </a:pPr>
            <a:r>
              <a:rPr lang="en-US" dirty="0">
                <a:latin typeface="Times New Roman" panose="02020603050405020304" pitchFamily="18" charset="0"/>
                <a:cs typeface="Times New Roman" panose="02020603050405020304" pitchFamily="18" charset="0"/>
              </a:rPr>
              <a:t>With reference to the advertisement in the </a:t>
            </a:r>
            <a:r>
              <a:rPr lang="en-US" i="1" dirty="0">
                <a:latin typeface="Times New Roman" panose="02020603050405020304" pitchFamily="18" charset="0"/>
                <a:cs typeface="Times New Roman" panose="02020603050405020304" pitchFamily="18" charset="0"/>
              </a:rPr>
              <a:t>Times of India </a:t>
            </a:r>
            <a:r>
              <a:rPr lang="en-US" dirty="0">
                <a:latin typeface="Times New Roman" panose="02020603050405020304" pitchFamily="18" charset="0"/>
                <a:cs typeface="Times New Roman" panose="02020603050405020304" pitchFamily="18" charset="0"/>
              </a:rPr>
              <a:t>dated 12th December, 2011,. </a:t>
            </a:r>
          </a:p>
          <a:p>
            <a:pPr marL="514350" indent="-514350">
              <a:buAutoNum type="alphaLcPeriod"/>
            </a:pPr>
            <a:r>
              <a:rPr lang="en-US" dirty="0">
                <a:latin typeface="Times New Roman" panose="02020603050405020304" pitchFamily="18" charset="0"/>
                <a:cs typeface="Times New Roman" panose="02020603050405020304" pitchFamily="18" charset="0"/>
              </a:rPr>
              <a:t>As per our telephonic conversation, I  . . .</a:t>
            </a:r>
          </a:p>
          <a:p>
            <a:pPr marL="514350" indent="-514350">
              <a:buAutoNum type="alphaLcPeriod"/>
            </a:pPr>
            <a:r>
              <a:rPr lang="en-US" dirty="0">
                <a:latin typeface="Times New Roman" panose="02020603050405020304" pitchFamily="18" charset="0"/>
                <a:cs typeface="Times New Roman" panose="02020603050405020304" pitchFamily="18" charset="0"/>
              </a:rPr>
              <a:t>I am interested  . . .</a:t>
            </a:r>
          </a:p>
          <a:p>
            <a:pPr marL="514350" indent="-514350">
              <a:buAutoNum type="alphaLcPeriod"/>
            </a:pPr>
            <a:r>
              <a:rPr lang="en-US" dirty="0">
                <a:latin typeface="Times New Roman" panose="02020603050405020304" pitchFamily="18" charset="0"/>
                <a:cs typeface="Times New Roman" panose="02020603050405020304" pitchFamily="18" charset="0"/>
              </a:rPr>
              <a:t>According to</a:t>
            </a:r>
          </a:p>
          <a:p>
            <a:pPr marL="514350" indent="-514350">
              <a:buAutoNum type="alphaLcPeriod"/>
            </a:pPr>
            <a:r>
              <a:rPr lang="en-US" dirty="0">
                <a:latin typeface="Times New Roman" panose="02020603050405020304" pitchFamily="18" charset="0"/>
                <a:cs typeface="Times New Roman" panose="02020603050405020304" pitchFamily="18" charset="0"/>
              </a:rPr>
              <a:t>Reference count’s letter no. aXXX23, dated 1 February 2022, ……………….</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813410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8AECFD-5753-416D-9B0C-30946D945662}"/>
              </a:ext>
            </a:extLst>
          </p:cNvPr>
          <p:cNvSpPr>
            <a:spLocks noGrp="1"/>
          </p:cNvSpPr>
          <p:nvPr>
            <p:ph type="title"/>
          </p:nvPr>
        </p:nvSpPr>
        <p:spPr/>
        <p:txBody>
          <a:bodyPr/>
          <a:lstStyle/>
          <a:p>
            <a:pPr algn="ctr"/>
            <a:r>
              <a:rPr lang="en-US" dirty="0"/>
              <a:t>State the Reason for writing letter clearly</a:t>
            </a:r>
          </a:p>
        </p:txBody>
      </p:sp>
      <p:sp>
        <p:nvSpPr>
          <p:cNvPr id="3" name="Content Placeholder 2">
            <a:extLst>
              <a:ext uri="{FF2B5EF4-FFF2-40B4-BE49-F238E27FC236}">
                <a16:creationId xmlns:a16="http://schemas.microsoft.com/office/drawing/2014/main" id="{0215AF55-5CF0-470B-85B6-8D9034F19CF9}"/>
              </a:ext>
            </a:extLst>
          </p:cNvPr>
          <p:cNvSpPr>
            <a:spLocks noGrp="1"/>
          </p:cNvSpPr>
          <p:nvPr>
            <p:ph idx="1"/>
          </p:nvPr>
        </p:nvSpPr>
        <p:spPr/>
        <p:txBody>
          <a:bodyPr>
            <a:normAutofit lnSpcReduction="10000"/>
          </a:bodyPr>
          <a:lstStyle/>
          <a:p>
            <a:r>
              <a:rPr lang="en-US" b="0" i="0" dirty="0">
                <a:solidFill>
                  <a:srgbClr val="3A3A3A"/>
                </a:solidFill>
                <a:effectLst/>
                <a:latin typeface="Open Sans"/>
              </a:rPr>
              <a:t>You have now explained the reason for writing your letter. </a:t>
            </a:r>
          </a:p>
          <a:p>
            <a:r>
              <a:rPr lang="en-US" b="0" i="0" dirty="0">
                <a:solidFill>
                  <a:srgbClr val="3A3A3A"/>
                </a:solidFill>
                <a:effectLst/>
                <a:latin typeface="Open Sans"/>
              </a:rPr>
              <a:t>The next step is to state the specific purpose - what you want to achieve by writing - of your letter.</a:t>
            </a:r>
          </a:p>
          <a:p>
            <a:endParaRPr lang="en-US" b="0" i="0" dirty="0">
              <a:solidFill>
                <a:srgbClr val="3A3A3A"/>
              </a:solidFill>
              <a:effectLst/>
              <a:latin typeface="Open Sans"/>
            </a:endParaRPr>
          </a:p>
          <a:p>
            <a:r>
              <a:rPr lang="en-US" b="0" i="0" dirty="0">
                <a:solidFill>
                  <a:srgbClr val="3A3A3A"/>
                </a:solidFill>
                <a:effectLst/>
                <a:latin typeface="Open Sans"/>
              </a:rPr>
              <a:t>Standard phrases are:</a:t>
            </a:r>
          </a:p>
          <a:p>
            <a:endParaRPr lang="en-US" b="0" i="0" dirty="0">
              <a:solidFill>
                <a:srgbClr val="3A3A3A"/>
              </a:solidFill>
              <a:effectLst/>
              <a:latin typeface="Open Sans"/>
            </a:endParaRPr>
          </a:p>
          <a:p>
            <a:r>
              <a:rPr lang="en-US" b="0" i="0" dirty="0">
                <a:solidFill>
                  <a:srgbClr val="3A3A3A"/>
                </a:solidFill>
                <a:effectLst/>
                <a:latin typeface="Open Sans"/>
              </a:rPr>
              <a:t>I would be </a:t>
            </a:r>
            <a:r>
              <a:rPr lang="en-US" b="0" i="0" dirty="0">
                <a:solidFill>
                  <a:srgbClr val="3A3A3A"/>
                </a:solidFill>
                <a:effectLst/>
                <a:highlight>
                  <a:srgbClr val="00FF00"/>
                </a:highlight>
                <a:latin typeface="Open Sans"/>
              </a:rPr>
              <a:t>grateful</a:t>
            </a:r>
            <a:r>
              <a:rPr lang="en-US" b="0" i="0" dirty="0">
                <a:solidFill>
                  <a:srgbClr val="3A3A3A"/>
                </a:solidFill>
                <a:effectLst/>
                <a:latin typeface="Open Sans"/>
              </a:rPr>
              <a:t> if you could ---</a:t>
            </a:r>
          </a:p>
          <a:p>
            <a:endParaRPr lang="en-US" b="0" i="0" dirty="0">
              <a:solidFill>
                <a:srgbClr val="3A3A3A"/>
              </a:solidFill>
              <a:effectLst/>
              <a:latin typeface="Open Sans"/>
            </a:endParaRPr>
          </a:p>
          <a:p>
            <a:r>
              <a:rPr lang="en-US" b="0" i="0" dirty="0">
                <a:solidFill>
                  <a:srgbClr val="3A3A3A"/>
                </a:solidFill>
                <a:effectLst/>
                <a:latin typeface="Open Sans"/>
              </a:rPr>
              <a:t>Could you possibly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81018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3CF0A-E66C-48F4-8E2E-26D00CE838E8}"/>
              </a:ext>
            </a:extLst>
          </p:cNvPr>
          <p:cNvSpPr>
            <a:spLocks noGrp="1"/>
          </p:cNvSpPr>
          <p:nvPr>
            <p:ph type="title"/>
          </p:nvPr>
        </p:nvSpPr>
        <p:spPr/>
        <p:txBody>
          <a:bodyPr/>
          <a:lstStyle/>
          <a:p>
            <a:pPr algn="ctr"/>
            <a:r>
              <a:rPr lang="en-IN" dirty="0"/>
              <a:t>Use Words Economically</a:t>
            </a:r>
          </a:p>
        </p:txBody>
      </p:sp>
      <p:sp>
        <p:nvSpPr>
          <p:cNvPr id="3" name="Content Placeholder 2">
            <a:extLst>
              <a:ext uri="{FF2B5EF4-FFF2-40B4-BE49-F238E27FC236}">
                <a16:creationId xmlns:a16="http://schemas.microsoft.com/office/drawing/2014/main" id="{758C85BB-F691-4DA9-8E77-4899CD2D06F8}"/>
              </a:ext>
            </a:extLst>
          </p:cNvPr>
          <p:cNvSpPr>
            <a:spLocks noGrp="1"/>
          </p:cNvSpPr>
          <p:nvPr>
            <p:ph idx="1"/>
          </p:nvPr>
        </p:nvSpPr>
        <p:spPr/>
        <p:txBody>
          <a:bodyPr>
            <a:normAutofit fontScale="55000" lnSpcReduction="20000"/>
          </a:bodyPr>
          <a:lstStyle/>
          <a:p>
            <a:pPr marL="0" indent="0">
              <a:buNone/>
            </a:pPr>
            <a:endParaRPr lang="en-US" dirty="0">
              <a:highlight>
                <a:srgbClr val="00FFFF"/>
              </a:highlight>
            </a:endParaRPr>
          </a:p>
          <a:p>
            <a:pPr marL="0" indent="0">
              <a:buNone/>
            </a:pPr>
            <a:endParaRPr lang="en-US" dirty="0">
              <a:highlight>
                <a:srgbClr val="00FFFF"/>
              </a:highlight>
            </a:endParaRPr>
          </a:p>
          <a:p>
            <a:pPr marL="0" indent="0">
              <a:buNone/>
            </a:pPr>
            <a:r>
              <a:rPr lang="en-US" sz="3600" dirty="0">
                <a:latin typeface="Times New Roman" panose="02020603050405020304" pitchFamily="18" charset="0"/>
                <a:cs typeface="Times New Roman" panose="02020603050405020304" pitchFamily="18" charset="0"/>
              </a:rPr>
              <a:t>I am writing this letter to inquire about --- I want to make an inquiry . . .</a:t>
            </a:r>
          </a:p>
          <a:p>
            <a:pPr marL="0" indent="0">
              <a:buNone/>
            </a:pPr>
            <a:endParaRPr lang="en-US" sz="3600" dirty="0">
              <a:latin typeface="Times New Roman" panose="02020603050405020304" pitchFamily="18" charset="0"/>
              <a:cs typeface="Times New Roman" panose="02020603050405020304" pitchFamily="18" charset="0"/>
            </a:endParaRPr>
          </a:p>
          <a:p>
            <a:pPr marL="0" indent="0">
              <a:buNone/>
            </a:pPr>
            <a:r>
              <a:rPr lang="en-US" sz="3600" dirty="0">
                <a:latin typeface="Times New Roman" panose="02020603050405020304" pitchFamily="18" charset="0"/>
                <a:cs typeface="Times New Roman" panose="02020603050405020304" pitchFamily="18" charset="0"/>
              </a:rPr>
              <a:t>I am writing this letter to inform you that --- I want to inform you that . . .</a:t>
            </a:r>
          </a:p>
          <a:p>
            <a:pPr marL="0" indent="0">
              <a:buNone/>
            </a:pPr>
            <a:endParaRPr lang="en-US" sz="3600" dirty="0">
              <a:latin typeface="Times New Roman" panose="02020603050405020304" pitchFamily="18" charset="0"/>
              <a:cs typeface="Times New Roman" panose="02020603050405020304" pitchFamily="18" charset="0"/>
            </a:endParaRPr>
          </a:p>
          <a:p>
            <a:pPr marL="0" indent="0">
              <a:buNone/>
            </a:pPr>
            <a:r>
              <a:rPr lang="en-US" sz="3600" dirty="0">
                <a:latin typeface="Times New Roman" panose="02020603050405020304" pitchFamily="18" charset="0"/>
                <a:cs typeface="Times New Roman" panose="02020603050405020304" pitchFamily="18" charset="0"/>
              </a:rPr>
              <a:t>I am writing this letter to apologize for --- I owe an apology for . . .</a:t>
            </a:r>
          </a:p>
          <a:p>
            <a:pPr marL="0" indent="0">
              <a:buNone/>
            </a:pPr>
            <a:endParaRPr lang="en-US" sz="3600" dirty="0">
              <a:latin typeface="Times New Roman" panose="02020603050405020304" pitchFamily="18" charset="0"/>
              <a:cs typeface="Times New Roman" panose="02020603050405020304" pitchFamily="18" charset="0"/>
            </a:endParaRPr>
          </a:p>
          <a:p>
            <a:pPr marL="0" indent="0">
              <a:buNone/>
            </a:pPr>
            <a:r>
              <a:rPr lang="en-US" sz="3600" dirty="0">
                <a:latin typeface="Times New Roman" panose="02020603050405020304" pitchFamily="18" charset="0"/>
                <a:cs typeface="Times New Roman" panose="02020603050405020304" pitchFamily="18" charset="0"/>
              </a:rPr>
              <a:t>I am writing this letter to confirm that --- I am happy to  confirm . . .</a:t>
            </a:r>
          </a:p>
          <a:p>
            <a:pPr marL="0" indent="0">
              <a:buNone/>
            </a:pPr>
            <a:endParaRPr lang="en-US" sz="3600" dirty="0">
              <a:latin typeface="Times New Roman" panose="02020603050405020304" pitchFamily="18" charset="0"/>
              <a:cs typeface="Times New Roman" panose="02020603050405020304" pitchFamily="18" charset="0"/>
            </a:endParaRPr>
          </a:p>
          <a:p>
            <a:pPr marL="0" indent="0">
              <a:buNone/>
            </a:pPr>
            <a:r>
              <a:rPr lang="en-US" sz="3600" dirty="0">
                <a:latin typeface="Times New Roman" panose="02020603050405020304" pitchFamily="18" charset="0"/>
                <a:cs typeface="Times New Roman" panose="02020603050405020304" pitchFamily="18" charset="0"/>
              </a:rPr>
              <a:t>I am writing this letter to apply for--- I am interested in applying for</a:t>
            </a:r>
          </a:p>
          <a:p>
            <a:pPr marL="0" indent="0">
              <a:buNone/>
            </a:pPr>
            <a:endParaRPr lang="en-US" sz="3600" dirty="0">
              <a:latin typeface="Times New Roman" panose="02020603050405020304" pitchFamily="18" charset="0"/>
              <a:cs typeface="Times New Roman" panose="02020603050405020304" pitchFamily="18" charset="0"/>
            </a:endParaRPr>
          </a:p>
          <a:p>
            <a:pPr marL="0" indent="0">
              <a:buNone/>
            </a:pPr>
            <a:r>
              <a:rPr lang="en-US" sz="3600" dirty="0">
                <a:latin typeface="Times New Roman" panose="02020603050405020304" pitchFamily="18" charset="0"/>
                <a:cs typeface="Times New Roman" panose="02020603050405020304" pitchFamily="18" charset="0"/>
              </a:rPr>
              <a:t>.</a:t>
            </a:r>
            <a:endParaRPr lang="en-IN"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0339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3E791-3838-4537-8B9D-7AC7AEB27CF0}"/>
              </a:ext>
            </a:extLst>
          </p:cNvPr>
          <p:cNvSpPr>
            <a:spLocks noGrp="1"/>
          </p:cNvSpPr>
          <p:nvPr>
            <p:ph type="ctrTitle"/>
          </p:nvPr>
        </p:nvSpPr>
        <p:spPr/>
        <p:txBody>
          <a:bodyPr/>
          <a:lstStyle/>
          <a:p>
            <a:r>
              <a:rPr lang="en-US" dirty="0">
                <a:latin typeface="Times New Roman" panose="02020603050405020304" pitchFamily="18" charset="0"/>
                <a:cs typeface="Times New Roman" panose="02020603050405020304" pitchFamily="18" charset="0"/>
              </a:rPr>
              <a:t>Communicative English</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Course Code: HSS-S101</a:t>
            </a:r>
            <a:endParaRPr lang="en-IN"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03C6D2B0-873E-410D-B551-1A2C4B964B05}"/>
              </a:ext>
            </a:extLst>
          </p:cNvPr>
          <p:cNvSpPr>
            <a:spLocks noGrp="1"/>
          </p:cNvSpPr>
          <p:nvPr>
            <p:ph type="subTitle" idx="1"/>
          </p:nvPr>
        </p:nvSpPr>
        <p:spPr/>
        <p:txBody>
          <a:bodyPr/>
          <a:lstStyle/>
          <a:p>
            <a:r>
              <a:rPr lang="en-US" dirty="0">
                <a:latin typeface="Times New Roman" panose="02020603050405020304" pitchFamily="18" charset="0"/>
                <a:cs typeface="Times New Roman" panose="02020603050405020304" pitchFamily="18" charset="0"/>
              </a:rPr>
              <a:t>Deepti Agarwal </a:t>
            </a:r>
          </a:p>
          <a:p>
            <a:r>
              <a:rPr lang="en-US" dirty="0">
                <a:latin typeface="Times New Roman" panose="02020603050405020304" pitchFamily="18" charset="0"/>
                <a:cs typeface="Times New Roman" panose="02020603050405020304" pitchFamily="18" charset="0"/>
              </a:rPr>
              <a:t>Instructor</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221380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40752-CCC9-4226-B882-DDD7D2655AAC}"/>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9F47BB35-8236-4167-A4BB-D9D6135EDCB5}"/>
              </a:ext>
            </a:extLst>
          </p:cNvPr>
          <p:cNvSpPr>
            <a:spLocks noGrp="1"/>
          </p:cNvSpPr>
          <p:nvPr>
            <p:ph idx="1"/>
          </p:nvPr>
        </p:nvSpPr>
        <p:spPr/>
        <p:txBody>
          <a:bodyPr>
            <a:normAutofit lnSpcReduction="10000"/>
          </a:bodyPr>
          <a:lstStyle/>
          <a:p>
            <a:r>
              <a:rPr lang="en-US" sz="2800" dirty="0">
                <a:latin typeface="Times New Roman" panose="02020603050405020304" pitchFamily="18" charset="0"/>
                <a:cs typeface="Times New Roman" panose="02020603050405020304" pitchFamily="18" charset="0"/>
              </a:rPr>
              <a:t>From subordinate position writing to higher authority:</a:t>
            </a:r>
          </a:p>
          <a:p>
            <a:r>
              <a:rPr lang="en-US" dirty="0">
                <a:latin typeface="Times New Roman" panose="02020603050405020304" pitchFamily="18" charset="0"/>
                <a:cs typeface="Times New Roman" panose="02020603050405020304" pitchFamily="18" charset="0"/>
              </a:rPr>
              <a:t>Avoid</a:t>
            </a:r>
            <a:endParaRPr lang="en-US" sz="2800" dirty="0">
              <a:latin typeface="Times New Roman" panose="02020603050405020304" pitchFamily="18" charset="0"/>
              <a:cs typeface="Times New Roman" panose="02020603050405020304" pitchFamily="18" charset="0"/>
            </a:endParaRPr>
          </a:p>
          <a:p>
            <a:pPr marL="0" indent="0">
              <a:buNone/>
            </a:pPr>
            <a:r>
              <a:rPr lang="en-US" dirty="0">
                <a:highlight>
                  <a:srgbClr val="00FF00"/>
                </a:highlight>
                <a:latin typeface="Times New Roman" panose="02020603050405020304" pitchFamily="18" charset="0"/>
                <a:cs typeface="Times New Roman" panose="02020603050405020304" pitchFamily="18" charset="0"/>
              </a:rPr>
              <a:t>I beg you respectfully that I want to take leave on ……..</a:t>
            </a:r>
          </a:p>
          <a:p>
            <a:pPr marL="0" indent="0">
              <a:buNone/>
            </a:pPr>
            <a:r>
              <a:rPr lang="en-US" dirty="0">
                <a:highlight>
                  <a:srgbClr val="00FF00"/>
                </a:highlight>
                <a:latin typeface="Times New Roman" panose="02020603050405020304" pitchFamily="18" charset="0"/>
                <a:cs typeface="Times New Roman" panose="02020603050405020304" pitchFamily="18" charset="0"/>
              </a:rPr>
              <a:t>b. I humbly like to inform you</a:t>
            </a:r>
          </a:p>
          <a:p>
            <a:pPr marL="0" indent="0">
              <a:buNone/>
            </a:pPr>
            <a:r>
              <a:rPr lang="en-US" dirty="0">
                <a:highlight>
                  <a:srgbClr val="00FF00"/>
                </a:highlight>
                <a:latin typeface="Times New Roman" panose="02020603050405020304" pitchFamily="18" charset="0"/>
                <a:cs typeface="Times New Roman" panose="02020603050405020304" pitchFamily="18" charset="0"/>
              </a:rPr>
              <a:t>c. This is to inform you</a:t>
            </a:r>
          </a:p>
          <a:p>
            <a:r>
              <a:rPr lang="en-IN" dirty="0"/>
              <a:t>Suggested:</a:t>
            </a:r>
          </a:p>
          <a:p>
            <a:r>
              <a:rPr lang="en-IN" dirty="0"/>
              <a:t>I am directed to</a:t>
            </a:r>
          </a:p>
          <a:p>
            <a:r>
              <a:rPr lang="en-IN" dirty="0"/>
              <a:t>I am assigned to</a:t>
            </a:r>
          </a:p>
          <a:p>
            <a:r>
              <a:rPr lang="en-IN" dirty="0"/>
              <a:t>As my duty requires to draw your attention</a:t>
            </a:r>
          </a:p>
        </p:txBody>
      </p:sp>
    </p:spTree>
    <p:extLst>
      <p:ext uri="{BB962C8B-B14F-4D97-AF65-F5344CB8AC3E}">
        <p14:creationId xmlns:p14="http://schemas.microsoft.com/office/powerpoint/2010/main" val="7986662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7F14D1-9C0A-40CB-A427-78F5C424ABDB}"/>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B010AE5C-FA5E-4FD4-A2DD-22EE7A8FC194}"/>
              </a:ext>
            </a:extLst>
          </p:cNvPr>
          <p:cNvSpPr>
            <a:spLocks noGrp="1"/>
          </p:cNvSpPr>
          <p:nvPr>
            <p:ph idx="1"/>
          </p:nvPr>
        </p:nvSpPr>
        <p:spPr/>
        <p:txBody>
          <a:bodyPr>
            <a:normAutofit fontScale="92500" lnSpcReduction="10000"/>
          </a:bodyPr>
          <a:lstStyle/>
          <a:p>
            <a:pPr marL="0" indent="0">
              <a:buNone/>
            </a:pPr>
            <a:r>
              <a:rPr lang="en-US" dirty="0"/>
              <a:t>Examples are given below</a:t>
            </a:r>
          </a:p>
          <a:p>
            <a:pPr marL="514350" indent="-514350">
              <a:buAutoNum type="alphaLcPeriod"/>
            </a:pPr>
            <a:r>
              <a:rPr lang="en-US" dirty="0"/>
              <a:t>I am writing to inquire about the job vacancy advertised in the </a:t>
            </a:r>
            <a:r>
              <a:rPr lang="en-US" i="1" dirty="0"/>
              <a:t>Hindustan Times </a:t>
            </a:r>
            <a:r>
              <a:rPr lang="en-US" dirty="0"/>
              <a:t>of January 5</a:t>
            </a:r>
            <a:r>
              <a:rPr lang="en-US" baseline="30000" dirty="0"/>
              <a:t>th</a:t>
            </a:r>
            <a:r>
              <a:rPr lang="en-US" dirty="0"/>
              <a:t>, 2021.</a:t>
            </a:r>
          </a:p>
          <a:p>
            <a:pPr marL="0" indent="0">
              <a:buNone/>
            </a:pPr>
            <a:r>
              <a:rPr lang="en-US" dirty="0"/>
              <a:t>Revised: With reference to the advertisement no. </a:t>
            </a:r>
            <a:r>
              <a:rPr lang="en-US" dirty="0" err="1"/>
              <a:t>xxyz</a:t>
            </a:r>
            <a:r>
              <a:rPr lang="en-US" dirty="0"/>
              <a:t> in </a:t>
            </a:r>
            <a:r>
              <a:rPr lang="en-US" i="1" dirty="0"/>
              <a:t>Hindustan Times</a:t>
            </a:r>
            <a:r>
              <a:rPr lang="en-US" dirty="0"/>
              <a:t> of January 5</a:t>
            </a:r>
            <a:r>
              <a:rPr lang="en-US" baseline="30000" dirty="0"/>
              <a:t>th</a:t>
            </a:r>
            <a:r>
              <a:rPr lang="en-US" dirty="0"/>
              <a:t>, 2021 for the post of junior engineer, I would like to apply . . .</a:t>
            </a:r>
          </a:p>
          <a:p>
            <a:pPr marL="0" indent="0">
              <a:buNone/>
            </a:pPr>
            <a:r>
              <a:rPr lang="en-US" dirty="0"/>
              <a:t>b. I am writing this letter to apologize for the delay in shipping of your order placed on December 19th, 2011.</a:t>
            </a:r>
          </a:p>
          <a:p>
            <a:pPr marL="0" indent="0">
              <a:buNone/>
            </a:pPr>
            <a:r>
              <a:rPr lang="en-US" dirty="0"/>
              <a:t>Revised: We are sorry that your order hasn’t been shipped yet.</a:t>
            </a:r>
          </a:p>
          <a:p>
            <a:pPr marL="0" indent="0">
              <a:buNone/>
            </a:pPr>
            <a:r>
              <a:rPr lang="en-US" dirty="0"/>
              <a:t>We are sorry for the delay in shipping of your order dated December 19th, 2011.</a:t>
            </a:r>
          </a:p>
          <a:p>
            <a:pPr marL="0" indent="0">
              <a:buNone/>
            </a:pPr>
            <a:r>
              <a:rPr lang="en-US" dirty="0"/>
              <a:t> </a:t>
            </a:r>
            <a:endParaRPr lang="en-IN" dirty="0"/>
          </a:p>
        </p:txBody>
      </p:sp>
    </p:spTree>
    <p:extLst>
      <p:ext uri="{BB962C8B-B14F-4D97-AF65-F5344CB8AC3E}">
        <p14:creationId xmlns:p14="http://schemas.microsoft.com/office/powerpoint/2010/main" val="24799150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ECFF-FA97-41FC-8AE2-91E0D2087D4F}"/>
              </a:ext>
            </a:extLst>
          </p:cNvPr>
          <p:cNvSpPr>
            <a:spLocks noGrp="1"/>
          </p:cNvSpPr>
          <p:nvPr>
            <p:ph type="title"/>
          </p:nvPr>
        </p:nvSpPr>
        <p:spPr/>
        <p:txBody>
          <a:bodyPr/>
          <a:lstStyle/>
          <a:p>
            <a:pPr algn="ctr"/>
            <a:r>
              <a:rPr lang="en-US" dirty="0"/>
              <a:t>Call for future action</a:t>
            </a:r>
            <a:br>
              <a:rPr lang="en-IN" dirty="0"/>
            </a:br>
            <a:endParaRPr lang="en-IN" dirty="0"/>
          </a:p>
        </p:txBody>
      </p:sp>
      <p:sp>
        <p:nvSpPr>
          <p:cNvPr id="3" name="Content Placeholder 2">
            <a:extLst>
              <a:ext uri="{FF2B5EF4-FFF2-40B4-BE49-F238E27FC236}">
                <a16:creationId xmlns:a16="http://schemas.microsoft.com/office/drawing/2014/main" id="{1B23E930-0424-4A01-9155-89ADF337B633}"/>
              </a:ext>
            </a:extLst>
          </p:cNvPr>
          <p:cNvSpPr>
            <a:spLocks noGrp="1"/>
          </p:cNvSpPr>
          <p:nvPr>
            <p:ph idx="1"/>
          </p:nvPr>
        </p:nvSpPr>
        <p:spPr/>
        <p:txBody>
          <a:bodyPr/>
          <a:lstStyle/>
          <a:p>
            <a:r>
              <a:rPr lang="en-US" dirty="0"/>
              <a:t>We look forward to hearing from you soon.</a:t>
            </a:r>
          </a:p>
          <a:p>
            <a:endParaRPr lang="en-US" dirty="0"/>
          </a:p>
          <a:p>
            <a:r>
              <a:rPr lang="en-US" dirty="0"/>
              <a:t>We look forward to seeing you next week.</a:t>
            </a:r>
            <a:endParaRPr lang="en-IN" dirty="0"/>
          </a:p>
        </p:txBody>
      </p:sp>
    </p:spTree>
    <p:extLst>
      <p:ext uri="{BB962C8B-B14F-4D97-AF65-F5344CB8AC3E}">
        <p14:creationId xmlns:p14="http://schemas.microsoft.com/office/powerpoint/2010/main" val="6163710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2A119-07D3-444E-B83C-93F304D7F5A0}"/>
              </a:ext>
            </a:extLst>
          </p:cNvPr>
          <p:cNvSpPr>
            <a:spLocks noGrp="1"/>
          </p:cNvSpPr>
          <p:nvPr>
            <p:ph type="title"/>
          </p:nvPr>
        </p:nvSpPr>
        <p:spPr/>
        <p:txBody>
          <a:bodyPr/>
          <a:lstStyle/>
          <a:p>
            <a:pPr algn="ctr"/>
            <a:r>
              <a:rPr lang="en-IN" dirty="0"/>
              <a:t>Closing Statements</a:t>
            </a:r>
          </a:p>
        </p:txBody>
      </p:sp>
      <p:sp>
        <p:nvSpPr>
          <p:cNvPr id="3" name="Content Placeholder 2">
            <a:extLst>
              <a:ext uri="{FF2B5EF4-FFF2-40B4-BE49-F238E27FC236}">
                <a16:creationId xmlns:a16="http://schemas.microsoft.com/office/drawing/2014/main" id="{1AD30A2B-ACB8-4A87-99FF-EB00B97AF66B}"/>
              </a:ext>
            </a:extLst>
          </p:cNvPr>
          <p:cNvSpPr>
            <a:spLocks noGrp="1"/>
          </p:cNvSpPr>
          <p:nvPr>
            <p:ph idx="1"/>
          </p:nvPr>
        </p:nvSpPr>
        <p:spPr/>
        <p:txBody>
          <a:bodyPr>
            <a:normAutofit lnSpcReduction="10000"/>
          </a:bodyPr>
          <a:lstStyle/>
          <a:p>
            <a:r>
              <a:rPr lang="en-US" dirty="0"/>
              <a:t>Thank you for taking the time to read my letter.</a:t>
            </a:r>
          </a:p>
          <a:p>
            <a:endParaRPr lang="en-US" dirty="0"/>
          </a:p>
          <a:p>
            <a:r>
              <a:rPr lang="en-US" dirty="0"/>
              <a:t>Thanks for your time.</a:t>
            </a:r>
          </a:p>
          <a:p>
            <a:endParaRPr lang="en-US" dirty="0"/>
          </a:p>
          <a:p>
            <a:r>
              <a:rPr lang="en-US" dirty="0"/>
              <a:t>Thank you for your consideration.</a:t>
            </a:r>
          </a:p>
          <a:p>
            <a:endParaRPr lang="en-US" dirty="0"/>
          </a:p>
          <a:p>
            <a:r>
              <a:rPr lang="en-US" dirty="0"/>
              <a:t>Please write to us if you have any questions.</a:t>
            </a:r>
          </a:p>
          <a:p>
            <a:endParaRPr lang="en-US" dirty="0"/>
          </a:p>
          <a:p>
            <a:r>
              <a:rPr lang="en-US" dirty="0"/>
              <a:t>Please contact us for any query. we would be happy to help.</a:t>
            </a:r>
            <a:endParaRPr lang="en-IN" dirty="0"/>
          </a:p>
        </p:txBody>
      </p:sp>
    </p:spTree>
    <p:extLst>
      <p:ext uri="{BB962C8B-B14F-4D97-AF65-F5344CB8AC3E}">
        <p14:creationId xmlns:p14="http://schemas.microsoft.com/office/powerpoint/2010/main" val="32180121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4AA70-2755-4A0A-B7E4-177A3393BDB9}"/>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Enclosing Documents</a:t>
            </a:r>
            <a:endParaRPr lang="en-IN"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31726DD-0D4E-4C77-ABDD-5EDF7D6A5EFA}"/>
              </a:ext>
            </a:extLst>
          </p:cNvPr>
          <p:cNvSpPr>
            <a:spLocks noGrp="1"/>
          </p:cNvSpPr>
          <p:nvPr>
            <p:ph idx="1"/>
          </p:nvPr>
        </p:nvSpPr>
        <p:spPr/>
        <p:txBody>
          <a:bodyPr>
            <a:normAutofit/>
          </a:bodyPr>
          <a:lstStyle/>
          <a:p>
            <a:pPr>
              <a:lnSpc>
                <a:spcPct val="200000"/>
              </a:lnSpc>
              <a:spcAft>
                <a:spcPts val="800"/>
              </a:spcAft>
            </a:pPr>
            <a:r>
              <a:rPr lang="en-US" sz="2400" dirty="0">
                <a:latin typeface="Calibri" panose="020F0502020204030204" pitchFamily="34" charset="0"/>
                <a:ea typeface="Calibri" panose="020F0502020204030204" pitchFamily="34" charset="0"/>
                <a:cs typeface="Times New Roman" panose="02020603050405020304" pitchFamily="18" charset="0"/>
              </a:rPr>
              <a:t>I am </a:t>
            </a:r>
            <a:r>
              <a:rPr lang="en-US" sz="2400">
                <a:latin typeface="Calibri" panose="020F0502020204030204" pitchFamily="34" charset="0"/>
                <a:ea typeface="Calibri" panose="020F0502020204030204" pitchFamily="34" charset="0"/>
                <a:cs typeface="Times New Roman" panose="02020603050405020304" pitchFamily="18" charset="0"/>
              </a:rPr>
              <a:t>enclosing ---</a:t>
            </a:r>
          </a:p>
          <a:p>
            <a:pPr>
              <a:lnSpc>
                <a:spcPct val="200000"/>
              </a:lnSpc>
              <a:spcAft>
                <a:spcPts val="800"/>
              </a:spcAft>
            </a:pPr>
            <a:r>
              <a:rPr lang="en-US" sz="2400">
                <a:latin typeface="Calibri" panose="020F0502020204030204" pitchFamily="34" charset="0"/>
                <a:ea typeface="Calibri" panose="020F0502020204030204" pitchFamily="34" charset="0"/>
                <a:cs typeface="Times New Roman" panose="02020603050405020304" pitchFamily="18" charset="0"/>
              </a:rPr>
              <a:t>Please </a:t>
            </a:r>
            <a:r>
              <a:rPr lang="en-US" sz="2400" dirty="0">
                <a:latin typeface="Calibri" panose="020F0502020204030204" pitchFamily="34" charset="0"/>
                <a:ea typeface="Calibri" panose="020F0502020204030204" pitchFamily="34" charset="0"/>
                <a:cs typeface="Times New Roman" panose="02020603050405020304" pitchFamily="18" charset="0"/>
              </a:rPr>
              <a:t>find enclosed ---</a:t>
            </a:r>
          </a:p>
          <a:p>
            <a:pPr>
              <a:lnSpc>
                <a:spcPct val="200000"/>
              </a:lnSpc>
              <a:spcAft>
                <a:spcPts val="800"/>
              </a:spcAft>
            </a:pPr>
            <a:r>
              <a:rPr lang="en-US" sz="2400" dirty="0">
                <a:latin typeface="Calibri" panose="020F0502020204030204" pitchFamily="34" charset="0"/>
                <a:ea typeface="Calibri" panose="020F0502020204030204" pitchFamily="34" charset="0"/>
                <a:cs typeface="Times New Roman" panose="02020603050405020304" pitchFamily="18" charset="0"/>
              </a:rPr>
              <a:t>  Please Find Attached (PFA)</a:t>
            </a:r>
          </a:p>
          <a:p>
            <a:pPr>
              <a:lnSpc>
                <a:spcPct val="200000"/>
              </a:lnSpc>
              <a:spcAft>
                <a:spcPts val="800"/>
              </a:spcAft>
            </a:pPr>
            <a:r>
              <a:rPr lang="en-US" sz="2400" dirty="0">
                <a:latin typeface="Calibri" panose="020F0502020204030204" pitchFamily="34" charset="0"/>
                <a:ea typeface="Calibri" panose="020F0502020204030204" pitchFamily="34" charset="0"/>
                <a:cs typeface="Times New Roman" panose="02020603050405020304" pitchFamily="18" charset="0"/>
              </a:rPr>
              <a:t>Enclosed you will find ---</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276966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57754-8DB9-46E0-8F6E-BCF1D9F55E98}"/>
              </a:ext>
            </a:extLst>
          </p:cNvPr>
          <p:cNvSpPr>
            <a:spLocks noGrp="1"/>
          </p:cNvSpPr>
          <p:nvPr>
            <p:ph type="title"/>
          </p:nvPr>
        </p:nvSpPr>
        <p:spPr/>
        <p:txBody>
          <a:bodyPr/>
          <a:lstStyle/>
          <a:p>
            <a:pPr algn="ctr"/>
            <a:r>
              <a:rPr lang="en-IN" dirty="0"/>
              <a:t>Business Letters</a:t>
            </a:r>
          </a:p>
        </p:txBody>
      </p:sp>
      <p:sp>
        <p:nvSpPr>
          <p:cNvPr id="3" name="Content Placeholder 2">
            <a:extLst>
              <a:ext uri="{FF2B5EF4-FFF2-40B4-BE49-F238E27FC236}">
                <a16:creationId xmlns:a16="http://schemas.microsoft.com/office/drawing/2014/main" id="{32C6852C-C77F-401F-9E3F-3E5A9C95C6D0}"/>
              </a:ext>
            </a:extLst>
          </p:cNvPr>
          <p:cNvSpPr>
            <a:spLocks noGrp="1"/>
          </p:cNvSpPr>
          <p:nvPr>
            <p:ph idx="1"/>
          </p:nvPr>
        </p:nvSpPr>
        <p:spPr/>
        <p:txBody>
          <a:bodyPr/>
          <a:lstStyle/>
          <a:p>
            <a:pPr marL="0" indent="0">
              <a:buNone/>
            </a:pPr>
            <a:r>
              <a:rPr lang="en-IN" dirty="0"/>
              <a:t>To write business letters effectively, let us look at these two features:</a:t>
            </a:r>
          </a:p>
          <a:p>
            <a:pPr marL="0" indent="0">
              <a:buNone/>
            </a:pPr>
            <a:r>
              <a:rPr lang="en-IN" dirty="0"/>
              <a:t>1. Layout</a:t>
            </a:r>
          </a:p>
          <a:p>
            <a:pPr marL="0" indent="0">
              <a:buNone/>
            </a:pPr>
            <a:r>
              <a:rPr lang="en-IN" dirty="0"/>
              <a:t>2.Content</a:t>
            </a:r>
          </a:p>
          <a:p>
            <a:endParaRPr lang="en-IN" dirty="0"/>
          </a:p>
          <a:p>
            <a:endParaRPr lang="en-IN" dirty="0"/>
          </a:p>
        </p:txBody>
      </p:sp>
    </p:spTree>
    <p:extLst>
      <p:ext uri="{BB962C8B-B14F-4D97-AF65-F5344CB8AC3E}">
        <p14:creationId xmlns:p14="http://schemas.microsoft.com/office/powerpoint/2010/main" val="219193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D80B1-1D5C-4264-8814-9F65B4389FE1}"/>
              </a:ext>
            </a:extLst>
          </p:cNvPr>
          <p:cNvSpPr>
            <a:spLocks noGrp="1"/>
          </p:cNvSpPr>
          <p:nvPr>
            <p:ph type="title"/>
          </p:nvPr>
        </p:nvSpPr>
        <p:spPr/>
        <p:txBody>
          <a:bodyPr/>
          <a:lstStyle/>
          <a:p>
            <a:pPr algn="ctr"/>
            <a:r>
              <a:rPr lang="en-IN" dirty="0"/>
              <a:t>Layout</a:t>
            </a:r>
            <a:br>
              <a:rPr lang="en-IN" dirty="0"/>
            </a:br>
            <a:endParaRPr lang="en-IN" dirty="0"/>
          </a:p>
        </p:txBody>
      </p:sp>
      <p:sp>
        <p:nvSpPr>
          <p:cNvPr id="3" name="Content Placeholder 2">
            <a:extLst>
              <a:ext uri="{FF2B5EF4-FFF2-40B4-BE49-F238E27FC236}">
                <a16:creationId xmlns:a16="http://schemas.microsoft.com/office/drawing/2014/main" id="{71F1CBF0-1C9E-43F6-9C0C-01B6D52A3239}"/>
              </a:ext>
            </a:extLst>
          </p:cNvPr>
          <p:cNvSpPr>
            <a:spLocks noGrp="1"/>
          </p:cNvSpPr>
          <p:nvPr>
            <p:ph idx="1"/>
          </p:nvPr>
        </p:nvSpPr>
        <p:spPr/>
        <p:txBody>
          <a:bodyPr/>
          <a:lstStyle/>
          <a:p>
            <a:pPr marL="0" indent="0">
              <a:buNone/>
            </a:pPr>
            <a:r>
              <a:rPr lang="en-IN" dirty="0"/>
              <a:t>Block Layout</a:t>
            </a:r>
          </a:p>
          <a:p>
            <a:pPr marL="0" indent="0">
              <a:buNone/>
            </a:pPr>
            <a:r>
              <a:rPr lang="en-IN" dirty="0"/>
              <a:t>1. Text is left aligned.</a:t>
            </a:r>
          </a:p>
          <a:p>
            <a:pPr marL="0" indent="0">
              <a:buNone/>
            </a:pPr>
            <a:r>
              <a:rPr lang="en-IN" dirty="0"/>
              <a:t>2. Do not leave indents </a:t>
            </a:r>
          </a:p>
          <a:p>
            <a:pPr marL="0" indent="0">
              <a:buNone/>
            </a:pPr>
            <a:r>
              <a:rPr lang="en-IN" dirty="0"/>
              <a:t>3. Use open punctuation. It means not to put full stops, comma or colons in the address, after the salutation and abbreviations. </a:t>
            </a:r>
          </a:p>
          <a:p>
            <a:endParaRPr lang="en-IN" dirty="0"/>
          </a:p>
        </p:txBody>
      </p:sp>
    </p:spTree>
    <p:extLst>
      <p:ext uri="{BB962C8B-B14F-4D97-AF65-F5344CB8AC3E}">
        <p14:creationId xmlns:p14="http://schemas.microsoft.com/office/powerpoint/2010/main" val="3271562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94CAE-1350-4199-A4D1-06B293140BD5}"/>
              </a:ext>
            </a:extLst>
          </p:cNvPr>
          <p:cNvSpPr>
            <a:spLocks noGrp="1"/>
          </p:cNvSpPr>
          <p:nvPr>
            <p:ph type="title"/>
          </p:nvPr>
        </p:nvSpPr>
        <p:spPr/>
        <p:txBody>
          <a:bodyPr/>
          <a:lstStyle/>
          <a:p>
            <a:pPr algn="ctr"/>
            <a:r>
              <a:rPr lang="en-US" dirty="0"/>
              <a:t>Elements in a letter</a:t>
            </a:r>
            <a:endParaRPr lang="en-IN" dirty="0"/>
          </a:p>
        </p:txBody>
      </p:sp>
      <p:sp>
        <p:nvSpPr>
          <p:cNvPr id="3" name="Content Placeholder 2">
            <a:extLst>
              <a:ext uri="{FF2B5EF4-FFF2-40B4-BE49-F238E27FC236}">
                <a16:creationId xmlns:a16="http://schemas.microsoft.com/office/drawing/2014/main" id="{49FC399D-C4BB-4F49-B57F-672CCFF2C478}"/>
              </a:ext>
            </a:extLst>
          </p:cNvPr>
          <p:cNvSpPr>
            <a:spLocks noGrp="1"/>
          </p:cNvSpPr>
          <p:nvPr>
            <p:ph idx="1"/>
          </p:nvPr>
        </p:nvSpPr>
        <p:spPr/>
        <p:txBody>
          <a:bodyPr>
            <a:normAutofit/>
          </a:bodyPr>
          <a:lstStyle/>
          <a:p>
            <a:r>
              <a:rPr lang="en-US" dirty="0"/>
              <a:t>Sender’s address</a:t>
            </a:r>
          </a:p>
          <a:p>
            <a:r>
              <a:rPr lang="en-US" dirty="0"/>
              <a:t>Date</a:t>
            </a:r>
          </a:p>
          <a:p>
            <a:r>
              <a:rPr lang="en-US" dirty="0"/>
              <a:t>Recipient’s address</a:t>
            </a:r>
          </a:p>
          <a:p>
            <a:r>
              <a:rPr lang="en-US" dirty="0"/>
              <a:t>Subject</a:t>
            </a:r>
          </a:p>
          <a:p>
            <a:r>
              <a:rPr lang="en-US" dirty="0"/>
              <a:t>Salutation</a:t>
            </a:r>
          </a:p>
          <a:p>
            <a:r>
              <a:rPr lang="en-US" dirty="0"/>
              <a:t>Body</a:t>
            </a:r>
          </a:p>
          <a:p>
            <a:r>
              <a:rPr lang="en-US" dirty="0"/>
              <a:t>Complimentary closing</a:t>
            </a:r>
          </a:p>
          <a:p>
            <a:r>
              <a:rPr lang="en-US" dirty="0"/>
              <a:t>Enclosures</a:t>
            </a:r>
            <a:endParaRPr lang="en-IN" dirty="0"/>
          </a:p>
        </p:txBody>
      </p:sp>
    </p:spTree>
    <p:extLst>
      <p:ext uri="{BB962C8B-B14F-4D97-AF65-F5344CB8AC3E}">
        <p14:creationId xmlns:p14="http://schemas.microsoft.com/office/powerpoint/2010/main" val="34705325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282415-8EF3-4D7D-8FBC-770094CE198B}"/>
              </a:ext>
            </a:extLst>
          </p:cNvPr>
          <p:cNvSpPr>
            <a:spLocks noGrp="1"/>
          </p:cNvSpPr>
          <p:nvPr>
            <p:ph type="title"/>
          </p:nvPr>
        </p:nvSpPr>
        <p:spPr/>
        <p:txBody>
          <a:bodyPr/>
          <a:lstStyle/>
          <a:p>
            <a:pPr algn="ctr"/>
            <a:r>
              <a:rPr lang="en-IN" dirty="0"/>
              <a:t>Addressee notation</a:t>
            </a:r>
          </a:p>
        </p:txBody>
      </p:sp>
      <p:sp>
        <p:nvSpPr>
          <p:cNvPr id="3" name="Content Placeholder 2">
            <a:extLst>
              <a:ext uri="{FF2B5EF4-FFF2-40B4-BE49-F238E27FC236}">
                <a16:creationId xmlns:a16="http://schemas.microsoft.com/office/drawing/2014/main" id="{78D84B1C-76E4-46A9-87DC-D4F67D8075EC}"/>
              </a:ext>
            </a:extLst>
          </p:cNvPr>
          <p:cNvSpPr>
            <a:spLocks noGrp="1"/>
          </p:cNvSpPr>
          <p:nvPr>
            <p:ph idx="1"/>
          </p:nvPr>
        </p:nvSpPr>
        <p:spPr/>
        <p:txBody>
          <a:bodyPr/>
          <a:lstStyle/>
          <a:p>
            <a:r>
              <a:rPr lang="en-IN" dirty="0"/>
              <a:t>It appears double space above the inside address.</a:t>
            </a:r>
          </a:p>
          <a:p>
            <a:r>
              <a:rPr lang="en-IN" dirty="0"/>
              <a:t>It written in all capital letters:</a:t>
            </a:r>
          </a:p>
          <a:p>
            <a:r>
              <a:rPr lang="en-IN" dirty="0"/>
              <a:t>PERSONAL</a:t>
            </a:r>
          </a:p>
          <a:p>
            <a:r>
              <a:rPr lang="en-IN" dirty="0"/>
              <a:t>CONFIDENTIAL</a:t>
            </a:r>
          </a:p>
          <a:p>
            <a:r>
              <a:rPr lang="en-IN" dirty="0"/>
              <a:t>THROUGH PROPER CHANNEL</a:t>
            </a:r>
          </a:p>
          <a:p>
            <a:r>
              <a:rPr lang="en-IN" dirty="0"/>
              <a:t>PLEASE FORWARD</a:t>
            </a:r>
          </a:p>
          <a:p>
            <a:r>
              <a:rPr lang="en-IN" dirty="0"/>
              <a:t>Purpose: It informs that the letter is to be handled in a special way or has a restricted readership</a:t>
            </a:r>
          </a:p>
        </p:txBody>
      </p:sp>
    </p:spTree>
    <p:extLst>
      <p:ext uri="{BB962C8B-B14F-4D97-AF65-F5344CB8AC3E}">
        <p14:creationId xmlns:p14="http://schemas.microsoft.com/office/powerpoint/2010/main" val="41762724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9D1EE-051E-470B-90C4-32D716EADB71}"/>
              </a:ext>
            </a:extLst>
          </p:cNvPr>
          <p:cNvSpPr>
            <a:spLocks noGrp="1"/>
          </p:cNvSpPr>
          <p:nvPr>
            <p:ph type="title"/>
          </p:nvPr>
        </p:nvSpPr>
        <p:spPr/>
        <p:txBody>
          <a:bodyPr/>
          <a:lstStyle/>
          <a:p>
            <a:pPr algn="ctr"/>
            <a:r>
              <a:rPr lang="en-IN" dirty="0"/>
              <a:t>Attention</a:t>
            </a:r>
          </a:p>
        </p:txBody>
      </p:sp>
      <p:sp>
        <p:nvSpPr>
          <p:cNvPr id="3" name="Content Placeholder 2">
            <a:extLst>
              <a:ext uri="{FF2B5EF4-FFF2-40B4-BE49-F238E27FC236}">
                <a16:creationId xmlns:a16="http://schemas.microsoft.com/office/drawing/2014/main" id="{06EB3329-AFED-450B-8D4B-D5660E8860C4}"/>
              </a:ext>
            </a:extLst>
          </p:cNvPr>
          <p:cNvSpPr>
            <a:spLocks noGrp="1"/>
          </p:cNvSpPr>
          <p:nvPr>
            <p:ph idx="1"/>
          </p:nvPr>
        </p:nvSpPr>
        <p:spPr/>
        <p:txBody>
          <a:bodyPr>
            <a:normAutofit fontScale="92500" lnSpcReduction="10000"/>
          </a:bodyPr>
          <a:lstStyle/>
          <a:p>
            <a:r>
              <a:rPr lang="en-IN" dirty="0"/>
              <a:t>It is used when the inside address doesn’t include the name of an individual.</a:t>
            </a:r>
          </a:p>
          <a:p>
            <a:r>
              <a:rPr lang="en-IN" dirty="0"/>
              <a:t>An attention line refers to the person or the department in charge of the situation covered in order to draw quick and prompt response to the letter.</a:t>
            </a:r>
          </a:p>
          <a:p>
            <a:r>
              <a:rPr lang="en-IN" dirty="0"/>
              <a:t>The word </a:t>
            </a:r>
            <a:r>
              <a:rPr lang="en-IN" i="1" dirty="0"/>
              <a:t>Attention </a:t>
            </a:r>
            <a:r>
              <a:rPr lang="en-IN" dirty="0"/>
              <a:t>is followed by the name of the individual or the department.</a:t>
            </a:r>
          </a:p>
          <a:p>
            <a:r>
              <a:rPr lang="en-IN" dirty="0"/>
              <a:t>It is placed below inside address.</a:t>
            </a:r>
          </a:p>
          <a:p>
            <a:r>
              <a:rPr lang="en-IN" dirty="0"/>
              <a:t> Do not abbreviate the word</a:t>
            </a:r>
          </a:p>
          <a:p>
            <a:r>
              <a:rPr lang="en-IN" dirty="0"/>
              <a:t> Attention: Mr XYZ</a:t>
            </a:r>
          </a:p>
          <a:p>
            <a:r>
              <a:rPr lang="en-IN" dirty="0"/>
              <a:t>Attention: PERSONNEL MANAGER</a:t>
            </a:r>
          </a:p>
          <a:p>
            <a:endParaRPr lang="en-IN" dirty="0"/>
          </a:p>
        </p:txBody>
      </p:sp>
    </p:spTree>
    <p:extLst>
      <p:ext uri="{BB962C8B-B14F-4D97-AF65-F5344CB8AC3E}">
        <p14:creationId xmlns:p14="http://schemas.microsoft.com/office/powerpoint/2010/main" val="40608438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9B691-DF6D-4B9B-A8E5-82C4A0202E04}"/>
              </a:ext>
            </a:extLst>
          </p:cNvPr>
          <p:cNvSpPr>
            <a:spLocks noGrp="1"/>
          </p:cNvSpPr>
          <p:nvPr>
            <p:ph type="title"/>
          </p:nvPr>
        </p:nvSpPr>
        <p:spPr/>
        <p:txBody>
          <a:bodyPr/>
          <a:lstStyle/>
          <a:p>
            <a:pPr algn="ctr"/>
            <a:r>
              <a:rPr lang="en-IN" dirty="0"/>
              <a:t>Copy Notation</a:t>
            </a:r>
            <a:br>
              <a:rPr lang="en-IN" dirty="0"/>
            </a:br>
            <a:endParaRPr lang="en-IN" dirty="0"/>
          </a:p>
        </p:txBody>
      </p:sp>
      <p:sp>
        <p:nvSpPr>
          <p:cNvPr id="3" name="Content Placeholder 2">
            <a:extLst>
              <a:ext uri="{FF2B5EF4-FFF2-40B4-BE49-F238E27FC236}">
                <a16:creationId xmlns:a16="http://schemas.microsoft.com/office/drawing/2014/main" id="{F0B730DB-9B4E-4F18-94C5-590FA01C3ECF}"/>
              </a:ext>
            </a:extLst>
          </p:cNvPr>
          <p:cNvSpPr>
            <a:spLocks noGrp="1"/>
          </p:cNvSpPr>
          <p:nvPr>
            <p:ph idx="1"/>
          </p:nvPr>
        </p:nvSpPr>
        <p:spPr/>
        <p:txBody>
          <a:bodyPr/>
          <a:lstStyle/>
          <a:p>
            <a:r>
              <a:rPr lang="en-IN" dirty="0"/>
              <a:t>It follows after enclosure notation.</a:t>
            </a:r>
          </a:p>
          <a:p>
            <a:r>
              <a:rPr lang="en-IN" dirty="0"/>
              <a:t>Left justify </a:t>
            </a:r>
          </a:p>
          <a:p>
            <a:r>
              <a:rPr lang="en-IN" dirty="0"/>
              <a:t>The notation is </a:t>
            </a:r>
            <a:r>
              <a:rPr lang="en-IN" sz="2000" dirty="0"/>
              <a:t>cc:</a:t>
            </a:r>
          </a:p>
          <a:p>
            <a:r>
              <a:rPr lang="en-IN" dirty="0"/>
              <a:t>Full Name or initials or designations of people who are to get the copy of letter</a:t>
            </a:r>
          </a:p>
          <a:p>
            <a:endParaRPr lang="en-IN" dirty="0"/>
          </a:p>
          <a:p>
            <a:endParaRPr lang="en-IN" dirty="0"/>
          </a:p>
        </p:txBody>
      </p:sp>
    </p:spTree>
    <p:extLst>
      <p:ext uri="{BB962C8B-B14F-4D97-AF65-F5344CB8AC3E}">
        <p14:creationId xmlns:p14="http://schemas.microsoft.com/office/powerpoint/2010/main" val="2067042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4FE21-EC3C-4074-85AA-AAEF3099B93F}"/>
              </a:ext>
            </a:extLst>
          </p:cNvPr>
          <p:cNvSpPr>
            <a:spLocks noGrp="1"/>
          </p:cNvSpPr>
          <p:nvPr>
            <p:ph type="title"/>
          </p:nvPr>
        </p:nvSpPr>
        <p:spPr/>
        <p:txBody>
          <a:bodyPr/>
          <a:lstStyle/>
          <a:p>
            <a:pPr algn="ctr"/>
            <a:r>
              <a:rPr lang="en-IN" dirty="0"/>
              <a:t>Postscript</a:t>
            </a:r>
          </a:p>
        </p:txBody>
      </p:sp>
      <p:sp>
        <p:nvSpPr>
          <p:cNvPr id="3" name="Content Placeholder 2">
            <a:extLst>
              <a:ext uri="{FF2B5EF4-FFF2-40B4-BE49-F238E27FC236}">
                <a16:creationId xmlns:a16="http://schemas.microsoft.com/office/drawing/2014/main" id="{E53706AB-6ED2-4D9F-9ECC-32D5F81F85D0}"/>
              </a:ext>
            </a:extLst>
          </p:cNvPr>
          <p:cNvSpPr>
            <a:spLocks noGrp="1"/>
          </p:cNvSpPr>
          <p:nvPr>
            <p:ph idx="1"/>
          </p:nvPr>
        </p:nvSpPr>
        <p:spPr/>
        <p:txBody>
          <a:bodyPr/>
          <a:lstStyle/>
          <a:p>
            <a:r>
              <a:rPr lang="en-IN" dirty="0"/>
              <a:t>It is included two spaces below the last text on the page.</a:t>
            </a:r>
          </a:p>
          <a:p>
            <a:r>
              <a:rPr lang="en-IN" dirty="0"/>
              <a:t>It is written as </a:t>
            </a:r>
            <a:r>
              <a:rPr lang="en-IN" i="1" dirty="0"/>
              <a:t>P.S. </a:t>
            </a:r>
            <a:r>
              <a:rPr lang="en-IN" dirty="0"/>
              <a:t>and then a short sentence.</a:t>
            </a:r>
          </a:p>
          <a:p>
            <a:r>
              <a:rPr lang="en-IN" dirty="0"/>
              <a:t>Avoid writing some new information here.</a:t>
            </a:r>
          </a:p>
        </p:txBody>
      </p:sp>
    </p:spTree>
    <p:extLst>
      <p:ext uri="{BB962C8B-B14F-4D97-AF65-F5344CB8AC3E}">
        <p14:creationId xmlns:p14="http://schemas.microsoft.com/office/powerpoint/2010/main" val="24468760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2396</TotalTime>
  <Words>1407</Words>
  <Application>Microsoft Office PowerPoint</Application>
  <PresentationFormat>Widescreen</PresentationFormat>
  <Paragraphs>196</Paragraphs>
  <Slides>24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Calibri</vt:lpstr>
      <vt:lpstr>Calibri Light</vt:lpstr>
      <vt:lpstr>Open Sans</vt:lpstr>
      <vt:lpstr>Times New Roman</vt:lpstr>
      <vt:lpstr>Wingdings</vt:lpstr>
      <vt:lpstr>Office Theme</vt:lpstr>
      <vt:lpstr>Etiquettes to Attend the Online Classes</vt:lpstr>
      <vt:lpstr>Communicative English Course Code: HSS-S101</vt:lpstr>
      <vt:lpstr>Business Letters</vt:lpstr>
      <vt:lpstr>Layout </vt:lpstr>
      <vt:lpstr>Elements in a letter</vt:lpstr>
      <vt:lpstr>Addressee notation</vt:lpstr>
      <vt:lpstr>Attention</vt:lpstr>
      <vt:lpstr>Copy Notation </vt:lpstr>
      <vt:lpstr>Postscript</vt:lpstr>
      <vt:lpstr>PowerPoint Presentation</vt:lpstr>
      <vt:lpstr>Salutation </vt:lpstr>
      <vt:lpstr>Aspects of writing Business Letters</vt:lpstr>
      <vt:lpstr>Observe the tone in the following sentences:</vt:lpstr>
      <vt:lpstr>Observe the tone while complaining </vt:lpstr>
      <vt:lpstr>Tips for Formal writing </vt:lpstr>
      <vt:lpstr>PowerPoint Presentation</vt:lpstr>
      <vt:lpstr>Body of the Letter</vt:lpstr>
      <vt:lpstr>State the Reason for writing letter clearly</vt:lpstr>
      <vt:lpstr>Use Words Economically</vt:lpstr>
      <vt:lpstr>PowerPoint Presentation</vt:lpstr>
      <vt:lpstr>PowerPoint Presentation</vt:lpstr>
      <vt:lpstr>Call for future action </vt:lpstr>
      <vt:lpstr>Closing Statements</vt:lpstr>
      <vt:lpstr>Enclosing Documents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Communicative English Course Code: HSS-S101</dc:title>
  <dc:creator>akshat agarwal</dc:creator>
  <cp:lastModifiedBy>akshat agarwal</cp:lastModifiedBy>
  <cp:revision>161</cp:revision>
  <dcterms:created xsi:type="dcterms:W3CDTF">2020-12-15T06:02:42Z</dcterms:created>
  <dcterms:modified xsi:type="dcterms:W3CDTF">2022-02-01T10:42:46Z</dcterms:modified>
</cp:coreProperties>
</file>