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8" r:id="rId4"/>
    <p:sldId id="259" r:id="rId5"/>
    <p:sldId id="260" r:id="rId6"/>
    <p:sldId id="261" r:id="rId7"/>
    <p:sldId id="262" r:id="rId8"/>
    <p:sldId id="278" r:id="rId9"/>
    <p:sldId id="290" r:id="rId10"/>
    <p:sldId id="288" r:id="rId11"/>
    <p:sldId id="279" r:id="rId12"/>
    <p:sldId id="280" r:id="rId13"/>
    <p:sldId id="281" r:id="rId14"/>
    <p:sldId id="289" r:id="rId15"/>
    <p:sldId id="282" r:id="rId16"/>
    <p:sldId id="283" r:id="rId17"/>
    <p:sldId id="284" r:id="rId18"/>
    <p:sldId id="293" r:id="rId19"/>
    <p:sldId id="294" r:id="rId20"/>
    <p:sldId id="295" r:id="rId21"/>
    <p:sldId id="296" r:id="rId22"/>
    <p:sldId id="297" r:id="rId23"/>
    <p:sldId id="298" r:id="rId24"/>
    <p:sldId id="299" r:id="rId25"/>
    <p:sldId id="301" r:id="rId26"/>
    <p:sldId id="300" r:id="rId27"/>
    <p:sldId id="285" r:id="rId28"/>
    <p:sldId id="286" r:id="rId29"/>
    <p:sldId id="28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shat agarwal" initials="aa" lastIdx="2" clrIdx="0">
    <p:extLst>
      <p:ext uri="{19B8F6BF-5375-455C-9EA6-DF929625EA0E}">
        <p15:presenceInfo xmlns:p15="http://schemas.microsoft.com/office/powerpoint/2012/main" userId="0aa3d2ecd0f5c6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shat agarwal" userId="0aa3d2ecd0f5c65f" providerId="LiveId" clId="{F74F3F4B-64B9-43E5-A56A-5DD775AD6E26}"/>
    <pc:docChg chg="modSld">
      <pc:chgData name="akshat agarwal" userId="0aa3d2ecd0f5c65f" providerId="LiveId" clId="{F74F3F4B-64B9-43E5-A56A-5DD775AD6E26}" dt="2022-01-29T06:51:44.834" v="1" actId="20577"/>
      <pc:docMkLst>
        <pc:docMk/>
      </pc:docMkLst>
      <pc:sldChg chg="modSp mod">
        <pc:chgData name="akshat agarwal" userId="0aa3d2ecd0f5c65f" providerId="LiveId" clId="{F74F3F4B-64B9-43E5-A56A-5DD775AD6E26}" dt="2022-01-29T06:51:44.834" v="1" actId="20577"/>
        <pc:sldMkLst>
          <pc:docMk/>
          <pc:sldMk cId="2527316" sldId="265"/>
        </pc:sldMkLst>
        <pc:spChg chg="mod">
          <ac:chgData name="akshat agarwal" userId="0aa3d2ecd0f5c65f" providerId="LiveId" clId="{F74F3F4B-64B9-43E5-A56A-5DD775AD6E26}" dt="2022-01-29T06:51:44.834" v="1" actId="20577"/>
          <ac:spMkLst>
            <pc:docMk/>
            <pc:sldMk cId="2527316" sldId="265"/>
            <ac:spMk id="3" creationId="{6A17CB01-F71B-4AFD-97EA-A47A094E91D6}"/>
          </ac:spMkLst>
        </pc:spChg>
      </pc:sldChg>
    </pc:docChg>
  </pc:docChgLst>
  <pc:docChgLst>
    <pc:chgData name="akshat agarwal" userId="0aa3d2ecd0f5c65f" providerId="LiveId" clId="{DC4C3B58-0937-4870-AE28-0473E8133DD7}"/>
    <pc:docChg chg="undo custSel addSld delSld modSld">
      <pc:chgData name="akshat agarwal" userId="0aa3d2ecd0f5c65f" providerId="LiveId" clId="{DC4C3B58-0937-4870-AE28-0473E8133DD7}" dt="2021-01-08T09:53:40.499" v="3149" actId="20577"/>
      <pc:docMkLst>
        <pc:docMk/>
      </pc:docMkLst>
      <pc:sldChg chg="del">
        <pc:chgData name="akshat agarwal" userId="0aa3d2ecd0f5c65f" providerId="LiveId" clId="{DC4C3B58-0937-4870-AE28-0473E8133DD7}" dt="2021-01-03T04:56:34.449" v="286" actId="2696"/>
        <pc:sldMkLst>
          <pc:docMk/>
          <pc:sldMk cId="3608860177" sldId="257"/>
        </pc:sldMkLst>
      </pc:sldChg>
      <pc:sldChg chg="modSp mod">
        <pc:chgData name="akshat agarwal" userId="0aa3d2ecd0f5c65f" providerId="LiveId" clId="{DC4C3B58-0937-4870-AE28-0473E8133DD7}" dt="2021-01-02T14:16:33.473" v="111" actId="6549"/>
        <pc:sldMkLst>
          <pc:docMk/>
          <pc:sldMk cId="878163240" sldId="259"/>
        </pc:sldMkLst>
        <pc:spChg chg="mod">
          <ac:chgData name="akshat agarwal" userId="0aa3d2ecd0f5c65f" providerId="LiveId" clId="{DC4C3B58-0937-4870-AE28-0473E8133DD7}" dt="2021-01-02T14:16:33.473" v="111" actId="6549"/>
          <ac:spMkLst>
            <pc:docMk/>
            <pc:sldMk cId="878163240" sldId="259"/>
            <ac:spMk id="2" creationId="{1444A2A1-5F3D-4D8E-A1B9-F9A45015C3B5}"/>
          </ac:spMkLst>
        </pc:spChg>
      </pc:sldChg>
      <pc:sldChg chg="modSp mod">
        <pc:chgData name="akshat agarwal" userId="0aa3d2ecd0f5c65f" providerId="LiveId" clId="{DC4C3B58-0937-4870-AE28-0473E8133DD7}" dt="2021-01-02T14:16:42.203" v="118" actId="20577"/>
        <pc:sldMkLst>
          <pc:docMk/>
          <pc:sldMk cId="3848636784" sldId="260"/>
        </pc:sldMkLst>
        <pc:spChg chg="mod">
          <ac:chgData name="akshat agarwal" userId="0aa3d2ecd0f5c65f" providerId="LiveId" clId="{DC4C3B58-0937-4870-AE28-0473E8133DD7}" dt="2021-01-02T14:16:42.203" v="118" actId="20577"/>
          <ac:spMkLst>
            <pc:docMk/>
            <pc:sldMk cId="3848636784" sldId="260"/>
            <ac:spMk id="2" creationId="{16CD349F-7BF2-4255-B308-C27CE1E3CE14}"/>
          </ac:spMkLst>
        </pc:spChg>
      </pc:sldChg>
      <pc:sldChg chg="modSp mod">
        <pc:chgData name="akshat agarwal" userId="0aa3d2ecd0f5c65f" providerId="LiveId" clId="{DC4C3B58-0937-4870-AE28-0473E8133DD7}" dt="2021-01-02T14:16:50.780" v="121" actId="6549"/>
        <pc:sldMkLst>
          <pc:docMk/>
          <pc:sldMk cId="739730822" sldId="261"/>
        </pc:sldMkLst>
        <pc:spChg chg="mod">
          <ac:chgData name="akshat agarwal" userId="0aa3d2ecd0f5c65f" providerId="LiveId" clId="{DC4C3B58-0937-4870-AE28-0473E8133DD7}" dt="2021-01-02T14:16:50.780" v="121" actId="6549"/>
          <ac:spMkLst>
            <pc:docMk/>
            <pc:sldMk cId="739730822" sldId="261"/>
            <ac:spMk id="2" creationId="{8BAD5655-BCDF-40FA-A47E-4DD5FFBA0CCE}"/>
          </ac:spMkLst>
        </pc:spChg>
      </pc:sldChg>
      <pc:sldChg chg="modSp mod">
        <pc:chgData name="akshat agarwal" userId="0aa3d2ecd0f5c65f" providerId="LiveId" clId="{DC4C3B58-0937-4870-AE28-0473E8133DD7}" dt="2021-01-02T14:17:11.318" v="122" actId="6549"/>
        <pc:sldMkLst>
          <pc:docMk/>
          <pc:sldMk cId="3591486313" sldId="262"/>
        </pc:sldMkLst>
        <pc:spChg chg="mod">
          <ac:chgData name="akshat agarwal" userId="0aa3d2ecd0f5c65f" providerId="LiveId" clId="{DC4C3B58-0937-4870-AE28-0473E8133DD7}" dt="2021-01-02T14:17:11.318" v="122" actId="6549"/>
          <ac:spMkLst>
            <pc:docMk/>
            <pc:sldMk cId="3591486313" sldId="262"/>
            <ac:spMk id="2" creationId="{1E6A6A90-2968-4135-8E3C-55D530EFDAC3}"/>
          </ac:spMkLst>
        </pc:spChg>
      </pc:sldChg>
      <pc:sldChg chg="modSp mod">
        <pc:chgData name="akshat agarwal" userId="0aa3d2ecd0f5c65f" providerId="LiveId" clId="{DC4C3B58-0937-4870-AE28-0473E8133DD7}" dt="2021-01-03T04:55:56.806" v="278" actId="27636"/>
        <pc:sldMkLst>
          <pc:docMk/>
          <pc:sldMk cId="2527316" sldId="265"/>
        </pc:sldMkLst>
        <pc:spChg chg="mod">
          <ac:chgData name="akshat agarwal" userId="0aa3d2ecd0f5c65f" providerId="LiveId" clId="{DC4C3B58-0937-4870-AE28-0473E8133DD7}" dt="2021-01-03T04:55:56.806" v="278" actId="27636"/>
          <ac:spMkLst>
            <pc:docMk/>
            <pc:sldMk cId="2527316" sldId="265"/>
            <ac:spMk id="3" creationId="{6A17CB01-F71B-4AFD-97EA-A47A094E91D6}"/>
          </ac:spMkLst>
        </pc:spChg>
      </pc:sldChg>
      <pc:sldChg chg="del">
        <pc:chgData name="akshat agarwal" userId="0aa3d2ecd0f5c65f" providerId="LiveId" clId="{DC4C3B58-0937-4870-AE28-0473E8133DD7}" dt="2021-01-03T04:56:10.722" v="280" actId="2696"/>
        <pc:sldMkLst>
          <pc:docMk/>
          <pc:sldMk cId="1247025713" sldId="271"/>
        </pc:sldMkLst>
      </pc:sldChg>
      <pc:sldChg chg="del">
        <pc:chgData name="akshat agarwal" userId="0aa3d2ecd0f5c65f" providerId="LiveId" clId="{DC4C3B58-0937-4870-AE28-0473E8133DD7}" dt="2021-01-03T04:56:31.591" v="285" actId="2696"/>
        <pc:sldMkLst>
          <pc:docMk/>
          <pc:sldMk cId="1509905706" sldId="272"/>
        </pc:sldMkLst>
      </pc:sldChg>
      <pc:sldChg chg="del">
        <pc:chgData name="akshat agarwal" userId="0aa3d2ecd0f5c65f" providerId="LiveId" clId="{DC4C3B58-0937-4870-AE28-0473E8133DD7}" dt="2021-01-03T04:56:39.667" v="287" actId="2696"/>
        <pc:sldMkLst>
          <pc:docMk/>
          <pc:sldMk cId="2242725385" sldId="273"/>
        </pc:sldMkLst>
      </pc:sldChg>
      <pc:sldChg chg="del">
        <pc:chgData name="akshat agarwal" userId="0aa3d2ecd0f5c65f" providerId="LiveId" clId="{DC4C3B58-0937-4870-AE28-0473E8133DD7}" dt="2021-01-03T04:56:14.190" v="281" actId="2696"/>
        <pc:sldMkLst>
          <pc:docMk/>
          <pc:sldMk cId="3398144006" sldId="274"/>
        </pc:sldMkLst>
      </pc:sldChg>
      <pc:sldChg chg="del">
        <pc:chgData name="akshat agarwal" userId="0aa3d2ecd0f5c65f" providerId="LiveId" clId="{DC4C3B58-0937-4870-AE28-0473E8133DD7}" dt="2021-01-03T04:56:17.311" v="282" actId="2696"/>
        <pc:sldMkLst>
          <pc:docMk/>
          <pc:sldMk cId="1310623963" sldId="275"/>
        </pc:sldMkLst>
      </pc:sldChg>
      <pc:sldChg chg="del">
        <pc:chgData name="akshat agarwal" userId="0aa3d2ecd0f5c65f" providerId="LiveId" clId="{DC4C3B58-0937-4870-AE28-0473E8133DD7}" dt="2021-01-03T04:56:28.121" v="284" actId="2696"/>
        <pc:sldMkLst>
          <pc:docMk/>
          <pc:sldMk cId="418815930" sldId="276"/>
        </pc:sldMkLst>
      </pc:sldChg>
      <pc:sldChg chg="del">
        <pc:chgData name="akshat agarwal" userId="0aa3d2ecd0f5c65f" providerId="LiveId" clId="{DC4C3B58-0937-4870-AE28-0473E8133DD7}" dt="2021-01-03T04:56:23.383" v="283" actId="2696"/>
        <pc:sldMkLst>
          <pc:docMk/>
          <pc:sldMk cId="44542028" sldId="277"/>
        </pc:sldMkLst>
      </pc:sldChg>
      <pc:sldChg chg="modSp mod">
        <pc:chgData name="akshat agarwal" userId="0aa3d2ecd0f5c65f" providerId="LiveId" clId="{DC4C3B58-0937-4870-AE28-0473E8133DD7}" dt="2021-01-05T09:42:56.153" v="3029" actId="20577"/>
        <pc:sldMkLst>
          <pc:docMk/>
          <pc:sldMk cId="3159962945" sldId="278"/>
        </pc:sldMkLst>
        <pc:spChg chg="mod">
          <ac:chgData name="akshat agarwal" userId="0aa3d2ecd0f5c65f" providerId="LiveId" clId="{DC4C3B58-0937-4870-AE28-0473E8133DD7}" dt="2021-01-05T09:42:56.153" v="3029" actId="20577"/>
          <ac:spMkLst>
            <pc:docMk/>
            <pc:sldMk cId="3159962945" sldId="278"/>
            <ac:spMk id="3" creationId="{843186EA-FFA5-4DA9-945F-AA9D756C5BCB}"/>
          </ac:spMkLst>
        </pc:spChg>
      </pc:sldChg>
      <pc:sldChg chg="modSp mod">
        <pc:chgData name="akshat agarwal" userId="0aa3d2ecd0f5c65f" providerId="LiveId" clId="{DC4C3B58-0937-4870-AE28-0473E8133DD7}" dt="2021-01-03T04:57:39.643" v="290" actId="5793"/>
        <pc:sldMkLst>
          <pc:docMk/>
          <pc:sldMk cId="1355337557" sldId="279"/>
        </pc:sldMkLst>
        <pc:spChg chg="mod">
          <ac:chgData name="akshat agarwal" userId="0aa3d2ecd0f5c65f" providerId="LiveId" clId="{DC4C3B58-0937-4870-AE28-0473E8133DD7}" dt="2021-01-03T04:57:39.643" v="290" actId="5793"/>
          <ac:spMkLst>
            <pc:docMk/>
            <pc:sldMk cId="1355337557" sldId="279"/>
            <ac:spMk id="3" creationId="{98AEDFA6-B6A5-452F-AAF2-B23BAACAEF29}"/>
          </ac:spMkLst>
        </pc:spChg>
      </pc:sldChg>
      <pc:sldChg chg="modSp mod">
        <pc:chgData name="akshat agarwal" userId="0aa3d2ecd0f5c65f" providerId="LiveId" clId="{DC4C3B58-0937-4870-AE28-0473E8133DD7}" dt="2021-01-02T14:28:34.360" v="276" actId="20577"/>
        <pc:sldMkLst>
          <pc:docMk/>
          <pc:sldMk cId="2588034831" sldId="280"/>
        </pc:sldMkLst>
        <pc:spChg chg="mod">
          <ac:chgData name="akshat agarwal" userId="0aa3d2ecd0f5c65f" providerId="LiveId" clId="{DC4C3B58-0937-4870-AE28-0473E8133DD7}" dt="2021-01-02T14:28:34.360" v="276" actId="20577"/>
          <ac:spMkLst>
            <pc:docMk/>
            <pc:sldMk cId="2588034831" sldId="280"/>
            <ac:spMk id="3" creationId="{A2EBA56A-AB82-4721-A74A-47A73AC9D1C8}"/>
          </ac:spMkLst>
        </pc:spChg>
      </pc:sldChg>
      <pc:sldChg chg="modSp mod">
        <pc:chgData name="akshat agarwal" userId="0aa3d2ecd0f5c65f" providerId="LiveId" clId="{DC4C3B58-0937-4870-AE28-0473E8133DD7}" dt="2021-01-02T14:18:23.890" v="133" actId="20577"/>
        <pc:sldMkLst>
          <pc:docMk/>
          <pc:sldMk cId="2628103285" sldId="281"/>
        </pc:sldMkLst>
        <pc:spChg chg="mod">
          <ac:chgData name="akshat agarwal" userId="0aa3d2ecd0f5c65f" providerId="LiveId" clId="{DC4C3B58-0937-4870-AE28-0473E8133DD7}" dt="2021-01-02T14:18:23.890" v="133" actId="20577"/>
          <ac:spMkLst>
            <pc:docMk/>
            <pc:sldMk cId="2628103285" sldId="281"/>
            <ac:spMk id="3" creationId="{392644A5-6640-403D-B39A-CB79107FB43A}"/>
          </ac:spMkLst>
        </pc:spChg>
      </pc:sldChg>
      <pc:sldChg chg="modSp mod">
        <pc:chgData name="akshat agarwal" userId="0aa3d2ecd0f5c65f" providerId="LiveId" clId="{DC4C3B58-0937-4870-AE28-0473E8133DD7}" dt="2021-01-03T04:58:40.383" v="297" actId="20577"/>
        <pc:sldMkLst>
          <pc:docMk/>
          <pc:sldMk cId="3652941925" sldId="282"/>
        </pc:sldMkLst>
        <pc:spChg chg="mod">
          <ac:chgData name="akshat agarwal" userId="0aa3d2ecd0f5c65f" providerId="LiveId" clId="{DC4C3B58-0937-4870-AE28-0473E8133DD7}" dt="2021-01-03T04:58:40.383" v="297" actId="20577"/>
          <ac:spMkLst>
            <pc:docMk/>
            <pc:sldMk cId="3652941925" sldId="282"/>
            <ac:spMk id="3" creationId="{59E59F2E-6525-4FB2-8593-4B1AF36598D7}"/>
          </ac:spMkLst>
        </pc:spChg>
      </pc:sldChg>
      <pc:sldChg chg="modSp mod">
        <pc:chgData name="akshat agarwal" userId="0aa3d2ecd0f5c65f" providerId="LiveId" clId="{DC4C3B58-0937-4870-AE28-0473E8133DD7}" dt="2021-01-05T10:17:35.068" v="3030" actId="6549"/>
        <pc:sldMkLst>
          <pc:docMk/>
          <pc:sldMk cId="1174664639" sldId="284"/>
        </pc:sldMkLst>
        <pc:spChg chg="mod">
          <ac:chgData name="akshat agarwal" userId="0aa3d2ecd0f5c65f" providerId="LiveId" clId="{DC4C3B58-0937-4870-AE28-0473E8133DD7}" dt="2021-01-05T10:17:35.068" v="3030" actId="6549"/>
          <ac:spMkLst>
            <pc:docMk/>
            <pc:sldMk cId="1174664639" sldId="284"/>
            <ac:spMk id="3" creationId="{881ABC23-7E10-4EE1-A83E-633905E6A4F1}"/>
          </ac:spMkLst>
        </pc:spChg>
      </pc:sldChg>
      <pc:sldChg chg="modSp mod">
        <pc:chgData name="akshat agarwal" userId="0aa3d2ecd0f5c65f" providerId="LiveId" clId="{DC4C3B58-0937-4870-AE28-0473E8133DD7}" dt="2021-01-03T13:32:50.217" v="2986" actId="20577"/>
        <pc:sldMkLst>
          <pc:docMk/>
          <pc:sldMk cId="799188948" sldId="285"/>
        </pc:sldMkLst>
        <pc:spChg chg="mod">
          <ac:chgData name="akshat agarwal" userId="0aa3d2ecd0f5c65f" providerId="LiveId" clId="{DC4C3B58-0937-4870-AE28-0473E8133DD7}" dt="2021-01-03T13:32:50.217" v="2986" actId="20577"/>
          <ac:spMkLst>
            <pc:docMk/>
            <pc:sldMk cId="799188948" sldId="285"/>
            <ac:spMk id="3" creationId="{285579F7-7108-4B65-99D5-B2E88EDDC757}"/>
          </ac:spMkLst>
        </pc:spChg>
      </pc:sldChg>
      <pc:sldChg chg="modSp mod">
        <pc:chgData name="akshat agarwal" userId="0aa3d2ecd0f5c65f" providerId="LiveId" clId="{DC4C3B58-0937-4870-AE28-0473E8133DD7}" dt="2021-01-03T13:33:17.659" v="3018" actId="20577"/>
        <pc:sldMkLst>
          <pc:docMk/>
          <pc:sldMk cId="1164090316" sldId="286"/>
        </pc:sldMkLst>
        <pc:spChg chg="mod">
          <ac:chgData name="akshat agarwal" userId="0aa3d2ecd0f5c65f" providerId="LiveId" clId="{DC4C3B58-0937-4870-AE28-0473E8133DD7}" dt="2021-01-03T13:33:17.659" v="3018" actId="20577"/>
          <ac:spMkLst>
            <pc:docMk/>
            <pc:sldMk cId="1164090316" sldId="286"/>
            <ac:spMk id="3" creationId="{56C3B16E-CD54-4579-84C1-06A32DD88F3E}"/>
          </ac:spMkLst>
        </pc:spChg>
      </pc:sldChg>
      <pc:sldChg chg="del">
        <pc:chgData name="akshat agarwal" userId="0aa3d2ecd0f5c65f" providerId="LiveId" clId="{DC4C3B58-0937-4870-AE28-0473E8133DD7}" dt="2021-01-03T04:56:07.506" v="279" actId="2696"/>
        <pc:sldMkLst>
          <pc:docMk/>
          <pc:sldMk cId="1455522897" sldId="291"/>
        </pc:sldMkLst>
      </pc:sldChg>
      <pc:sldChg chg="del">
        <pc:chgData name="akshat agarwal" userId="0aa3d2ecd0f5c65f" providerId="LiveId" clId="{DC4C3B58-0937-4870-AE28-0473E8133DD7}" dt="2021-01-03T04:59:23.444" v="298" actId="2696"/>
        <pc:sldMkLst>
          <pc:docMk/>
          <pc:sldMk cId="316715304" sldId="292"/>
        </pc:sldMkLst>
      </pc:sldChg>
      <pc:sldChg chg="modSp mod">
        <pc:chgData name="akshat agarwal" userId="0aa3d2ecd0f5c65f" providerId="LiveId" clId="{DC4C3B58-0937-4870-AE28-0473E8133DD7}" dt="2021-01-03T06:06:34.539" v="2088" actId="6549"/>
        <pc:sldMkLst>
          <pc:docMk/>
          <pc:sldMk cId="1367593343" sldId="293"/>
        </pc:sldMkLst>
        <pc:spChg chg="mod">
          <ac:chgData name="akshat agarwal" userId="0aa3d2ecd0f5c65f" providerId="LiveId" clId="{DC4C3B58-0937-4870-AE28-0473E8133DD7}" dt="2021-01-03T06:06:34.539" v="2088" actId="6549"/>
          <ac:spMkLst>
            <pc:docMk/>
            <pc:sldMk cId="1367593343" sldId="293"/>
            <ac:spMk id="3" creationId="{CB889B62-C804-4418-912B-BE4DBDC1529B}"/>
          </ac:spMkLst>
        </pc:spChg>
      </pc:sldChg>
      <pc:sldChg chg="modSp new mod">
        <pc:chgData name="akshat agarwal" userId="0aa3d2ecd0f5c65f" providerId="LiveId" clId="{DC4C3B58-0937-4870-AE28-0473E8133DD7}" dt="2021-01-03T05:32:28.717" v="1073" actId="20577"/>
        <pc:sldMkLst>
          <pc:docMk/>
          <pc:sldMk cId="2917634402" sldId="294"/>
        </pc:sldMkLst>
        <pc:spChg chg="mod">
          <ac:chgData name="akshat agarwal" userId="0aa3d2ecd0f5c65f" providerId="LiveId" clId="{DC4C3B58-0937-4870-AE28-0473E8133DD7}" dt="2021-01-03T05:02:07.097" v="464" actId="122"/>
          <ac:spMkLst>
            <pc:docMk/>
            <pc:sldMk cId="2917634402" sldId="294"/>
            <ac:spMk id="2" creationId="{6059CD3E-B3C2-4CDF-8EC9-DB2DC22FF87B}"/>
          </ac:spMkLst>
        </pc:spChg>
        <pc:spChg chg="mod">
          <ac:chgData name="akshat agarwal" userId="0aa3d2ecd0f5c65f" providerId="LiveId" clId="{DC4C3B58-0937-4870-AE28-0473E8133DD7}" dt="2021-01-03T05:32:28.717" v="1073" actId="20577"/>
          <ac:spMkLst>
            <pc:docMk/>
            <pc:sldMk cId="2917634402" sldId="294"/>
            <ac:spMk id="3" creationId="{068B3FC2-D49D-484C-B71B-11C526630C0E}"/>
          </ac:spMkLst>
        </pc:spChg>
      </pc:sldChg>
      <pc:sldChg chg="modSp new mod">
        <pc:chgData name="akshat agarwal" userId="0aa3d2ecd0f5c65f" providerId="LiveId" clId="{DC4C3B58-0937-4870-AE28-0473E8133DD7}" dt="2021-01-03T05:41:58.865" v="1464" actId="20577"/>
        <pc:sldMkLst>
          <pc:docMk/>
          <pc:sldMk cId="2042431089" sldId="295"/>
        </pc:sldMkLst>
        <pc:spChg chg="mod">
          <ac:chgData name="akshat agarwal" userId="0aa3d2ecd0f5c65f" providerId="LiveId" clId="{DC4C3B58-0937-4870-AE28-0473E8133DD7}" dt="2021-01-03T05:33:17.696" v="1104" actId="122"/>
          <ac:spMkLst>
            <pc:docMk/>
            <pc:sldMk cId="2042431089" sldId="295"/>
            <ac:spMk id="2" creationId="{780B5DB3-15BB-48D7-BD5E-6EC4D5CA12D2}"/>
          </ac:spMkLst>
        </pc:spChg>
        <pc:spChg chg="mod">
          <ac:chgData name="akshat agarwal" userId="0aa3d2ecd0f5c65f" providerId="LiveId" clId="{DC4C3B58-0937-4870-AE28-0473E8133DD7}" dt="2021-01-03T05:41:58.865" v="1464" actId="20577"/>
          <ac:spMkLst>
            <pc:docMk/>
            <pc:sldMk cId="2042431089" sldId="295"/>
            <ac:spMk id="3" creationId="{42F125E1-CAFD-4116-8966-89D299E519C5}"/>
          </ac:spMkLst>
        </pc:spChg>
      </pc:sldChg>
      <pc:sldChg chg="modSp new mod">
        <pc:chgData name="akshat agarwal" userId="0aa3d2ecd0f5c65f" providerId="LiveId" clId="{DC4C3B58-0937-4870-AE28-0473E8133DD7}" dt="2021-01-03T06:00:13.791" v="1868" actId="20577"/>
        <pc:sldMkLst>
          <pc:docMk/>
          <pc:sldMk cId="372870559" sldId="296"/>
        </pc:sldMkLst>
        <pc:spChg chg="mod">
          <ac:chgData name="akshat agarwal" userId="0aa3d2ecd0f5c65f" providerId="LiveId" clId="{DC4C3B58-0937-4870-AE28-0473E8133DD7}" dt="2021-01-03T05:43:02.538" v="1498" actId="20577"/>
          <ac:spMkLst>
            <pc:docMk/>
            <pc:sldMk cId="372870559" sldId="296"/>
            <ac:spMk id="2" creationId="{43CE0CEF-DE0B-48B1-AF40-6BCD8C3F7F74}"/>
          </ac:spMkLst>
        </pc:spChg>
        <pc:spChg chg="mod">
          <ac:chgData name="akshat agarwal" userId="0aa3d2ecd0f5c65f" providerId="LiveId" clId="{DC4C3B58-0937-4870-AE28-0473E8133DD7}" dt="2021-01-03T06:00:13.791" v="1868" actId="20577"/>
          <ac:spMkLst>
            <pc:docMk/>
            <pc:sldMk cId="372870559" sldId="296"/>
            <ac:spMk id="3" creationId="{C513FE48-FB77-4326-8C88-E6AB5750F0ED}"/>
          </ac:spMkLst>
        </pc:spChg>
      </pc:sldChg>
      <pc:sldChg chg="modSp new mod">
        <pc:chgData name="akshat agarwal" userId="0aa3d2ecd0f5c65f" providerId="LiveId" clId="{DC4C3B58-0937-4870-AE28-0473E8133DD7}" dt="2021-01-08T09:45:21.366" v="3079" actId="20577"/>
        <pc:sldMkLst>
          <pc:docMk/>
          <pc:sldMk cId="3868454218" sldId="297"/>
        </pc:sldMkLst>
        <pc:spChg chg="mod">
          <ac:chgData name="akshat agarwal" userId="0aa3d2ecd0f5c65f" providerId="LiveId" clId="{DC4C3B58-0937-4870-AE28-0473E8133DD7}" dt="2021-01-03T06:02:29.097" v="1873" actId="122"/>
          <ac:spMkLst>
            <pc:docMk/>
            <pc:sldMk cId="3868454218" sldId="297"/>
            <ac:spMk id="2" creationId="{E05A7F3F-4454-48AE-8FE6-88CA56F411B2}"/>
          </ac:spMkLst>
        </pc:spChg>
        <pc:spChg chg="mod">
          <ac:chgData name="akshat agarwal" userId="0aa3d2ecd0f5c65f" providerId="LiveId" clId="{DC4C3B58-0937-4870-AE28-0473E8133DD7}" dt="2021-01-08T09:45:21.366" v="3079" actId="20577"/>
          <ac:spMkLst>
            <pc:docMk/>
            <pc:sldMk cId="3868454218" sldId="297"/>
            <ac:spMk id="3" creationId="{1920B1C3-018D-4CB2-ABB8-3319157EDE83}"/>
          </ac:spMkLst>
        </pc:spChg>
      </pc:sldChg>
      <pc:sldChg chg="modSp new mod">
        <pc:chgData name="akshat agarwal" userId="0aa3d2ecd0f5c65f" providerId="LiveId" clId="{DC4C3B58-0937-4870-AE28-0473E8133DD7}" dt="2021-01-03T06:05:58.046" v="2087" actId="313"/>
        <pc:sldMkLst>
          <pc:docMk/>
          <pc:sldMk cId="2369390270" sldId="298"/>
        </pc:sldMkLst>
        <pc:spChg chg="mod">
          <ac:chgData name="akshat agarwal" userId="0aa3d2ecd0f5c65f" providerId="LiveId" clId="{DC4C3B58-0937-4870-AE28-0473E8133DD7}" dt="2021-01-03T06:03:37.883" v="1911" actId="122"/>
          <ac:spMkLst>
            <pc:docMk/>
            <pc:sldMk cId="2369390270" sldId="298"/>
            <ac:spMk id="2" creationId="{EB6D620A-8AB6-4389-8DB2-9B08F5826FF1}"/>
          </ac:spMkLst>
        </pc:spChg>
        <pc:spChg chg="mod">
          <ac:chgData name="akshat agarwal" userId="0aa3d2ecd0f5c65f" providerId="LiveId" clId="{DC4C3B58-0937-4870-AE28-0473E8133DD7}" dt="2021-01-03T06:05:58.046" v="2087" actId="313"/>
          <ac:spMkLst>
            <pc:docMk/>
            <pc:sldMk cId="2369390270" sldId="298"/>
            <ac:spMk id="3" creationId="{789E3545-A21C-49B9-894D-C731C8BB4F18}"/>
          </ac:spMkLst>
        </pc:spChg>
      </pc:sldChg>
      <pc:sldChg chg="modSp new mod">
        <pc:chgData name="akshat agarwal" userId="0aa3d2ecd0f5c65f" providerId="LiveId" clId="{DC4C3B58-0937-4870-AE28-0473E8133DD7}" dt="2021-01-03T06:18:43.964" v="2841" actId="20577"/>
        <pc:sldMkLst>
          <pc:docMk/>
          <pc:sldMk cId="3765675456" sldId="299"/>
        </pc:sldMkLst>
        <pc:spChg chg="mod">
          <ac:chgData name="akshat agarwal" userId="0aa3d2ecd0f5c65f" providerId="LiveId" clId="{DC4C3B58-0937-4870-AE28-0473E8133DD7}" dt="2021-01-03T06:06:54.290" v="2100" actId="122"/>
          <ac:spMkLst>
            <pc:docMk/>
            <pc:sldMk cId="3765675456" sldId="299"/>
            <ac:spMk id="2" creationId="{B85B5175-0758-4FDF-BDB2-F2AEFF23B614}"/>
          </ac:spMkLst>
        </pc:spChg>
        <pc:spChg chg="mod">
          <ac:chgData name="akshat agarwal" userId="0aa3d2ecd0f5c65f" providerId="LiveId" clId="{DC4C3B58-0937-4870-AE28-0473E8133DD7}" dt="2021-01-03T06:18:43.964" v="2841" actId="20577"/>
          <ac:spMkLst>
            <pc:docMk/>
            <pc:sldMk cId="3765675456" sldId="299"/>
            <ac:spMk id="3" creationId="{BB5729EF-6528-4BCF-B933-0D84B96D81E2}"/>
          </ac:spMkLst>
        </pc:spChg>
      </pc:sldChg>
      <pc:sldChg chg="addSp delSp modSp new mod">
        <pc:chgData name="akshat agarwal" userId="0aa3d2ecd0f5c65f" providerId="LiveId" clId="{DC4C3B58-0937-4870-AE28-0473E8133DD7}" dt="2021-01-08T09:53:40.499" v="3149" actId="20577"/>
        <pc:sldMkLst>
          <pc:docMk/>
          <pc:sldMk cId="3220389059" sldId="300"/>
        </pc:sldMkLst>
        <pc:spChg chg="mod">
          <ac:chgData name="akshat agarwal" userId="0aa3d2ecd0f5c65f" providerId="LiveId" clId="{DC4C3B58-0937-4870-AE28-0473E8133DD7}" dt="2021-01-08T09:53:40.499" v="3149" actId="20577"/>
          <ac:spMkLst>
            <pc:docMk/>
            <pc:sldMk cId="3220389059" sldId="300"/>
            <ac:spMk id="2" creationId="{FDDEAC6F-8ABA-4F79-B989-93A91510D8E8}"/>
          </ac:spMkLst>
        </pc:spChg>
        <pc:spChg chg="del">
          <ac:chgData name="akshat agarwal" userId="0aa3d2ecd0f5c65f" providerId="LiveId" clId="{DC4C3B58-0937-4870-AE28-0473E8133DD7}" dt="2021-01-03T06:24:12.977" v="2854" actId="931"/>
          <ac:spMkLst>
            <pc:docMk/>
            <pc:sldMk cId="3220389059" sldId="300"/>
            <ac:spMk id="3" creationId="{0B2B8F5D-C473-4912-B86E-86FE3C287666}"/>
          </ac:spMkLst>
        </pc:spChg>
        <pc:picChg chg="add mod">
          <ac:chgData name="akshat agarwal" userId="0aa3d2ecd0f5c65f" providerId="LiveId" clId="{DC4C3B58-0937-4870-AE28-0473E8133DD7}" dt="2021-01-03T06:24:45.930" v="2858" actId="14100"/>
          <ac:picMkLst>
            <pc:docMk/>
            <pc:sldMk cId="3220389059" sldId="300"/>
            <ac:picMk id="5" creationId="{B9686A4A-7079-4D76-8155-F69773F0F197}"/>
          </ac:picMkLst>
        </pc:picChg>
      </pc:sldChg>
      <pc:sldChg chg="addSp delSp modSp new mod">
        <pc:chgData name="akshat agarwal" userId="0aa3d2ecd0f5c65f" providerId="LiveId" clId="{DC4C3B58-0937-4870-AE28-0473E8133DD7}" dt="2021-01-03T13:29:27.458" v="2875" actId="122"/>
        <pc:sldMkLst>
          <pc:docMk/>
          <pc:sldMk cId="65004556" sldId="301"/>
        </pc:sldMkLst>
        <pc:spChg chg="mod">
          <ac:chgData name="akshat agarwal" userId="0aa3d2ecd0f5c65f" providerId="LiveId" clId="{DC4C3B58-0937-4870-AE28-0473E8133DD7}" dt="2021-01-03T13:29:27.458" v="2875" actId="122"/>
          <ac:spMkLst>
            <pc:docMk/>
            <pc:sldMk cId="65004556" sldId="301"/>
            <ac:spMk id="2" creationId="{5A36BE7A-AC65-4C70-B93E-51666CDE27D3}"/>
          </ac:spMkLst>
        </pc:spChg>
        <pc:spChg chg="del">
          <ac:chgData name="akshat agarwal" userId="0aa3d2ecd0f5c65f" providerId="LiveId" clId="{DC4C3B58-0937-4870-AE28-0473E8133DD7}" dt="2021-01-03T06:25:41.113" v="2860" actId="931"/>
          <ac:spMkLst>
            <pc:docMk/>
            <pc:sldMk cId="65004556" sldId="301"/>
            <ac:spMk id="3" creationId="{AE6261B1-5979-40BF-B37C-817F7DB0E53C}"/>
          </ac:spMkLst>
        </pc:spChg>
        <pc:picChg chg="add mod">
          <ac:chgData name="akshat agarwal" userId="0aa3d2ecd0f5c65f" providerId="LiveId" clId="{DC4C3B58-0937-4870-AE28-0473E8133DD7}" dt="2021-01-03T06:25:53.414" v="2864" actId="14100"/>
          <ac:picMkLst>
            <pc:docMk/>
            <pc:sldMk cId="65004556" sldId="301"/>
            <ac:picMk id="5" creationId="{2CBE12EE-C331-44C3-A897-233735F8673D}"/>
          </ac:picMkLst>
        </pc:picChg>
      </pc:sldChg>
    </pc:docChg>
  </pc:docChgLst>
  <pc:docChgLst>
    <pc:chgData name="akshat agarwal" userId="0aa3d2ecd0f5c65f" providerId="LiveId" clId="{9B41A2DC-4C87-40A1-B243-43D5B0CE68FC}"/>
    <pc:docChg chg="custSel modSld">
      <pc:chgData name="akshat agarwal" userId="0aa3d2ecd0f5c65f" providerId="LiveId" clId="{9B41A2DC-4C87-40A1-B243-43D5B0CE68FC}" dt="2021-05-24T10:19:35.244" v="49" actId="20577"/>
      <pc:docMkLst>
        <pc:docMk/>
      </pc:docMkLst>
      <pc:sldChg chg="modSp mod">
        <pc:chgData name="akshat agarwal" userId="0aa3d2ecd0f5c65f" providerId="LiveId" clId="{9B41A2DC-4C87-40A1-B243-43D5B0CE68FC}" dt="2021-05-21T09:29:05.923" v="5" actId="20577"/>
        <pc:sldMkLst>
          <pc:docMk/>
          <pc:sldMk cId="2527316" sldId="265"/>
        </pc:sldMkLst>
        <pc:spChg chg="mod">
          <ac:chgData name="akshat agarwal" userId="0aa3d2ecd0f5c65f" providerId="LiveId" clId="{9B41A2DC-4C87-40A1-B243-43D5B0CE68FC}" dt="2021-05-21T09:29:05.923" v="5" actId="20577"/>
          <ac:spMkLst>
            <pc:docMk/>
            <pc:sldMk cId="2527316" sldId="265"/>
            <ac:spMk id="3" creationId="{6A17CB01-F71B-4AFD-97EA-A47A094E91D6}"/>
          </ac:spMkLst>
        </pc:spChg>
      </pc:sldChg>
      <pc:sldChg chg="modSp mod">
        <pc:chgData name="akshat agarwal" userId="0aa3d2ecd0f5c65f" providerId="LiveId" clId="{9B41A2DC-4C87-40A1-B243-43D5B0CE68FC}" dt="2021-05-24T10:15:24.410" v="34" actId="20577"/>
        <pc:sldMkLst>
          <pc:docMk/>
          <pc:sldMk cId="1367593343" sldId="293"/>
        </pc:sldMkLst>
        <pc:spChg chg="mod">
          <ac:chgData name="akshat agarwal" userId="0aa3d2ecd0f5c65f" providerId="LiveId" clId="{9B41A2DC-4C87-40A1-B243-43D5B0CE68FC}" dt="2021-05-24T10:15:24.410" v="34" actId="20577"/>
          <ac:spMkLst>
            <pc:docMk/>
            <pc:sldMk cId="1367593343" sldId="293"/>
            <ac:spMk id="2" creationId="{DC3369BB-1B14-4B82-BC74-C8DF6205B234}"/>
          </ac:spMkLst>
        </pc:spChg>
      </pc:sldChg>
      <pc:sldChg chg="modSp mod">
        <pc:chgData name="akshat agarwal" userId="0aa3d2ecd0f5c65f" providerId="LiveId" clId="{9B41A2DC-4C87-40A1-B243-43D5B0CE68FC}" dt="2021-05-24T10:19:35.244" v="49" actId="20577"/>
        <pc:sldMkLst>
          <pc:docMk/>
          <pc:sldMk cId="372870559" sldId="296"/>
        </pc:sldMkLst>
        <pc:spChg chg="mod">
          <ac:chgData name="akshat agarwal" userId="0aa3d2ecd0f5c65f" providerId="LiveId" clId="{9B41A2DC-4C87-40A1-B243-43D5B0CE68FC}" dt="2021-05-24T10:19:35.244" v="49" actId="20577"/>
          <ac:spMkLst>
            <pc:docMk/>
            <pc:sldMk cId="372870559" sldId="296"/>
            <ac:spMk id="2" creationId="{43CE0CEF-DE0B-48B1-AF40-6BCD8C3F7F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655C-6827-461B-B5E4-0F84FFED6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40F31E2-1B57-49D6-A3BD-2E1CFFF1D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E082FE7-D431-4785-993E-C46EED597F33}"/>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5" name="Footer Placeholder 4">
            <a:extLst>
              <a:ext uri="{FF2B5EF4-FFF2-40B4-BE49-F238E27FC236}">
                <a16:creationId xmlns:a16="http://schemas.microsoft.com/office/drawing/2014/main" id="{042A0BEE-F9FD-45FB-A4D6-C449254DB3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7568B9-9BBD-4E11-B3CC-D1FDAC7D97D9}"/>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346820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FDAF-0720-48B5-8526-CEF23DF8D58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A7E89D-5B78-43EF-93C0-A4957C11E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424A69-5EC3-47E7-958F-577E55F8DD4E}"/>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5" name="Footer Placeholder 4">
            <a:extLst>
              <a:ext uri="{FF2B5EF4-FFF2-40B4-BE49-F238E27FC236}">
                <a16:creationId xmlns:a16="http://schemas.microsoft.com/office/drawing/2014/main" id="{B75A2366-80D8-4F50-8A6A-0D5A2FE0E7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E2B007-C6EE-4109-92D1-EEF131277E0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5617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ADD99F-AAC1-4562-8A79-90EB215DAC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2ED48AB-7E17-457E-8A5F-C63D6F1AFF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4ECF3B-B8D6-4081-B81C-DC2E68CA23DF}"/>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5" name="Footer Placeholder 4">
            <a:extLst>
              <a:ext uri="{FF2B5EF4-FFF2-40B4-BE49-F238E27FC236}">
                <a16:creationId xmlns:a16="http://schemas.microsoft.com/office/drawing/2014/main" id="{2401CB7E-7EB2-474A-8711-36FD6106741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0B2E4F-81EE-48AD-90C8-734B50BB7BA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2495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DAEE-352E-43EC-BD52-4A35BE8B3F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6ABD3F-823A-4B01-AB4B-002BD9124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4A3B28-F411-4AF2-9E99-728043B00132}"/>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5" name="Footer Placeholder 4">
            <a:extLst>
              <a:ext uri="{FF2B5EF4-FFF2-40B4-BE49-F238E27FC236}">
                <a16:creationId xmlns:a16="http://schemas.microsoft.com/office/drawing/2014/main" id="{71BE0C95-35AE-4AC9-83FA-0E20E637C9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D1CF80-F43B-4046-83D2-C28D08A7A80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3286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32BA-B4AE-4F3F-A59F-17ABDBD7C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C080B5-2DD4-4C47-9988-6118B98BF1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683FF2-DCA7-4454-878B-9883E1CE04DE}"/>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5" name="Footer Placeholder 4">
            <a:extLst>
              <a:ext uri="{FF2B5EF4-FFF2-40B4-BE49-F238E27FC236}">
                <a16:creationId xmlns:a16="http://schemas.microsoft.com/office/drawing/2014/main" id="{23005E8B-E0BD-49A3-A4A8-972520710B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DB8867-85DF-4E71-B0EF-3E142C31D8B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7795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9009-AFE5-4613-BA1D-AFA108D11B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A18B00-3269-48AD-AD42-305DAD92C4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ED1C53A-3DAC-4148-B473-E172BDDD87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07DF3B0-71D2-415D-A215-39E2D26F4FDF}"/>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6" name="Footer Placeholder 5">
            <a:extLst>
              <a:ext uri="{FF2B5EF4-FFF2-40B4-BE49-F238E27FC236}">
                <a16:creationId xmlns:a16="http://schemas.microsoft.com/office/drawing/2014/main" id="{363F4E65-A775-4BD3-8032-57AAD9335E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F5D83C-9797-4E72-8743-0C8A03F2ED4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97519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47E0-B358-4EEE-B842-30A412E7585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32FB789-641F-4980-B701-404F15DD2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340FB3-737D-4382-A71F-5865EB567B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B3A129C-4DD0-483D-BE09-3EC2BCD3C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FA46E-C5EA-43EC-8649-78E8D63484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C874157-C4BB-417E-A599-921238FC2CF1}"/>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8" name="Footer Placeholder 7">
            <a:extLst>
              <a:ext uri="{FF2B5EF4-FFF2-40B4-BE49-F238E27FC236}">
                <a16:creationId xmlns:a16="http://schemas.microsoft.com/office/drawing/2014/main" id="{343AF665-C26C-4021-A4F1-90A9DFD7410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EEB632A-378B-4BC0-BA1E-BAB17FA0CCC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83209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DBAB-DFA4-4A4C-9308-01264B84B11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24EA37-4C13-4B5F-B43E-DD93E97E256C}"/>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4" name="Footer Placeholder 3">
            <a:extLst>
              <a:ext uri="{FF2B5EF4-FFF2-40B4-BE49-F238E27FC236}">
                <a16:creationId xmlns:a16="http://schemas.microsoft.com/office/drawing/2014/main" id="{87838611-712B-40CE-BCFF-EE57B91296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550D43C-6D67-48B6-AB1A-B62775948B48}"/>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18719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4FB34-9EAF-4FDB-AD48-7A159ADBCC66}"/>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3" name="Footer Placeholder 2">
            <a:extLst>
              <a:ext uri="{FF2B5EF4-FFF2-40B4-BE49-F238E27FC236}">
                <a16:creationId xmlns:a16="http://schemas.microsoft.com/office/drawing/2014/main" id="{2EB59D7A-0809-44D0-8037-04B12A635A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DE0FD42-B103-40BF-9321-5AEBB3CB65FB}"/>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84151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2B2F-D8DE-4B00-851F-1C48FDF0A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5A466F2-79A7-4111-B3ED-5DE6B0D4B8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51C17B-A00B-4D2B-A042-CC83A9C7B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A1ABC-956B-453B-81C3-DB6650CE5218}"/>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6" name="Footer Placeholder 5">
            <a:extLst>
              <a:ext uri="{FF2B5EF4-FFF2-40B4-BE49-F238E27FC236}">
                <a16:creationId xmlns:a16="http://schemas.microsoft.com/office/drawing/2014/main" id="{8076E099-75EB-4C61-A0A6-E88149AA25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C29CBB-7C13-4F28-815C-72A54FF9B734}"/>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12588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93C26-C976-490D-BA28-F4071F25A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7D74E4-08AD-451C-B889-FC6B38C0D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FA935E-0A43-4649-BB01-420045816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5B60F-E627-4474-905C-3681DFC5AAE7}"/>
              </a:ext>
            </a:extLst>
          </p:cNvPr>
          <p:cNvSpPr>
            <a:spLocks noGrp="1"/>
          </p:cNvSpPr>
          <p:nvPr>
            <p:ph type="dt" sz="half" idx="10"/>
          </p:nvPr>
        </p:nvSpPr>
        <p:spPr/>
        <p:txBody>
          <a:bodyPr/>
          <a:lstStyle/>
          <a:p>
            <a:fld id="{5A29A06D-C5F1-4CD5-AF17-BB91A04CC2CC}" type="datetimeFigureOut">
              <a:rPr lang="en-IN" smtClean="0"/>
              <a:t>29-01-2022</a:t>
            </a:fld>
            <a:endParaRPr lang="en-IN"/>
          </a:p>
        </p:txBody>
      </p:sp>
      <p:sp>
        <p:nvSpPr>
          <p:cNvPr id="6" name="Footer Placeholder 5">
            <a:extLst>
              <a:ext uri="{FF2B5EF4-FFF2-40B4-BE49-F238E27FC236}">
                <a16:creationId xmlns:a16="http://schemas.microsoft.com/office/drawing/2014/main" id="{81679D87-A90D-4060-800C-207464B5F6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0D5BC8-9D73-4BBD-9C41-F91EE292DC01}"/>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22815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3E348-03BB-4F81-B998-F9EEC0946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4E0BE77-3A84-4B12-8AB2-EB47A5B15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6A8F18-77E3-4DF1-B90C-51A6F13FA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A06D-C5F1-4CD5-AF17-BB91A04CC2CC}" type="datetimeFigureOut">
              <a:rPr lang="en-IN" smtClean="0"/>
              <a:t>29-01-2022</a:t>
            </a:fld>
            <a:endParaRPr lang="en-IN"/>
          </a:p>
        </p:txBody>
      </p:sp>
      <p:sp>
        <p:nvSpPr>
          <p:cNvPr id="5" name="Footer Placeholder 4">
            <a:extLst>
              <a:ext uri="{FF2B5EF4-FFF2-40B4-BE49-F238E27FC236}">
                <a16:creationId xmlns:a16="http://schemas.microsoft.com/office/drawing/2014/main" id="{835B3C26-0D87-4311-8ED0-BE8AC858D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58E5F81-3019-4910-8ED1-7CCAA89FF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51FC2-E192-4868-AA7E-9D2F475062EB}" type="slidenum">
              <a:rPr lang="en-IN" smtClean="0"/>
              <a:t>‹#›</a:t>
            </a:fld>
            <a:endParaRPr lang="en-IN"/>
          </a:p>
        </p:txBody>
      </p:sp>
    </p:spTree>
    <p:extLst>
      <p:ext uri="{BB962C8B-B14F-4D97-AF65-F5344CB8AC3E}">
        <p14:creationId xmlns:p14="http://schemas.microsoft.com/office/powerpoint/2010/main" val="213419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76BF-A24F-4E1E-A87A-00F06917F6BF}"/>
              </a:ext>
            </a:extLst>
          </p:cNvPr>
          <p:cNvSpPr>
            <a:spLocks noGrp="1"/>
          </p:cNvSpPr>
          <p:nvPr>
            <p:ph type="title"/>
          </p:nvPr>
        </p:nvSpPr>
        <p:spPr/>
        <p:txBody>
          <a:bodyPr/>
          <a:lstStyle/>
          <a:p>
            <a:pPr algn="ctr"/>
            <a:r>
              <a:rPr lang="en-US" dirty="0"/>
              <a:t>Etiquettes to Attend the Online Classes</a:t>
            </a:r>
            <a:endParaRPr lang="en-IN" dirty="0"/>
          </a:p>
        </p:txBody>
      </p:sp>
      <p:sp>
        <p:nvSpPr>
          <p:cNvPr id="3" name="Content Placeholder 2">
            <a:extLst>
              <a:ext uri="{FF2B5EF4-FFF2-40B4-BE49-F238E27FC236}">
                <a16:creationId xmlns:a16="http://schemas.microsoft.com/office/drawing/2014/main" id="{6A17CB01-F71B-4AFD-97EA-A47A094E91D6}"/>
              </a:ext>
            </a:extLst>
          </p:cNvPr>
          <p:cNvSpPr>
            <a:spLocks noGrp="1"/>
          </p:cNvSpPr>
          <p:nvPr>
            <p:ph idx="1"/>
          </p:nvPr>
        </p:nvSpPr>
        <p:spPr/>
        <p:txBody>
          <a:bodyPr>
            <a:normAutofit/>
          </a:bodyPr>
          <a:lstStyle/>
          <a:p>
            <a:pPr marL="514350" indent="-514350">
              <a:buAutoNum type="arabicPeriod"/>
            </a:pPr>
            <a:r>
              <a:rPr lang="en-US" dirty="0"/>
              <a:t>Join class on time.</a:t>
            </a:r>
            <a:endParaRPr lang="en-IN" dirty="0"/>
          </a:p>
          <a:p>
            <a:pPr marL="514350" indent="-514350">
              <a:buAutoNum type="arabicPeriod"/>
            </a:pPr>
            <a:r>
              <a:rPr lang="en-IN" dirty="0"/>
              <a:t>Unmute mic. phone  to interact with the instructor.</a:t>
            </a:r>
          </a:p>
          <a:p>
            <a:pPr marL="514350" indent="-514350">
              <a:buAutoNum type="arabicPeriod"/>
            </a:pPr>
            <a:r>
              <a:rPr lang="en-IN" dirty="0"/>
              <a:t> Turn on camera while you are presenting.</a:t>
            </a:r>
          </a:p>
          <a:p>
            <a:pPr marL="514350" indent="-514350">
              <a:buAutoNum type="arabicPeriod"/>
            </a:pPr>
            <a:r>
              <a:rPr lang="en-IN" dirty="0"/>
              <a:t>Do not present on your own.</a:t>
            </a:r>
          </a:p>
          <a:p>
            <a:pPr marL="514350" indent="-514350">
              <a:buAutoNum type="arabicPeriod"/>
            </a:pPr>
            <a:r>
              <a:rPr lang="en-IN" dirty="0"/>
              <a:t>Do not form small groups among yourself for discussion.</a:t>
            </a:r>
          </a:p>
          <a:p>
            <a:pPr marL="514350" indent="-514350">
              <a:buAutoNum type="arabicPeriod"/>
            </a:pPr>
            <a:endParaRPr lang="en-IN" dirty="0"/>
          </a:p>
          <a:p>
            <a:pPr marL="514350" indent="-514350">
              <a:buAutoNum type="arabicPeriod"/>
            </a:pPr>
            <a:endParaRPr lang="en-IN" dirty="0"/>
          </a:p>
          <a:p>
            <a:pPr marL="514350" indent="-514350">
              <a:buAutoNum type="arabicPeriod"/>
            </a:pPr>
            <a:endParaRPr lang="en-US" dirty="0"/>
          </a:p>
        </p:txBody>
      </p:sp>
    </p:spTree>
    <p:extLst>
      <p:ext uri="{BB962C8B-B14F-4D97-AF65-F5344CB8AC3E}">
        <p14:creationId xmlns:p14="http://schemas.microsoft.com/office/powerpoint/2010/main" val="252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AC69-F954-466D-9C13-ADAD2766A36D}"/>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AE60FBC4-BD21-4302-B6CB-7D85F614B5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214" y="1825625"/>
            <a:ext cx="9473609" cy="4787826"/>
          </a:xfrm>
        </p:spPr>
      </p:pic>
    </p:spTree>
    <p:extLst>
      <p:ext uri="{BB962C8B-B14F-4D97-AF65-F5344CB8AC3E}">
        <p14:creationId xmlns:p14="http://schemas.microsoft.com/office/powerpoint/2010/main" val="2347048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D2FA-3D71-4A87-B135-9A48E9FE1F6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Downward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AEDFA6-B6A5-452F-AAF2-B23BAACAEF29}"/>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Direction: The message flows downwards from higher rank officials to lower rank officials in an organization.</a:t>
            </a:r>
          </a:p>
          <a:p>
            <a:pPr marL="0" indent="0">
              <a:buNone/>
            </a:pPr>
            <a:r>
              <a:rPr lang="en-US" dirty="0">
                <a:latin typeface="Times New Roman" panose="02020603050405020304" pitchFamily="18" charset="0"/>
                <a:cs typeface="Times New Roman" panose="02020603050405020304" pitchFamily="18" charset="0"/>
              </a:rPr>
              <a:t>Purpose of DFC: </a:t>
            </a:r>
          </a:p>
          <a:p>
            <a:r>
              <a:rPr lang="en-US" dirty="0">
                <a:latin typeface="Times New Roman" panose="02020603050405020304" pitchFamily="18" charset="0"/>
                <a:cs typeface="Times New Roman" panose="02020603050405020304" pitchFamily="18" charset="0"/>
              </a:rPr>
              <a:t>Implementation of Rules and Regulations</a:t>
            </a:r>
          </a:p>
          <a:p>
            <a:r>
              <a:rPr lang="en-US" dirty="0">
                <a:latin typeface="Times New Roman" panose="02020603050405020304" pitchFamily="18" charset="0"/>
                <a:cs typeface="Times New Roman" panose="02020603050405020304" pitchFamily="18" charset="0"/>
              </a:rPr>
              <a:t>Job Instructions and rationale</a:t>
            </a:r>
          </a:p>
          <a:p>
            <a:r>
              <a:rPr lang="en-IN" dirty="0">
                <a:latin typeface="Times New Roman" panose="02020603050405020304" pitchFamily="18" charset="0"/>
                <a:cs typeface="Times New Roman" panose="02020603050405020304" pitchFamily="18" charset="0"/>
              </a:rPr>
              <a:t>Performance Feedback</a:t>
            </a:r>
          </a:p>
          <a:p>
            <a:r>
              <a:rPr lang="en-IN" dirty="0">
                <a:latin typeface="Times New Roman" panose="02020603050405020304" pitchFamily="18" charset="0"/>
                <a:cs typeface="Times New Roman" panose="02020603050405020304" pitchFamily="18" charset="0"/>
              </a:rPr>
              <a:t>Procedures and practices</a:t>
            </a:r>
          </a:p>
          <a:p>
            <a:r>
              <a:rPr lang="en-IN" dirty="0">
                <a:latin typeface="Times New Roman" panose="02020603050405020304" pitchFamily="18" charset="0"/>
                <a:cs typeface="Times New Roman" panose="02020603050405020304" pitchFamily="18" charset="0"/>
              </a:rPr>
              <a:t>Socialization</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33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E54F-7072-4233-9939-5690402E83E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Merits of Downward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EBA56A-AB82-4721-A74A-47A73AC9D1C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Maintains Uniformity</a:t>
            </a:r>
          </a:p>
          <a:p>
            <a:r>
              <a:rPr lang="en-US" dirty="0">
                <a:latin typeface="Times New Roman" panose="02020603050405020304" pitchFamily="18" charset="0"/>
                <a:cs typeface="Times New Roman" panose="02020603050405020304" pitchFamily="18" charset="0"/>
              </a:rPr>
              <a:t>Maintains Discipline</a:t>
            </a:r>
          </a:p>
          <a:p>
            <a:r>
              <a:rPr lang="en-US" dirty="0">
                <a:latin typeface="Times New Roman" panose="02020603050405020304" pitchFamily="18" charset="0"/>
                <a:cs typeface="Times New Roman" panose="02020603050405020304" pitchFamily="18" charset="0"/>
              </a:rPr>
              <a:t>Maintains Progress</a:t>
            </a:r>
          </a:p>
          <a:p>
            <a:r>
              <a:rPr lang="en-US" dirty="0">
                <a:latin typeface="Times New Roman" panose="02020603050405020304" pitchFamily="18" charset="0"/>
                <a:cs typeface="Times New Roman" panose="02020603050405020304" pitchFamily="18" charset="0"/>
              </a:rPr>
              <a:t>Provides directions</a:t>
            </a:r>
          </a:p>
          <a:p>
            <a:r>
              <a:rPr lang="en-US" dirty="0">
                <a:latin typeface="Times New Roman" panose="02020603050405020304" pitchFamily="18" charset="0"/>
                <a:cs typeface="Times New Roman" panose="02020603050405020304" pitchFamily="18" charset="0"/>
              </a:rPr>
              <a:t>Aids in achieving goals</a:t>
            </a:r>
          </a:p>
          <a:p>
            <a:r>
              <a:rPr lang="en-US" dirty="0">
                <a:latin typeface="Times New Roman" panose="02020603050405020304" pitchFamily="18" charset="0"/>
                <a:cs typeface="Times New Roman" panose="02020603050405020304" pitchFamily="18" charset="0"/>
              </a:rPr>
              <a:t>Helps in maintaining relationship</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034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F373-CA9B-45B2-972A-AA6D75CAA04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Demerits of Downward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2644A5-6640-403D-B39A-CB79107FB43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Information Overload</a:t>
            </a:r>
          </a:p>
          <a:p>
            <a:r>
              <a:rPr lang="en-US" dirty="0">
                <a:latin typeface="Times New Roman" panose="02020603050405020304" pitchFamily="18" charset="0"/>
                <a:cs typeface="Times New Roman" panose="02020603050405020304" pitchFamily="18" charset="0"/>
              </a:rPr>
              <a:t>Restrictive Environment</a:t>
            </a:r>
          </a:p>
          <a:p>
            <a:r>
              <a:rPr lang="en-US" dirty="0">
                <a:latin typeface="Times New Roman" panose="02020603050405020304" pitchFamily="18" charset="0"/>
                <a:cs typeface="Times New Roman" panose="02020603050405020304" pitchFamily="18" charset="0"/>
              </a:rPr>
              <a:t>Distortion of message</a:t>
            </a:r>
          </a:p>
          <a:p>
            <a:r>
              <a:rPr lang="en-US" dirty="0">
                <a:latin typeface="Times New Roman" panose="02020603050405020304" pitchFamily="18" charset="0"/>
                <a:cs typeface="Times New Roman" panose="02020603050405020304" pitchFamily="18" charset="0"/>
              </a:rPr>
              <a:t>Loss of Message</a:t>
            </a:r>
          </a:p>
          <a:p>
            <a:endParaRPr lang="en-IN" dirty="0"/>
          </a:p>
        </p:txBody>
      </p:sp>
    </p:spTree>
    <p:extLst>
      <p:ext uri="{BB962C8B-B14F-4D97-AF65-F5344CB8AC3E}">
        <p14:creationId xmlns:p14="http://schemas.microsoft.com/office/powerpoint/2010/main" val="2628103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A409-DA68-4819-94EB-1A0AF30D093D}"/>
              </a:ext>
            </a:extLst>
          </p:cNvPr>
          <p:cNvSpPr>
            <a:spLocks noGrp="1"/>
          </p:cNvSpPr>
          <p:nvPr>
            <p:ph type="title"/>
          </p:nvPr>
        </p:nvSpPr>
        <p:spPr/>
        <p:txBody>
          <a:bodyPr/>
          <a:lstStyle/>
          <a:p>
            <a:endParaRPr lang="en-IN" dirty="0"/>
          </a:p>
        </p:txBody>
      </p:sp>
      <p:pic>
        <p:nvPicPr>
          <p:cNvPr id="5" name="Content Placeholder 4">
            <a:extLst>
              <a:ext uri="{FF2B5EF4-FFF2-40B4-BE49-F238E27FC236}">
                <a16:creationId xmlns:a16="http://schemas.microsoft.com/office/drawing/2014/main" id="{99177137-3FB4-4977-9BA6-F6BFE9BB38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8769" y="1581076"/>
            <a:ext cx="6605083" cy="5276924"/>
          </a:xfrm>
        </p:spPr>
      </p:pic>
    </p:spTree>
    <p:extLst>
      <p:ext uri="{BB962C8B-B14F-4D97-AF65-F5344CB8AC3E}">
        <p14:creationId xmlns:p14="http://schemas.microsoft.com/office/powerpoint/2010/main" val="4050747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EFC0-F36F-4C02-8BEF-A95B9FA08B5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Upward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9E59F2E-6525-4FB2-8593-4B1AF36598D7}"/>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message flows in upward direction from lower rank officials to higher rank officials in an organization. </a:t>
            </a:r>
          </a:p>
          <a:p>
            <a:r>
              <a:rPr lang="en-US" dirty="0">
                <a:latin typeface="Times New Roman" panose="02020603050405020304" pitchFamily="18" charset="0"/>
                <a:cs typeface="Times New Roman" panose="02020603050405020304" pitchFamily="18" charset="0"/>
              </a:rPr>
              <a:t>For example:</a:t>
            </a:r>
          </a:p>
          <a:p>
            <a:r>
              <a:rPr lang="en-US" dirty="0">
                <a:latin typeface="Times New Roman" panose="02020603050405020304" pitchFamily="18" charset="0"/>
                <a:cs typeface="Times New Roman" panose="02020603050405020304" pitchFamily="18" charset="0"/>
              </a:rPr>
              <a:t>Feedback forms/Question Box/RTI</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941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A35C-21CC-49C0-9494-175D0CA6C66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Merits of Upward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94F0E88-1DEE-4980-8F65-9149CC8192A9}"/>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Information about finances and accounts</a:t>
            </a:r>
          </a:p>
          <a:p>
            <a:r>
              <a:rPr lang="en-IN" dirty="0">
                <a:latin typeface="Times New Roman" panose="02020603050405020304" pitchFamily="18" charset="0"/>
                <a:cs typeface="Times New Roman" panose="02020603050405020304" pitchFamily="18" charset="0"/>
              </a:rPr>
              <a:t>Information about problems and exceptions</a:t>
            </a:r>
          </a:p>
          <a:p>
            <a:r>
              <a:rPr lang="en-IN" dirty="0">
                <a:latin typeface="Times New Roman" panose="02020603050405020304" pitchFamily="18" charset="0"/>
                <a:cs typeface="Times New Roman" panose="02020603050405020304" pitchFamily="18" charset="0"/>
              </a:rPr>
              <a:t>Suggestions for improvement</a:t>
            </a:r>
          </a:p>
          <a:p>
            <a:r>
              <a:rPr lang="en-IN" dirty="0">
                <a:latin typeface="Times New Roman" panose="02020603050405020304" pitchFamily="18" charset="0"/>
                <a:cs typeface="Times New Roman" panose="02020603050405020304" pitchFamily="18" charset="0"/>
              </a:rPr>
              <a:t>Information about grievances and disputes</a:t>
            </a:r>
          </a:p>
          <a:p>
            <a:r>
              <a:rPr lang="en-IN" dirty="0">
                <a:latin typeface="Times New Roman" panose="02020603050405020304" pitchFamily="18" charset="0"/>
                <a:cs typeface="Times New Roman" panose="02020603050405020304" pitchFamily="18" charset="0"/>
              </a:rPr>
              <a:t>Performance reports</a:t>
            </a:r>
          </a:p>
        </p:txBody>
      </p:sp>
    </p:spTree>
    <p:extLst>
      <p:ext uri="{BB962C8B-B14F-4D97-AF65-F5344CB8AC3E}">
        <p14:creationId xmlns:p14="http://schemas.microsoft.com/office/powerpoint/2010/main" val="1789035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575C-F27C-436B-8A08-52D5AA8FF60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Demerits of UFC</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81ABC23-7E10-4EE1-A83E-633905E6A4F1}"/>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Fear of Superiors</a:t>
            </a: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Time lag between the communication and the action can inhibit upward communication</a:t>
            </a:r>
          </a:p>
          <a:p>
            <a:r>
              <a:rPr lang="en-IN" dirty="0">
                <a:latin typeface="Times New Roman" panose="02020603050405020304" pitchFamily="18" charset="0"/>
                <a:cs typeface="Times New Roman" panose="02020603050405020304" pitchFamily="18" charset="0"/>
              </a:rPr>
              <a:t>Defensive replies of authorities</a:t>
            </a:r>
          </a:p>
          <a:p>
            <a:r>
              <a:rPr lang="en-IN" dirty="0">
                <a:latin typeface="Times New Roman" panose="02020603050405020304" pitchFamily="18" charset="0"/>
                <a:cs typeface="Times New Roman" panose="02020603050405020304" pitchFamily="18" charset="0"/>
              </a:rPr>
              <a:t>No response from administrators</a:t>
            </a:r>
          </a:p>
          <a:p>
            <a:r>
              <a:rPr lang="en-IN" dirty="0">
                <a:latin typeface="Times New Roman" panose="02020603050405020304" pitchFamily="18" charset="0"/>
                <a:cs typeface="Times New Roman" panose="02020603050405020304" pitchFamily="18" charset="0"/>
              </a:rPr>
              <a:t>Physical barriers between the higher and lower employees.</a:t>
            </a:r>
          </a:p>
        </p:txBody>
      </p:sp>
    </p:spTree>
    <p:extLst>
      <p:ext uri="{BB962C8B-B14F-4D97-AF65-F5344CB8AC3E}">
        <p14:creationId xmlns:p14="http://schemas.microsoft.com/office/powerpoint/2010/main" val="1174664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69BB-1B14-4B82-BC74-C8DF6205B23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To improve Upward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B889B62-C804-4418-912B-BE4DBDC1529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open-door policy</a:t>
            </a:r>
          </a:p>
          <a:p>
            <a:r>
              <a:rPr lang="en-US" dirty="0">
                <a:latin typeface="Times New Roman" panose="02020603050405020304" pitchFamily="18" charset="0"/>
                <a:cs typeface="Times New Roman" panose="02020603050405020304" pitchFamily="18" charset="0"/>
              </a:rPr>
              <a:t>Counselling, Attitude questionnaires, and exit interviews.</a:t>
            </a:r>
          </a:p>
          <a:p>
            <a:r>
              <a:rPr lang="en-US" dirty="0">
                <a:latin typeface="Times New Roman" panose="02020603050405020304" pitchFamily="18" charset="0"/>
                <a:cs typeface="Times New Roman" panose="02020603050405020304" pitchFamily="18" charset="0"/>
              </a:rPr>
              <a:t>Participative Techniques</a:t>
            </a:r>
          </a:p>
          <a:p>
            <a:r>
              <a:rPr lang="en-US" dirty="0">
                <a:latin typeface="Times New Roman" panose="02020603050405020304" pitchFamily="18" charset="0"/>
                <a:cs typeface="Times New Roman" panose="02020603050405020304" pitchFamily="18" charset="0"/>
              </a:rPr>
              <a:t>The grapevine</a:t>
            </a:r>
          </a:p>
          <a:p>
            <a:endParaRPr lang="en-US"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593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CD3E-B3C2-4CDF-8EC9-DB2DC22FF8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The Open Door Policy</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8B3FC2-D49D-484C-B71B-11C526630C0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For fostering better working environment, the lower rank officials are encouraged to communicate freely with higher authorities. As the term implies, the employees with their Managers, Directors, or higher rank officials can discuss problems, provide suggestions, or discuss any sort of workplace concerns without worrying of their position in the chain of command.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63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3E791-3838-4537-8B9D-7AC7AEB27CF0}"/>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Communicative English</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Course Code: HSS-S101</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3C6D2B0-873E-410D-B551-1A2C4B964B05}"/>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Deepti Agarwal </a:t>
            </a:r>
          </a:p>
          <a:p>
            <a:r>
              <a:rPr lang="en-US" dirty="0">
                <a:latin typeface="Times New Roman" panose="02020603050405020304" pitchFamily="18" charset="0"/>
                <a:cs typeface="Times New Roman" panose="02020603050405020304" pitchFamily="18" charset="0"/>
              </a:rPr>
              <a:t>Instructor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13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B5DB3-15BB-48D7-BD5E-6EC4D5CA12D2}"/>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Benefits of Open door policy</a:t>
            </a:r>
          </a:p>
        </p:txBody>
      </p:sp>
      <p:sp>
        <p:nvSpPr>
          <p:cNvPr id="3" name="Content Placeholder 2">
            <a:extLst>
              <a:ext uri="{FF2B5EF4-FFF2-40B4-BE49-F238E27FC236}">
                <a16:creationId xmlns:a16="http://schemas.microsoft.com/office/drawing/2014/main" id="{42F125E1-CAFD-4116-8966-89D299E519C5}"/>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Encourages employees to communicate with senior officials freely.</a:t>
            </a:r>
          </a:p>
          <a:p>
            <a:r>
              <a:rPr lang="en-IN" dirty="0">
                <a:latin typeface="Times New Roman" panose="02020603050405020304" pitchFamily="18" charset="0"/>
                <a:cs typeface="Times New Roman" panose="02020603050405020304" pitchFamily="18" charset="0"/>
              </a:rPr>
              <a:t>Develops an environment of trust and mutual respect between employer and employee.</a:t>
            </a:r>
          </a:p>
          <a:p>
            <a:r>
              <a:rPr lang="en-IN" dirty="0">
                <a:latin typeface="Times New Roman" panose="02020603050405020304" pitchFamily="18" charset="0"/>
                <a:cs typeface="Times New Roman" panose="02020603050405020304" pitchFamily="18" charset="0"/>
              </a:rPr>
              <a:t>Aids in boosting morale of the employees.</a:t>
            </a:r>
          </a:p>
          <a:p>
            <a:r>
              <a:rPr lang="en-IN" dirty="0">
                <a:latin typeface="Times New Roman" panose="02020603050405020304" pitchFamily="18" charset="0"/>
                <a:cs typeface="Times New Roman" panose="02020603050405020304" pitchFamily="18" charset="0"/>
              </a:rPr>
              <a:t>Strengthens the team spirit </a:t>
            </a:r>
          </a:p>
          <a:p>
            <a:r>
              <a:rPr lang="en-IN" dirty="0">
                <a:latin typeface="Times New Roman" panose="02020603050405020304" pitchFamily="18" charset="0"/>
                <a:cs typeface="Times New Roman" panose="02020603050405020304" pitchFamily="18" charset="0"/>
              </a:rPr>
              <a:t>Aids in growth and progress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431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0CEF-DE0B-48B1-AF40-6BCD8C3F7F74}"/>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Disadvantages of Open Door Policy</a:t>
            </a:r>
          </a:p>
        </p:txBody>
      </p:sp>
      <p:sp>
        <p:nvSpPr>
          <p:cNvPr id="3" name="Content Placeholder 2">
            <a:extLst>
              <a:ext uri="{FF2B5EF4-FFF2-40B4-BE49-F238E27FC236}">
                <a16:creationId xmlns:a16="http://schemas.microsoft.com/office/drawing/2014/main" id="{C513FE48-FB77-4326-8C88-E6AB5750F0ED}"/>
              </a:ext>
            </a:extLst>
          </p:cNvPr>
          <p:cNvSpPr>
            <a:spLocks noGrp="1"/>
          </p:cNvSpPr>
          <p:nvPr>
            <p:ph idx="1"/>
          </p:nvPr>
        </p:nvSpPr>
        <p:spPr/>
        <p:txBody>
          <a:bodyPr/>
          <a:lstStyle/>
          <a:p>
            <a:pPr marL="0" indent="0">
              <a:buNone/>
            </a:pPr>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Undervaluing less than perfect suggestions of employees.</a:t>
            </a:r>
          </a:p>
          <a:p>
            <a:r>
              <a:rPr lang="en-IN" dirty="0">
                <a:latin typeface="Times New Roman" panose="02020603050405020304" pitchFamily="18" charset="0"/>
                <a:cs typeface="Times New Roman" panose="02020603050405020304" pitchFamily="18" charset="0"/>
              </a:rPr>
              <a:t>Hesitation of employees.</a:t>
            </a:r>
          </a:p>
          <a:p>
            <a:r>
              <a:rPr lang="en-IN" dirty="0">
                <a:latin typeface="Times New Roman" panose="02020603050405020304" pitchFamily="18" charset="0"/>
                <a:cs typeface="Times New Roman" panose="02020603050405020304" pitchFamily="18" charset="0"/>
              </a:rPr>
              <a:t>Fear of superiors.</a:t>
            </a:r>
          </a:p>
          <a:p>
            <a:r>
              <a:rPr lang="en-IN" dirty="0">
                <a:latin typeface="Times New Roman" panose="02020603050405020304" pitchFamily="18" charset="0"/>
                <a:cs typeface="Times New Roman" panose="02020603050405020304" pitchFamily="18" charset="0"/>
              </a:rPr>
              <a:t>Dishonesty of employees.</a:t>
            </a:r>
          </a:p>
          <a:p>
            <a:r>
              <a:rPr lang="en-IN" dirty="0">
                <a:latin typeface="Times New Roman" panose="02020603050405020304" pitchFamily="18" charset="0"/>
                <a:cs typeface="Times New Roman" panose="02020603050405020304" pitchFamily="18" charset="0"/>
              </a:rPr>
              <a:t>Bypassing of  immediate authority.</a:t>
            </a:r>
          </a:p>
          <a:p>
            <a:r>
              <a:rPr lang="en-IN" dirty="0">
                <a:latin typeface="Times New Roman" panose="02020603050405020304" pitchFamily="18" charset="0"/>
                <a:cs typeface="Times New Roman" panose="02020603050405020304" pitchFamily="18" charset="0"/>
              </a:rPr>
              <a:t>Tension and strife between employees and middle management.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70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7F3F-4454-48AE-8FE6-88CA56F411B2}"/>
              </a:ext>
            </a:extLst>
          </p:cNvPr>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Counselling, Attitude questionnaires, and exit interviews</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920B1C3-018D-4CB2-ABB8-3319157EDE83}"/>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 Through these modes valuable information is gathered from lower rank employees.</a:t>
            </a:r>
          </a:p>
        </p:txBody>
      </p:sp>
    </p:spTree>
    <p:extLst>
      <p:ext uri="{BB962C8B-B14F-4D97-AF65-F5344CB8AC3E}">
        <p14:creationId xmlns:p14="http://schemas.microsoft.com/office/powerpoint/2010/main" val="3868454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620A-8AB6-4389-8DB2-9B08F5826FF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Participative Techniques</a:t>
            </a:r>
            <a:br>
              <a:rPr lang="en-US"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89E3545-A21C-49B9-894D-C731C8BB4F18}"/>
              </a:ext>
            </a:extLst>
          </p:cNvPr>
          <p:cNvSpPr>
            <a:spLocks noGrp="1"/>
          </p:cNvSpPr>
          <p:nvPr>
            <p:ph idx="1"/>
          </p:nvPr>
        </p:nvSpPr>
        <p:spPr/>
        <p:txBody>
          <a:bodyPr/>
          <a:lstStyle/>
          <a:p>
            <a:pPr marL="0" indent="0">
              <a:buNone/>
            </a:pPr>
            <a:r>
              <a:rPr lang="en-IN" dirty="0">
                <a:latin typeface="Times New Roman" panose="02020603050405020304" pitchFamily="18" charset="0"/>
                <a:cs typeface="Times New Roman" panose="02020603050405020304" pitchFamily="18" charset="0"/>
              </a:rPr>
              <a:t>Group decision making can generate a great deal of upward communication.</a:t>
            </a:r>
          </a:p>
          <a:p>
            <a:pPr marL="0" indent="0">
              <a:buNone/>
            </a:pPr>
            <a:r>
              <a:rPr lang="en-IN" dirty="0">
                <a:latin typeface="Times New Roman" panose="02020603050405020304" pitchFamily="18" charset="0"/>
                <a:cs typeface="Times New Roman" panose="02020603050405020304" pitchFamily="18" charset="0"/>
              </a:rPr>
              <a:t>Examples:</a:t>
            </a:r>
          </a:p>
          <a:p>
            <a:pPr marL="0" indent="0">
              <a:buNone/>
            </a:pPr>
            <a:r>
              <a:rPr lang="en-IN" dirty="0">
                <a:latin typeface="Times New Roman" panose="02020603050405020304" pitchFamily="18" charset="0"/>
                <a:cs typeface="Times New Roman" panose="02020603050405020304" pitchFamily="18" charset="0"/>
              </a:rPr>
              <a:t>Union management committees</a:t>
            </a:r>
          </a:p>
          <a:p>
            <a:pPr marL="0" indent="0">
              <a:buNone/>
            </a:pPr>
            <a:r>
              <a:rPr lang="en-IN" dirty="0">
                <a:latin typeface="Times New Roman" panose="02020603050405020304" pitchFamily="18" charset="0"/>
                <a:cs typeface="Times New Roman" panose="02020603050405020304" pitchFamily="18" charset="0"/>
              </a:rPr>
              <a:t>Quality circles</a:t>
            </a:r>
          </a:p>
          <a:p>
            <a:pPr marL="0" indent="0">
              <a:buNone/>
            </a:pPr>
            <a:r>
              <a:rPr lang="en-IN" dirty="0">
                <a:latin typeface="Times New Roman" panose="02020603050405020304" pitchFamily="18" charset="0"/>
                <a:cs typeface="Times New Roman" panose="02020603050405020304" pitchFamily="18" charset="0"/>
              </a:rPr>
              <a:t>Suggestion boxes</a:t>
            </a:r>
          </a:p>
        </p:txBody>
      </p:sp>
    </p:spTree>
    <p:extLst>
      <p:ext uri="{BB962C8B-B14F-4D97-AF65-F5344CB8AC3E}">
        <p14:creationId xmlns:p14="http://schemas.microsoft.com/office/powerpoint/2010/main" val="2369390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5175-0758-4FDF-BDB2-F2AEFF23B614}"/>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Grapevine</a:t>
            </a:r>
          </a:p>
        </p:txBody>
      </p:sp>
      <p:sp>
        <p:nvSpPr>
          <p:cNvPr id="3" name="Content Placeholder 2">
            <a:extLst>
              <a:ext uri="{FF2B5EF4-FFF2-40B4-BE49-F238E27FC236}">
                <a16:creationId xmlns:a16="http://schemas.microsoft.com/office/drawing/2014/main" id="{BB5729EF-6528-4BCF-B933-0D84B96D81E2}"/>
              </a:ext>
            </a:extLst>
          </p:cNvPr>
          <p:cNvSpPr>
            <a:spLocks noGrp="1"/>
          </p:cNvSpPr>
          <p:nvPr>
            <p:ph idx="1"/>
          </p:nvPr>
        </p:nvSpPr>
        <p:spPr/>
        <p:txBody>
          <a:bodyPr>
            <a:normAutofit fontScale="92500" lnSpcReduction="20000"/>
          </a:bodyPr>
          <a:lstStyle/>
          <a:p>
            <a:r>
              <a:rPr lang="en-IN" dirty="0">
                <a:latin typeface="Times New Roman" panose="02020603050405020304" pitchFamily="18" charset="0"/>
                <a:cs typeface="Times New Roman" panose="02020603050405020304" pitchFamily="18" charset="0"/>
              </a:rPr>
              <a:t>Informal flow of communication in an organisation.</a:t>
            </a:r>
          </a:p>
          <a:p>
            <a:r>
              <a:rPr lang="en-IN" dirty="0">
                <a:latin typeface="Times New Roman" panose="02020603050405020304" pitchFamily="18" charset="0"/>
                <a:cs typeface="Times New Roman" panose="02020603050405020304" pitchFamily="18" charset="0"/>
              </a:rPr>
              <a:t>Doesn’t follow a prescribed structure or rules.</a:t>
            </a:r>
          </a:p>
          <a:p>
            <a:r>
              <a:rPr lang="en-IN" dirty="0">
                <a:latin typeface="Times New Roman" panose="02020603050405020304" pitchFamily="18" charset="0"/>
                <a:cs typeface="Times New Roman" panose="02020603050405020304" pitchFamily="18" charset="0"/>
              </a:rPr>
              <a:t>The message flows quickly.</a:t>
            </a:r>
          </a:p>
          <a:p>
            <a:r>
              <a:rPr lang="en-IN" dirty="0">
                <a:latin typeface="Times New Roman" panose="02020603050405020304" pitchFamily="18" charset="0"/>
                <a:cs typeface="Times New Roman" panose="02020603050405020304" pitchFamily="18" charset="0"/>
              </a:rPr>
              <a:t>The flow is governed by the social and personal relationship of employees.</a:t>
            </a:r>
          </a:p>
          <a:p>
            <a:r>
              <a:rPr lang="en-IN" dirty="0">
                <a:latin typeface="Times New Roman" panose="02020603050405020304" pitchFamily="18" charset="0"/>
                <a:cs typeface="Times New Roman" panose="02020603050405020304" pitchFamily="18" charset="0"/>
              </a:rPr>
              <a:t>The information flows in all directions by  linking almost the entire organization.</a:t>
            </a:r>
          </a:p>
          <a:p>
            <a:r>
              <a:rPr lang="en-IN" dirty="0">
                <a:latin typeface="Times New Roman" panose="02020603050405020304" pitchFamily="18" charset="0"/>
                <a:cs typeface="Times New Roman" panose="02020603050405020304" pitchFamily="18" charset="0"/>
              </a:rPr>
              <a:t>It operates in both the internal and external informal channels.</a:t>
            </a:r>
          </a:p>
          <a:p>
            <a:r>
              <a:rPr lang="en-IN" dirty="0">
                <a:latin typeface="Times New Roman" panose="02020603050405020304" pitchFamily="18" charset="0"/>
                <a:cs typeface="Times New Roman" panose="02020603050405020304" pitchFamily="18" charset="0"/>
              </a:rPr>
              <a:t>It is significant to the management as it throws light on the emotional release of employees.</a:t>
            </a:r>
          </a:p>
          <a:p>
            <a:r>
              <a:rPr lang="en-IN" dirty="0">
                <a:latin typeface="Times New Roman" panose="02020603050405020304" pitchFamily="18" charset="0"/>
                <a:cs typeface="Times New Roman" panose="02020603050405020304" pitchFamily="18" charset="0"/>
              </a:rPr>
              <a:t>It is cost effective. </a:t>
            </a:r>
          </a:p>
          <a:p>
            <a:r>
              <a:rPr lang="en-IN" dirty="0">
                <a:latin typeface="Times New Roman" panose="02020603050405020304" pitchFamily="18" charset="0"/>
                <a:cs typeface="Times New Roman" panose="02020603050405020304" pitchFamily="18" charset="0"/>
              </a:rPr>
              <a:t>Reveals the opinions and approach of employees.</a:t>
            </a:r>
          </a:p>
          <a:p>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675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6BE7A-AC65-4C70-B93E-51666CDE27D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Grapevine</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2CBE12EE-C331-44C3-A897-233735F8673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6605" y="1839434"/>
            <a:ext cx="6709144" cy="4912240"/>
          </a:xfrm>
        </p:spPr>
      </p:pic>
    </p:spTree>
    <p:extLst>
      <p:ext uri="{BB962C8B-B14F-4D97-AF65-F5344CB8AC3E}">
        <p14:creationId xmlns:p14="http://schemas.microsoft.com/office/powerpoint/2010/main" val="65004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AC6F-8ABA-4F79-B989-93A91510D8E8}"/>
              </a:ext>
            </a:extLst>
          </p:cNvPr>
          <p:cNvSpPr>
            <a:spLocks noGrp="1"/>
          </p:cNvSpPr>
          <p:nvPr>
            <p:ph type="title"/>
          </p:nvPr>
        </p:nvSpPr>
        <p:spPr/>
        <p:txBody>
          <a:bodyPr/>
          <a:lstStyle/>
          <a:p>
            <a:r>
              <a:rPr lang="en-US" dirty="0"/>
              <a:t>Patterns of Informal flow of Communication</a:t>
            </a:r>
            <a:endParaRPr lang="en-IN" dirty="0"/>
          </a:p>
        </p:txBody>
      </p:sp>
      <p:pic>
        <p:nvPicPr>
          <p:cNvPr id="5" name="Content Placeholder 4">
            <a:extLst>
              <a:ext uri="{FF2B5EF4-FFF2-40B4-BE49-F238E27FC236}">
                <a16:creationId xmlns:a16="http://schemas.microsoft.com/office/drawing/2014/main" id="{B9686A4A-7079-4D76-8155-F69773F0F1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5907" y="1850064"/>
            <a:ext cx="10398641" cy="4901609"/>
          </a:xfrm>
        </p:spPr>
      </p:pic>
    </p:spTree>
    <p:extLst>
      <p:ext uri="{BB962C8B-B14F-4D97-AF65-F5344CB8AC3E}">
        <p14:creationId xmlns:p14="http://schemas.microsoft.com/office/powerpoint/2010/main" val="3220389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92B0-3BDC-4F38-B827-95A8517CC59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Horizontal 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85579F7-7108-4B65-99D5-B2E88EDDC757}"/>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message flows between individuals and groups on the same level of an organization.</a:t>
            </a:r>
          </a:p>
          <a:p>
            <a:r>
              <a:rPr lang="en-US" dirty="0">
                <a:latin typeface="Times New Roman" panose="02020603050405020304" pitchFamily="18" charset="0"/>
                <a:cs typeface="Times New Roman" panose="02020603050405020304" pitchFamily="18" charset="0"/>
              </a:rPr>
              <a:t>It is also called lateral flow of communication.</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9188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385F-DC74-48C3-A27B-E95C5B842A7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Merits of HFC</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6C3B16E-CD54-4579-84C1-06A32DD88F3E}"/>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Bridges the time gap.</a:t>
            </a:r>
          </a:p>
          <a:p>
            <a:r>
              <a:rPr lang="en-US" dirty="0">
                <a:latin typeface="Times New Roman" panose="02020603050405020304" pitchFamily="18" charset="0"/>
                <a:cs typeface="Times New Roman" panose="02020603050405020304" pitchFamily="18" charset="0"/>
              </a:rPr>
              <a:t>Enhances the coordination among members</a:t>
            </a:r>
          </a:p>
          <a:p>
            <a:r>
              <a:rPr lang="en-US" dirty="0">
                <a:latin typeface="Times New Roman" panose="02020603050405020304" pitchFamily="18" charset="0"/>
                <a:cs typeface="Times New Roman" panose="02020603050405020304" pitchFamily="18" charset="0"/>
              </a:rPr>
              <a:t>Resolves conflicts in less time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4090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A498-55D5-4BC7-90E8-C94258B16F1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Demerits of HFC</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F5EFB9C-F241-497A-8902-FC49FBBD6D4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Rising of Negative Tendencies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99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DAAC7-7FD9-43C7-A64F-B5D339AC8C5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Levels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7C86464-5133-4C57-B57E-BC504448B7B4}"/>
              </a:ext>
            </a:extLst>
          </p:cNvPr>
          <p:cNvSpPr>
            <a:spLocks noGrp="1"/>
          </p:cNvSpPr>
          <p:nvPr>
            <p:ph idx="1"/>
          </p:nvPr>
        </p:nvSpPr>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Extra personal Communication</a:t>
            </a:r>
          </a:p>
          <a:p>
            <a:pPr marL="0" indent="0">
              <a:buNone/>
            </a:pPr>
            <a:r>
              <a:rPr lang="en-IN" dirty="0">
                <a:latin typeface="Times New Roman" panose="02020603050405020304" pitchFamily="18" charset="0"/>
                <a:cs typeface="Times New Roman" panose="02020603050405020304" pitchFamily="18" charset="0"/>
              </a:rPr>
              <a:t>Intra Personal Communication</a:t>
            </a:r>
          </a:p>
          <a:p>
            <a:pPr marL="0" indent="0">
              <a:buNone/>
            </a:pPr>
            <a:r>
              <a:rPr lang="en-IN" dirty="0">
                <a:latin typeface="Times New Roman" panose="02020603050405020304" pitchFamily="18" charset="0"/>
                <a:cs typeface="Times New Roman" panose="02020603050405020304" pitchFamily="18" charset="0"/>
              </a:rPr>
              <a:t>Inter Personal Communication</a:t>
            </a:r>
          </a:p>
          <a:p>
            <a:pPr marL="0" indent="0">
              <a:buNone/>
            </a:pPr>
            <a:r>
              <a:rPr lang="en-IN" dirty="0">
                <a:latin typeface="Times New Roman" panose="02020603050405020304" pitchFamily="18" charset="0"/>
                <a:cs typeface="Times New Roman" panose="02020603050405020304" pitchFamily="18" charset="0"/>
              </a:rPr>
              <a:t>Organisational Communication </a:t>
            </a:r>
          </a:p>
          <a:p>
            <a:pPr marL="0" indent="0">
              <a:buNone/>
            </a:pPr>
            <a:r>
              <a:rPr lang="en-IN" dirty="0">
                <a:latin typeface="Times New Roman" panose="02020603050405020304" pitchFamily="18" charset="0"/>
                <a:cs typeface="Times New Roman" panose="02020603050405020304" pitchFamily="18" charset="0"/>
              </a:rPr>
              <a:t>Mass Communication</a:t>
            </a:r>
          </a:p>
          <a:p>
            <a:pPr marL="0" indent="0">
              <a:buNone/>
            </a:pPr>
            <a:endParaRPr lang="en-IN" dirty="0"/>
          </a:p>
        </p:txBody>
      </p:sp>
    </p:spTree>
    <p:extLst>
      <p:ext uri="{BB962C8B-B14F-4D97-AF65-F5344CB8AC3E}">
        <p14:creationId xmlns:p14="http://schemas.microsoft.com/office/powerpoint/2010/main" val="200348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A2A1-5F3D-4D8E-A1B9-F9A45015C3B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Extra Personal Level</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C02108B-47B8-4D3C-97BD-F1C3E7559826}"/>
              </a:ext>
            </a:extLst>
          </p:cNvPr>
          <p:cNvSpPr>
            <a:spLocks noGrp="1"/>
          </p:cNvSpPr>
          <p:nvPr>
            <p:ph idx="1"/>
          </p:nvPr>
        </p:nvSpPr>
        <p:spPr>
          <a:xfrm>
            <a:off x="838200" y="1825625"/>
            <a:ext cx="10515600" cy="4351338"/>
          </a:xfrm>
        </p:spPr>
        <p:txBody>
          <a:bodyPr/>
          <a:lstStyle/>
          <a:p>
            <a:pPr marL="0" indent="0">
              <a:buNone/>
            </a:pPr>
            <a:r>
              <a:rPr lang="en-US" dirty="0">
                <a:latin typeface="Times New Roman" panose="02020603050405020304" pitchFamily="18" charset="0"/>
                <a:cs typeface="Times New Roman" panose="02020603050405020304" pitchFamily="18" charset="0"/>
              </a:rPr>
              <a:t> Communication between human beings and non human beings.</a:t>
            </a:r>
          </a:p>
          <a:p>
            <a:pPr marL="0" indent="0">
              <a:buNone/>
            </a:pPr>
            <a:r>
              <a:rPr lang="en-US" dirty="0">
                <a:latin typeface="Times New Roman" panose="02020603050405020304" pitchFamily="18" charset="0"/>
                <a:cs typeface="Times New Roman" panose="02020603050405020304" pitchFamily="18" charset="0"/>
              </a:rPr>
              <a:t>Example: Alarm Clock, Animals, Notifications, Alerts, Siri, Alexa</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16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349F-7BF2-4255-B308-C27CE1E3CE14}"/>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Intra Personal Level</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E28E3C6-D288-492A-9986-3014A22D65EB}"/>
              </a:ext>
            </a:extLst>
          </p:cNvPr>
          <p:cNvSpPr>
            <a:spLocks noGrp="1"/>
          </p:cNvSpPr>
          <p:nvPr>
            <p:ph idx="1"/>
          </p:nvPr>
        </p:nvSpPr>
        <p:spPr/>
        <p:txBody>
          <a:bodyPr/>
          <a:lstStyle/>
          <a:p>
            <a:pPr marL="0" indent="0">
              <a:buNone/>
            </a:pPr>
            <a:r>
              <a:rPr lang="en-IN" dirty="0">
                <a:latin typeface="Times New Roman" panose="02020603050405020304" pitchFamily="18" charset="0"/>
                <a:cs typeface="Times New Roman" panose="02020603050405020304" pitchFamily="18" charset="0"/>
              </a:rPr>
              <a:t>Communication with one self</a:t>
            </a:r>
          </a:p>
          <a:p>
            <a:pPr marL="0" indent="0">
              <a:buNone/>
            </a:pPr>
            <a:r>
              <a:rPr lang="en-IN" dirty="0">
                <a:latin typeface="Times New Roman" panose="02020603050405020304" pitchFamily="18" charset="0"/>
                <a:cs typeface="Times New Roman" panose="02020603050405020304" pitchFamily="18" charset="0"/>
              </a:rPr>
              <a:t>Examples: Soliloquies, Introspection</a:t>
            </a:r>
          </a:p>
        </p:txBody>
      </p:sp>
    </p:spTree>
    <p:extLst>
      <p:ext uri="{BB962C8B-B14F-4D97-AF65-F5344CB8AC3E}">
        <p14:creationId xmlns:p14="http://schemas.microsoft.com/office/powerpoint/2010/main" val="384863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5655-BCDF-40FA-A47E-4DD5FFBA0CCE}"/>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Inter Personal level </a:t>
            </a:r>
          </a:p>
        </p:txBody>
      </p:sp>
      <p:sp>
        <p:nvSpPr>
          <p:cNvPr id="3" name="Content Placeholder 2">
            <a:extLst>
              <a:ext uri="{FF2B5EF4-FFF2-40B4-BE49-F238E27FC236}">
                <a16:creationId xmlns:a16="http://schemas.microsoft.com/office/drawing/2014/main" id="{5CF9A1AF-E48C-4EBA-9DA4-16D6DA38DD39}"/>
              </a:ext>
            </a:extLst>
          </p:cNvPr>
          <p:cNvSpPr>
            <a:spLocks noGrp="1"/>
          </p:cNvSpPr>
          <p:nvPr>
            <p:ph idx="1"/>
          </p:nvPr>
        </p:nvSpPr>
        <p:spPr/>
        <p:txBody>
          <a:bodyPr>
            <a:normAutofit lnSpcReduction="10000"/>
          </a:bodyPr>
          <a:lstStyle/>
          <a:p>
            <a:r>
              <a:rPr lang="en-IN" dirty="0">
                <a:latin typeface="Times New Roman" panose="02020603050405020304" pitchFamily="18" charset="0"/>
                <a:cs typeface="Times New Roman" panose="02020603050405020304" pitchFamily="18" charset="0"/>
              </a:rPr>
              <a:t>Communication between two or more people.</a:t>
            </a:r>
          </a:p>
          <a:p>
            <a:r>
              <a:rPr lang="en-IN" dirty="0">
                <a:latin typeface="Times New Roman" panose="02020603050405020304" pitchFamily="18" charset="0"/>
                <a:cs typeface="Times New Roman" panose="02020603050405020304" pitchFamily="18" charset="0"/>
              </a:rPr>
              <a:t>Mode: Oral, Written, and Sign</a:t>
            </a:r>
          </a:p>
          <a:p>
            <a:r>
              <a:rPr lang="en-IN" dirty="0">
                <a:latin typeface="Times New Roman" panose="02020603050405020304" pitchFamily="18" charset="0"/>
                <a:cs typeface="Times New Roman" panose="02020603050405020304" pitchFamily="18" charset="0"/>
              </a:rPr>
              <a:t>Forms: Face to Face, Telephonic, Digital, Discussions</a:t>
            </a:r>
          </a:p>
          <a:p>
            <a:r>
              <a:rPr lang="en-IN" dirty="0">
                <a:latin typeface="Times New Roman" panose="02020603050405020304" pitchFamily="18" charset="0"/>
                <a:cs typeface="Times New Roman" panose="02020603050405020304" pitchFamily="18" charset="0"/>
              </a:rPr>
              <a:t>Feedback: Immediate</a:t>
            </a:r>
          </a:p>
          <a:p>
            <a:r>
              <a:rPr lang="en-IN" dirty="0">
                <a:latin typeface="Times New Roman" panose="02020603050405020304" pitchFamily="18" charset="0"/>
                <a:cs typeface="Times New Roman" panose="02020603050405020304" pitchFamily="18" charset="0"/>
              </a:rPr>
              <a:t>Requirements: LSRW</a:t>
            </a:r>
          </a:p>
          <a:p>
            <a:r>
              <a:rPr lang="en-IN" dirty="0">
                <a:latin typeface="Times New Roman" panose="02020603050405020304" pitchFamily="18" charset="0"/>
                <a:cs typeface="Times New Roman" panose="02020603050405020304" pitchFamily="18" charset="0"/>
              </a:rPr>
              <a:t>Listening: Active/ Passive Listening</a:t>
            </a:r>
          </a:p>
          <a:p>
            <a:r>
              <a:rPr lang="en-IN" dirty="0">
                <a:latin typeface="Times New Roman" panose="02020603050405020304" pitchFamily="18" charset="0"/>
                <a:cs typeface="Times New Roman" panose="02020603050405020304" pitchFamily="18" charset="0"/>
              </a:rPr>
              <a:t>Speaking</a:t>
            </a:r>
          </a:p>
          <a:p>
            <a:r>
              <a:rPr lang="en-IN" dirty="0">
                <a:latin typeface="Times New Roman" panose="02020603050405020304" pitchFamily="18" charset="0"/>
                <a:cs typeface="Times New Roman" panose="02020603050405020304" pitchFamily="18" charset="0"/>
              </a:rPr>
              <a:t>Reading</a:t>
            </a:r>
          </a:p>
          <a:p>
            <a:r>
              <a:rPr lang="en-IN" dirty="0">
                <a:latin typeface="Times New Roman" panose="02020603050405020304" pitchFamily="18" charset="0"/>
                <a:cs typeface="Times New Roman" panose="02020603050405020304" pitchFamily="18" charset="0"/>
              </a:rPr>
              <a:t>Writing</a:t>
            </a:r>
          </a:p>
        </p:txBody>
      </p:sp>
    </p:spTree>
    <p:extLst>
      <p:ext uri="{BB962C8B-B14F-4D97-AF65-F5344CB8AC3E}">
        <p14:creationId xmlns:p14="http://schemas.microsoft.com/office/powerpoint/2010/main" val="73973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6A90-2968-4135-8E3C-55D530EFDAC3}"/>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Organisational Level</a:t>
            </a:r>
          </a:p>
        </p:txBody>
      </p:sp>
      <p:sp>
        <p:nvSpPr>
          <p:cNvPr id="3" name="Content Placeholder 2">
            <a:extLst>
              <a:ext uri="{FF2B5EF4-FFF2-40B4-BE49-F238E27FC236}">
                <a16:creationId xmlns:a16="http://schemas.microsoft.com/office/drawing/2014/main" id="{BAEF6A92-1223-490A-ACCC-C53D957C8B99}"/>
              </a:ext>
            </a:extLst>
          </p:cNvPr>
          <p:cNvSpPr>
            <a:spLocks noGrp="1"/>
          </p:cNvSpPr>
          <p:nvPr>
            <p:ph idx="1"/>
          </p:nvPr>
        </p:nvSpPr>
        <p:spPr/>
        <p:txBody>
          <a:bodyPr>
            <a:normAutofit/>
          </a:bodyPr>
          <a:lstStyle/>
          <a:p>
            <a:pPr marL="0" indent="0">
              <a:buNone/>
            </a:pPr>
            <a:r>
              <a:rPr lang="en-IN" dirty="0">
                <a:latin typeface="Times New Roman" panose="02020603050405020304" pitchFamily="18" charset="0"/>
                <a:cs typeface="Times New Roman" panose="02020603050405020304" pitchFamily="18" charset="0"/>
              </a:rPr>
              <a:t>Internal</a:t>
            </a:r>
          </a:p>
          <a:p>
            <a:pPr marL="0" indent="0">
              <a:buNone/>
            </a:pPr>
            <a:r>
              <a:rPr lang="en-IN" dirty="0">
                <a:latin typeface="Times New Roman" panose="02020603050405020304" pitchFamily="18" charset="0"/>
                <a:cs typeface="Times New Roman" panose="02020603050405020304" pitchFamily="18" charset="0"/>
              </a:rPr>
              <a:t>	Oral/Written</a:t>
            </a:r>
          </a:p>
          <a:p>
            <a:pPr marL="0" indent="0">
              <a:buNone/>
            </a:pPr>
            <a:r>
              <a:rPr lang="en-IN" dirty="0">
                <a:latin typeface="Times New Roman" panose="02020603050405020304" pitchFamily="18" charset="0"/>
                <a:cs typeface="Times New Roman" panose="02020603050405020304" pitchFamily="18" charset="0"/>
              </a:rPr>
              <a:t>	Speech/Presentations/Meetings; Letters, Emails, Notices, Memos, Reports</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External</a:t>
            </a:r>
          </a:p>
          <a:p>
            <a:pPr marL="0" indent="0">
              <a:buNone/>
            </a:pPr>
            <a:r>
              <a:rPr lang="en-IN" dirty="0">
                <a:latin typeface="Times New Roman" panose="02020603050405020304" pitchFamily="18" charset="0"/>
                <a:cs typeface="Times New Roman" panose="02020603050405020304" pitchFamily="18" charset="0"/>
              </a:rPr>
              <a:t>	Oral/ Written</a:t>
            </a:r>
          </a:p>
          <a:p>
            <a:pPr marL="0" indent="0">
              <a:buNone/>
            </a:pPr>
            <a:r>
              <a:rPr lang="en-IN" dirty="0">
                <a:latin typeface="Times New Roman" panose="02020603050405020304" pitchFamily="18" charset="0"/>
                <a:cs typeface="Times New Roman" panose="02020603050405020304" pitchFamily="18" charset="0"/>
              </a:rPr>
              <a:t>Meetings/ Speech/ Presentations;  Letters, Emails, Reports, Proposals</a:t>
            </a:r>
          </a:p>
        </p:txBody>
      </p:sp>
    </p:spTree>
    <p:extLst>
      <p:ext uri="{BB962C8B-B14F-4D97-AF65-F5344CB8AC3E}">
        <p14:creationId xmlns:p14="http://schemas.microsoft.com/office/powerpoint/2010/main" val="359148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6444-C2CB-4786-9B80-6C1CD59FDE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Flow Of Communication</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3186EA-FFA5-4DA9-945F-AA9D756C5BC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Downward</a:t>
            </a:r>
          </a:p>
          <a:p>
            <a:r>
              <a:rPr lang="en-US" dirty="0">
                <a:latin typeface="Times New Roman" panose="02020603050405020304" pitchFamily="18" charset="0"/>
                <a:cs typeface="Times New Roman" panose="02020603050405020304" pitchFamily="18" charset="0"/>
              </a:rPr>
              <a:t>Upward</a:t>
            </a:r>
          </a:p>
          <a:p>
            <a:r>
              <a:rPr lang="en-US" dirty="0">
                <a:latin typeface="Times New Roman" panose="02020603050405020304" pitchFamily="18" charset="0"/>
                <a:cs typeface="Times New Roman" panose="02020603050405020304" pitchFamily="18" charset="0"/>
              </a:rPr>
              <a:t>Lateral/horizontal</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96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01A51-8909-4585-A26D-D4867354E470}"/>
              </a:ext>
            </a:extLst>
          </p:cNvPr>
          <p:cNvSpPr>
            <a:spLocks noGrp="1"/>
          </p:cNvSpPr>
          <p:nvPr>
            <p:ph type="title"/>
          </p:nvPr>
        </p:nvSpPr>
        <p:spPr/>
        <p:txBody>
          <a:bodyPr/>
          <a:lstStyle/>
          <a:p>
            <a:pPr algn="ctr"/>
            <a:r>
              <a:rPr lang="en-US" dirty="0"/>
              <a:t>Diagrammatic View of FOC</a:t>
            </a:r>
            <a:endParaRPr lang="en-IN" dirty="0"/>
          </a:p>
        </p:txBody>
      </p:sp>
      <p:pic>
        <p:nvPicPr>
          <p:cNvPr id="5" name="Content Placeholder 4">
            <a:extLst>
              <a:ext uri="{FF2B5EF4-FFF2-40B4-BE49-F238E27FC236}">
                <a16:creationId xmlns:a16="http://schemas.microsoft.com/office/drawing/2014/main" id="{2C0104F7-C3FF-4D22-A199-3D1EC78ED96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4102" y="1988288"/>
            <a:ext cx="8112641" cy="4369982"/>
          </a:xfrm>
        </p:spPr>
      </p:pic>
    </p:spTree>
    <p:extLst>
      <p:ext uri="{BB962C8B-B14F-4D97-AF65-F5344CB8AC3E}">
        <p14:creationId xmlns:p14="http://schemas.microsoft.com/office/powerpoint/2010/main" val="975819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745</Words>
  <Application>Microsoft Office PowerPoint</Application>
  <PresentationFormat>Widescreen</PresentationFormat>
  <Paragraphs>134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Etiquettes to Attend the Online Classes</vt:lpstr>
      <vt:lpstr>Communicative English Course Code: HSS-S101</vt:lpstr>
      <vt:lpstr>Levels of Communication</vt:lpstr>
      <vt:lpstr>Extra Personal Level</vt:lpstr>
      <vt:lpstr>Intra Personal Level</vt:lpstr>
      <vt:lpstr>Inter Personal level </vt:lpstr>
      <vt:lpstr>Organisational Level</vt:lpstr>
      <vt:lpstr>Flow Of Communication</vt:lpstr>
      <vt:lpstr>Diagrammatic View of FOC</vt:lpstr>
      <vt:lpstr>PowerPoint Presentation</vt:lpstr>
      <vt:lpstr>Downward Flow of Communication</vt:lpstr>
      <vt:lpstr>Merits of Downward flow of Communication</vt:lpstr>
      <vt:lpstr>Demerits of Downward Flow of Communication</vt:lpstr>
      <vt:lpstr>PowerPoint Presentation</vt:lpstr>
      <vt:lpstr>Upward Flow of Communication</vt:lpstr>
      <vt:lpstr>Merits of Upward Flow of Communication</vt:lpstr>
      <vt:lpstr>Demerits of UFC</vt:lpstr>
      <vt:lpstr>To improve Upward Flow of Communication</vt:lpstr>
      <vt:lpstr>The Open Door Policy</vt:lpstr>
      <vt:lpstr>Benefits of Open door policy</vt:lpstr>
      <vt:lpstr>Disadvantages of Open Door Policy</vt:lpstr>
      <vt:lpstr>Counselling, Attitude questionnaires, and exit interviews</vt:lpstr>
      <vt:lpstr>Participative Techniques </vt:lpstr>
      <vt:lpstr>Grapevine</vt:lpstr>
      <vt:lpstr>Grapevine</vt:lpstr>
      <vt:lpstr>Patterns of Informal flow of Communication</vt:lpstr>
      <vt:lpstr>Horizontal Flow of Communication</vt:lpstr>
      <vt:lpstr>Merits of HFC</vt:lpstr>
      <vt:lpstr>Demerits of HFC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English Course Code: HSS-S101</dc:title>
  <dc:creator>akshat agarwal</dc:creator>
  <cp:lastModifiedBy>akshat agarwal</cp:lastModifiedBy>
  <cp:revision>76</cp:revision>
  <dcterms:created xsi:type="dcterms:W3CDTF">2020-12-15T06:02:42Z</dcterms:created>
  <dcterms:modified xsi:type="dcterms:W3CDTF">2022-01-29T06:53:04Z</dcterms:modified>
</cp:coreProperties>
</file>