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9EDEEA-7EEB-44CA-9DFA-2E3962533F02}" type="datetimeFigureOut">
              <a:rPr lang="en-IN" smtClean="0"/>
              <a:t>02-04-2022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525095-428D-4547-BF24-F670DDC3FB80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METHODS AND TECHNIQUES OF TEACHING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149080"/>
            <a:ext cx="5190728" cy="1752600"/>
          </a:xfrm>
        </p:spPr>
        <p:txBody>
          <a:bodyPr>
            <a:normAutofit/>
          </a:bodyPr>
          <a:lstStyle/>
          <a:p>
            <a:r>
              <a:rPr lang="en-IN" dirty="0" smtClean="0"/>
              <a:t>AAKANKSHA BAJPAI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SCHOOL OF HEALTH SCIENCES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724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271864"/>
          </a:xfrm>
        </p:spPr>
        <p:txBody>
          <a:bodyPr/>
          <a:lstStyle/>
          <a:p>
            <a:r>
              <a:rPr lang="en-IN" dirty="0" smtClean="0"/>
              <a:t>The various methods and techniques of teaching can be classified as: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Lecture Method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Story telling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Demonstration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Team Teaching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Role play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Project method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Case study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Seminar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conference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635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4387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Seminar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Workshop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Symposium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Discussion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Brainstorming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Panel Discussion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Buzz group or Buzz session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Quiz Session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Debate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Assignments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Programmed Learning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077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2718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Programmed Learning or instruction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Teaching Practice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Problem based learning method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Committee method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Real life experience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Field trip or excursion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Simulation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5863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78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METHODS AND TECHNIQUES OF TEACHING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Aakanksha Bajpai</dc:creator>
  <cp:lastModifiedBy>Aakanksha Bajpai</cp:lastModifiedBy>
  <cp:revision>2</cp:revision>
  <dcterms:created xsi:type="dcterms:W3CDTF">2022-04-02T10:45:02Z</dcterms:created>
  <dcterms:modified xsi:type="dcterms:W3CDTF">2022-04-02T11:12:49Z</dcterms:modified>
</cp:coreProperties>
</file>