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80" r:id="rId9"/>
    <p:sldId id="263" r:id="rId10"/>
    <p:sldId id="264" r:id="rId11"/>
    <p:sldId id="281" r:id="rId12"/>
    <p:sldId id="265" r:id="rId13"/>
    <p:sldId id="282" r:id="rId14"/>
    <p:sldId id="266" r:id="rId15"/>
    <p:sldId id="283" r:id="rId16"/>
    <p:sldId id="284"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28/3/2022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28/3/2022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28/3/2022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28/3/2022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Market_segmentat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 Segmentation</a:t>
            </a:r>
            <a:br>
              <a:rPr lang="en-US" dirty="0" smtClean="0"/>
            </a:b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Types of behaviors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Online shopping habits:</a:t>
            </a:r>
            <a:r>
              <a:rPr lang="en-US" dirty="0" smtClean="0"/>
              <a:t> You might consider a users’ online shopping habits across all sites, as this may correlate with the likelihood they will make an online purchase on your website.</a:t>
            </a:r>
          </a:p>
          <a:p>
            <a:r>
              <a:rPr lang="en-US" b="1" dirty="0" smtClean="0"/>
              <a:t>Actions taken on a website:</a:t>
            </a:r>
            <a:r>
              <a:rPr lang="en-US" dirty="0" smtClean="0"/>
              <a:t> You can track actions users take on your online properties to better understand how they interact with them. You might look at how long someone stays on your site, whether they read articles all the way to the end, the types of content they click on and more.</a:t>
            </a:r>
          </a:p>
          <a:p>
            <a:r>
              <a:rPr lang="en-US" b="1" dirty="0" smtClean="0"/>
              <a:t>Benefits sought:</a:t>
            </a:r>
            <a:r>
              <a:rPr lang="en-US" dirty="0" smtClean="0"/>
              <a:t> This refers to the need a customer is trying to meet by purchasing a product.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Usage rate:</a:t>
            </a:r>
            <a:r>
              <a:rPr lang="en-US" dirty="0" smtClean="0"/>
              <a:t> You can categorize users based on usage rate. Your messaging will be different depending on whether someone is a heavy user, medium user, light user or non-user of your product.</a:t>
            </a:r>
          </a:p>
          <a:p>
            <a:r>
              <a:rPr lang="en-US" b="1" dirty="0" smtClean="0"/>
              <a:t>Loyalty:</a:t>
            </a:r>
            <a:r>
              <a:rPr lang="en-US" dirty="0" smtClean="0"/>
              <a:t> After using a product for some time, customers often develop brand loyalty. You can categorize customers based on how loyal they are to your brand and tailor your messaging accordingly.</a:t>
            </a:r>
          </a:p>
          <a:p>
            <a:r>
              <a:rPr lang="en-US" dirty="0" smtClean="0"/>
              <a:t>Behavioral data is useful because it relates directly to how someone interacts with your brand or products. Because of this, it can help you market more effectively to them.</a:t>
            </a:r>
          </a:p>
          <a:p>
            <a:r>
              <a:rPr lang="en-US" dirty="0" smtClean="0"/>
              <a:t>You can collect this data through various sources including cookies placed on your website, the purchase data in your customer relationship management (CRM) software and third-party datasets.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3. Geographic Segmentation</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Geographic segmentation, splitting up your market based on their location, is a basic but highly useful segmentation strategy. A customer’s location can help you better understand their needs and enable you to send out location-specific ads.</a:t>
            </a:r>
          </a:p>
          <a:p>
            <a:r>
              <a:rPr lang="en-US" dirty="0" smtClean="0"/>
              <a:t>There are several kinds of geographic segmentation. The most basic is identifying users based on their locations such as their country, state, county and zip code. You can also identify consumers based on the characteristics of the area they live in, such as its climate, the population density and whether it’s urban, suburban or rural. Identifying characteristics can require you to get more specific since one county could have rural, suburban and urban areas.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Dividing a market according to location is critical if you need to target an ad to people in a specific area, such as if you’re advertising a small local business. It can also be useful if you’re targeting a broad area because it enables you to tailor your messaging according to regional differences in language, interests, norms and other attributes as well as the differing needs of people in different regions.</a:t>
            </a:r>
          </a:p>
          <a:p>
            <a:r>
              <a:rPr lang="en-US" dirty="0" smtClean="0"/>
              <a:t>You may need to change the language your messaging depending on the region you’re targeting. People who live in different countries may also have different interests. Baseball is very popular in the United States, for example, while cricket is more popular in India. If you’re marketing sports equipment or publishing sports articles, you will want to take these different preferences into account.</a:t>
            </a:r>
          </a:p>
          <a:p>
            <a:r>
              <a:rPr lang="en-US" dirty="0" smtClean="0"/>
              <a:t>Companies can also consider different needs in different regions. A clothing company, for instance, will show ads featuring warmer clothing to people living in cooler climates and show the opposite to people living in warmer climates.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4. Psychographic Segmentation</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Psychographic segmentation is similar to demographic segmentation, but it deals with characteristics that are more mental and emotional. These attributes may not be as easy to observe as demographics, but they can give you valuable insight into your audience’s motives, preferences and needs. Understanding these aspects of your audience can help you to create content that appeals to them more effectively. Some examples of psychographic characteristics include personality traits, interests, beliefs, values, attitudes and lifestyles.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If you find that members of a demographic segment are responding differently to your content, you might want to add in some psychographic information. While demographics provide the basic facts about who your audience is, psychographics give you insight into why people decide to purchase or not purchase your product, click on or ignore your ad and otherwise interact with you.</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Say you’re a furniture and home decor company, and you have a market segment consisting of newlyweds in their 20s and 30s with a household income above $60,000. Some members of this segment are converting, while others are not. When you add psychographic information into the mix, you may find that people that purchase your products often value community and friendships and are environmentally conscious. Based on this information, you could create ads that show people entertaining friends in their home and emphasize the environmentally friendly attributes of your brand.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You can collect this data in many of the same ways you can gather demographic data. You can ask your existing customers for this information using surveys. You can also look at the way people interact with your website and see what types of content they engage with, which gives you insight into their interests and preferences. You can also supplement your first-party data with second-party and third-party data.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Other Methods of Market Segmentation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There are also many other strategies you can use, including numerous variations on the four main types. Here are several more methods you may want to look into.</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Value segmentation:</a:t>
            </a:r>
            <a:endParaRPr lang="en-US" dirty="0"/>
          </a:p>
        </p:txBody>
      </p:sp>
      <p:sp>
        <p:nvSpPr>
          <p:cNvPr id="3" name="Content Placeholder 2"/>
          <p:cNvSpPr>
            <a:spLocks noGrp="1"/>
          </p:cNvSpPr>
          <p:nvPr>
            <p:ph idx="1"/>
          </p:nvPr>
        </p:nvSpPr>
        <p:spPr/>
        <p:txBody>
          <a:bodyPr/>
          <a:lstStyle/>
          <a:p>
            <a:r>
              <a:rPr lang="en-US" dirty="0" smtClean="0"/>
              <a:t> Some businesses will split up a market based on the “transactional worth” of their customers — how much they’re likely to spend on their products. To determine a customer’s transactional worth, you can look at previous purchase data such as how many purchases they make, how often they make purchases and the value of the items they purchase.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lnSpcReduction="10000"/>
          </a:bodyPr>
          <a:lstStyle/>
          <a:p>
            <a:r>
              <a:rPr lang="en-US" dirty="0" smtClean="0"/>
              <a:t>Market segmentation is the process of dividing up mass markets into groups with similar needs and wants.</a:t>
            </a:r>
            <a:r>
              <a:rPr lang="en-US" baseline="30000" dirty="0" smtClean="0">
                <a:hlinkClick r:id="rId2"/>
              </a:rPr>
              <a:t>[1]</a:t>
            </a:r>
            <a:endParaRPr lang="en-US" baseline="30000" dirty="0" smtClean="0"/>
          </a:p>
          <a:p>
            <a:r>
              <a:rPr lang="en-US" dirty="0" smtClean="0"/>
              <a:t>Market segmentation is a marketing term that refers to aggregating prospective buyers into groups or segments with common needs and who respond similarly to a marketing action.</a:t>
            </a:r>
          </a:p>
          <a:p>
            <a:r>
              <a:rPr lang="en-US" dirty="0" smtClean="0"/>
              <a:t> Market segmentation enables companies to target different categories of consumers who perceive the full value of certain products and services differently from one another.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Firmographic</a:t>
            </a:r>
            <a:r>
              <a:rPr lang="en-US" b="1" dirty="0" smtClean="0"/>
              <a:t> segmentation:</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Business-to-business (B2B) companies may use </a:t>
            </a:r>
            <a:r>
              <a:rPr lang="en-US" dirty="0" err="1" smtClean="0"/>
              <a:t>firmographic</a:t>
            </a:r>
            <a:r>
              <a:rPr lang="en-US" dirty="0" smtClean="0"/>
              <a:t> segmentation to divide up the businesses in a market. This is similar to demographic segmentation with individual consumers but instead looks at the characteristics of companies that may become customers. Examples of data to look at include industry, revenue, number of employees and location.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Generational segmentation:</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Businesses may segment consumers by generation and group them into categories that include Gen Z, </a:t>
            </a:r>
            <a:r>
              <a:rPr lang="en-US" dirty="0" err="1" smtClean="0"/>
              <a:t>Millenials</a:t>
            </a:r>
            <a:r>
              <a:rPr lang="en-US" dirty="0" smtClean="0"/>
              <a:t>, Generation X, Baby Boomers and the Silent Generation. These generations are believed to share certain preferences, behaviors, personality traits and beliefs. Of course, not every member of a generation is the same, but generational segmentation can give you some additional insight into your audience.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Lifestage</a:t>
            </a:r>
            <a:r>
              <a:rPr lang="en-US" b="1" dirty="0" smtClean="0"/>
              <a:t> segmentation:</a:t>
            </a:r>
            <a:endParaRPr lang="en-US" dirty="0"/>
          </a:p>
        </p:txBody>
      </p:sp>
      <p:sp>
        <p:nvSpPr>
          <p:cNvPr id="3" name="Content Placeholder 2"/>
          <p:cNvSpPr>
            <a:spLocks noGrp="1"/>
          </p:cNvSpPr>
          <p:nvPr>
            <p:ph idx="1"/>
          </p:nvPr>
        </p:nvSpPr>
        <p:spPr/>
        <p:txBody>
          <a:bodyPr/>
          <a:lstStyle/>
          <a:p>
            <a:r>
              <a:rPr lang="en-US" dirty="0" smtClean="0"/>
              <a:t> You can also segment your market into groups based on where they are in their lives. Going to college, getting married and having children are examples of key life events to consider. People at different stages of life need different things. For instance, soon-to-be college students may need apartment furniture. New parents will be looking to purchase baby food.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Seasonal segmentation: </a:t>
            </a:r>
            <a:endParaRPr lang="en-US" dirty="0"/>
          </a:p>
        </p:txBody>
      </p:sp>
      <p:sp>
        <p:nvSpPr>
          <p:cNvPr id="3" name="Content Placeholder 2"/>
          <p:cNvSpPr>
            <a:spLocks noGrp="1"/>
          </p:cNvSpPr>
          <p:nvPr>
            <p:ph idx="1"/>
          </p:nvPr>
        </p:nvSpPr>
        <p:spPr/>
        <p:txBody>
          <a:bodyPr/>
          <a:lstStyle/>
          <a:p>
            <a:r>
              <a:rPr lang="en-US" dirty="0" smtClean="0"/>
              <a:t>Similarly to how people buy different products in different periods of their lives, people also buy different items at different times of the year. Major holidays such as Christmas and Hanukkah also significantly impact purchasing behaviors.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Market segmentation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1. Improves Campaign Performance</a:t>
            </a:r>
          </a:p>
          <a:p>
            <a:r>
              <a:rPr lang="en-US" dirty="0" smtClean="0"/>
              <a:t>Market segmentation can help you to improve the performance of your marketing campaigns by helping you to target the right people with the right messaging at the right time. Segmentation enables you to learn more about your audience so you can better tailor your messaging to their preferences and needs.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2. Informs Product Development</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Market segmentation can also help companies to develop products that better meet the needs of their customers. You can create products to appeal to needs your main market segment may have and develop different products tailored to different parts of your customer base.</a:t>
            </a:r>
          </a:p>
          <a:p>
            <a:r>
              <a:rPr lang="en-US" dirty="0" smtClean="0"/>
              <a:t>Say, for instance, you run an automotive company, and your primary market segment is middle-class families. You would likely design your car with lots of seating, leg room and space to accommodate a family with multiple kids. You would also create mid-range priced vehicles.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3. Reveals Areas to Expand</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Market segmentation can also help businesses to identify audience segments that they are not currently reaching with their marketing efforts and then expand into new markets.</a:t>
            </a:r>
          </a:p>
          <a:p>
            <a:r>
              <a:rPr lang="en-US" dirty="0" smtClean="0"/>
              <a:t>When you look at your audience data, you might discover interests that you didn’t realize your customers had. For example, a company might make the majority of their sales in physical stores. When looking at behavioral data, they might see that many of their customers like to shop online. Based on this information, they could then either open an online store or stat advertising their online marketplace more.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4. Improves Business Focus</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Market segmentation can also help businesses to focus their efforts, which enables them to establish a brand identity and specialize in a particular type of products. A brand that tries to appeal to everyone in their marketing will come off as generic and unmemorable. It could also leave customers confused about what the brand stands for and what kind of company it represents. Similarly, a company that tries to sell everything likely won’t make a big impact in any one market, and its offerings may be of lower quality compared to companies that specialize. As your company grows, you can expand your offerings, but when first starting out, it can be challenging to differentiate your company if your product offerings are too broad.</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5. Informs Other Business Decisions</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Market segmentation can also help to inform other important business decisions regarding how you get your product to customers. These decisions may involve matters such as pricing and distribution.</a:t>
            </a:r>
          </a:p>
          <a:p>
            <a:r>
              <a:rPr lang="en-US" dirty="0" smtClean="0"/>
              <a:t>Businesses can use segmentation to help them decide on pricing that maximizes sales while keeping customers happy. Companies may consider demographic information such as income levels. They may also take into account their customers’ price sensitivity — the degree to which their price affects their purchase decisions. Paying attention to seasonal demand changes can help businesses time special deals to boost sales.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 Pride, W., Ferrell, O.C., Lukas, B.A., </a:t>
            </a:r>
            <a:r>
              <a:rPr lang="en-US" dirty="0" err="1" smtClean="0"/>
              <a:t>Schembri</a:t>
            </a:r>
            <a:r>
              <a:rPr lang="en-US" dirty="0" smtClean="0"/>
              <a:t>, S., </a:t>
            </a:r>
            <a:r>
              <a:rPr lang="en-US" dirty="0" err="1" smtClean="0"/>
              <a:t>Niininen</a:t>
            </a:r>
            <a:r>
              <a:rPr lang="en-US" dirty="0" smtClean="0"/>
              <a:t>, O. and Cassidy, R., </a:t>
            </a:r>
            <a:r>
              <a:rPr lang="en-US" i="1" dirty="0" smtClean="0"/>
              <a:t>Marketing Principles, </a:t>
            </a:r>
            <a:r>
              <a:rPr lang="en-US" dirty="0" smtClean="0"/>
              <a:t>3rd Asia-Pacific </a:t>
            </a:r>
            <a:r>
              <a:rPr lang="en-US" dirty="0" err="1" smtClean="0"/>
              <a:t>ed</a:t>
            </a:r>
            <a:r>
              <a:rPr lang="en-US" dirty="0" smtClean="0"/>
              <a:t>, </a:t>
            </a:r>
            <a:r>
              <a:rPr lang="en-US" dirty="0" err="1" smtClean="0"/>
              <a:t>Cengage</a:t>
            </a:r>
            <a:r>
              <a:rPr lang="en-US" dirty="0" smtClean="0"/>
              <a:t>, 2018, p. 200</a:t>
            </a:r>
          </a:p>
          <a:p>
            <a:pPr>
              <a:buNone/>
            </a:pPr>
            <a:r>
              <a:rPr lang="en-US" cap="all" dirty="0" smtClean="0"/>
              <a:t>2.https://www.investopedia.com/terms/m/marketsegmentation.asp</a:t>
            </a:r>
          </a:p>
          <a:p>
            <a:pPr>
              <a:buNone/>
            </a:pPr>
            <a:r>
              <a:rPr lang="en-US" cap="all" dirty="0" smtClean="0"/>
              <a:t>3.HOME / RESOURCES / WHAT IS MARKET SEGMENTATION? https://www.lotame.com/what-is-market-segmentation/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
            </a:r>
            <a:br>
              <a:rPr lang="en-US" sz="3600" dirty="0" smtClean="0"/>
            </a:br>
            <a:r>
              <a:rPr lang="en-US" sz="3600" dirty="0" smtClean="0"/>
              <a:t>The Importance of Market Segmentation</a:t>
            </a:r>
            <a:br>
              <a:rPr lang="en-US" sz="3600" dirty="0" smtClean="0"/>
            </a:br>
            <a:endParaRPr lang="en-US" sz="3600" dirty="0"/>
          </a:p>
        </p:txBody>
      </p:sp>
      <p:sp>
        <p:nvSpPr>
          <p:cNvPr id="3" name="Content Placeholder 2"/>
          <p:cNvSpPr>
            <a:spLocks noGrp="1"/>
          </p:cNvSpPr>
          <p:nvPr>
            <p:ph idx="1"/>
          </p:nvPr>
        </p:nvSpPr>
        <p:spPr/>
        <p:txBody>
          <a:bodyPr>
            <a:normAutofit/>
          </a:bodyPr>
          <a:lstStyle/>
          <a:p>
            <a:r>
              <a:rPr lang="en-US" dirty="0" smtClean="0"/>
              <a:t>Market segmentation can help you to define and better understand your target audiences and ideal customers. </a:t>
            </a:r>
          </a:p>
          <a:p>
            <a:r>
              <a:rPr lang="en-US" dirty="0" smtClean="0"/>
              <a:t>If you’re a marketer, this allows you to identify the right market for your products and then target your marketing more effectively. Similarly, publishers can use market segmentation to offer more precisely targeted advertising options and to customize their content for different audience groups.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dirty="0" smtClean="0"/>
              <a:t>Say, for example, you’re a marketer who’s advertising a new brand of dog food. You could split an audience into segments based on whether they have a dog. </a:t>
            </a:r>
          </a:p>
          <a:p>
            <a:r>
              <a:rPr lang="en-US" dirty="0" smtClean="0"/>
              <a:t>You could then segment that audience further based on what kind of dog they have and then show them ads for food formulated for their dog’s breed. </a:t>
            </a:r>
          </a:p>
          <a:p>
            <a:r>
              <a:rPr lang="en-US" dirty="0" smtClean="0"/>
              <a:t>A publisher could use this same information to show content about dogs to people who have or like dogs.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dirty="0" smtClean="0"/>
              <a:t>Market segmentation allows you to target your content to the right people in the right way, rather than targeting your entire audience with a generic message. This helps you increase the chances of people engaging with your ad or content, resulting in more efficient campaigns and improved return on investment (ROI).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Types of Market Segmentation</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There are the four main methods of market segmentation.</a:t>
            </a:r>
          </a:p>
          <a:p>
            <a:pPr>
              <a:buNone/>
            </a:pPr>
            <a:r>
              <a:rPr lang="en-US" dirty="0" smtClean="0"/>
              <a:t>1.Demographic Segmentation</a:t>
            </a:r>
          </a:p>
          <a:p>
            <a:pPr>
              <a:buNone/>
            </a:pPr>
            <a:r>
              <a:rPr lang="en-US" dirty="0" smtClean="0"/>
              <a:t>2.Behavioural Segmentation</a:t>
            </a:r>
          </a:p>
          <a:p>
            <a:pPr>
              <a:buNone/>
            </a:pPr>
            <a:r>
              <a:rPr lang="en-US" dirty="0" smtClean="0"/>
              <a:t>3.Geographic Segmentation</a:t>
            </a:r>
          </a:p>
          <a:p>
            <a:pPr>
              <a:buNone/>
            </a:pPr>
            <a:r>
              <a:rPr lang="en-US" dirty="0" smtClean="0"/>
              <a:t>4.Psychographic Segmentation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 Demographic Segmentation</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Demographic segmentation is one of the most common forms. It refers to splitting up audiences based on observable, people-based differences. These qualities include things like age, sex, marital status, family size, occupation, education level, income, race, nationality and religion.</a:t>
            </a:r>
          </a:p>
          <a:p>
            <a:r>
              <a:rPr lang="en-US" dirty="0" smtClean="0"/>
              <a:t> Combining demographic segmentation with other types can help to narrow down the market even more. One benefit of this kind of segmentation is that the information is relatively easily accessible and low-cost to obtain.</a:t>
            </a:r>
          </a:p>
          <a:p>
            <a:r>
              <a:rPr lang="en-US" dirty="0" smtClean="0"/>
              <a:t>Some products are targeted explicitly towards a specific demographic. One personal care company, for example, might make two deodorant products — one labeled as men’s deodorant and one labeled as women’s deodorant.</a:t>
            </a:r>
          </a:p>
          <a:p>
            <a:r>
              <a:rPr lang="en-US" dirty="0" smtClean="0"/>
              <a:t>Automotive companies often segment their audience by income and market different makes and models of cars to each segment. One company may have a luxury brand, an economy brand and a mid-range brand.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There are numerous ways to gather demographic data. One way is to ask your customers directly. This can be time-consuming, but getting the information directly from customers will help ensure its accuracy. In  this route one need to be careful to be respectful in how you ask and give customers sufficient response options so you get accurate results. You may also be able to obtain demographic data directly from customers by looking at social media and other online profiles where they may provide information about themselves.</a:t>
            </a:r>
          </a:p>
          <a:p>
            <a:r>
              <a:rPr lang="en-US" dirty="0" smtClean="0"/>
              <a:t>You can also get demographic from second-party and third-party data providers  including marketing service providers and credit bureaus. Public records, such as those kept by the U.S. Census Bureau and the U.S. Postal Service, can also provide useful information.</a:t>
            </a:r>
          </a:p>
          <a:p>
            <a:r>
              <a:rPr lang="en-US" dirty="0" smtClean="0"/>
              <a:t>Collecting this data in a data management platform (DMP) will help you to organize it and use it to target your marketing campaigns or content personalization efforts.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2. Behavioral Segmentation</a:t>
            </a:r>
            <a:br>
              <a:rPr lang="en-US" b="1" dirty="0" smtClean="0"/>
            </a:br>
            <a:endParaRPr lang="en-US" dirty="0"/>
          </a:p>
        </p:txBody>
      </p:sp>
      <p:sp>
        <p:nvSpPr>
          <p:cNvPr id="3" name="Content Placeholder 2"/>
          <p:cNvSpPr>
            <a:spLocks noGrp="1"/>
          </p:cNvSpPr>
          <p:nvPr>
            <p:ph idx="1"/>
          </p:nvPr>
        </p:nvSpPr>
        <p:spPr/>
        <p:txBody>
          <a:bodyPr/>
          <a:lstStyle/>
          <a:p>
            <a:r>
              <a:rPr lang="en-US" dirty="0" smtClean="0"/>
              <a:t>We also segment  market based on consumers’ behaviors, especially regarding  product. Dividing your audience based on behaviors they display, allows you to create messaging that caters to those behaviors. Many of the actions you might look at relate to how someone interacts with your product, website, app or brand.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TotalTime>
  <Words>1481</Words>
  <Application>Microsoft Office PowerPoint</Application>
  <PresentationFormat>On-screen Show (4:3)</PresentationFormat>
  <Paragraphs>80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Market Segmentation </vt:lpstr>
      <vt:lpstr>Definition</vt:lpstr>
      <vt:lpstr> The Importance of Market Segmentation </vt:lpstr>
      <vt:lpstr>Example</vt:lpstr>
      <vt:lpstr>Slide 5</vt:lpstr>
      <vt:lpstr>   Types of Market Segmentation  </vt:lpstr>
      <vt:lpstr> 1. Demographic Segmentation </vt:lpstr>
      <vt:lpstr>Slide 8</vt:lpstr>
      <vt:lpstr> 2. Behavioral Segmentation </vt:lpstr>
      <vt:lpstr>  Types of behaviors  </vt:lpstr>
      <vt:lpstr>Slide 11</vt:lpstr>
      <vt:lpstr> 3. Geographic Segmentation </vt:lpstr>
      <vt:lpstr>Slide 13</vt:lpstr>
      <vt:lpstr> 4. Psychographic Segmentation </vt:lpstr>
      <vt:lpstr>Slide 15</vt:lpstr>
      <vt:lpstr>Slide 16</vt:lpstr>
      <vt:lpstr>Slide 17</vt:lpstr>
      <vt:lpstr> Other Methods of Market Segmentation </vt:lpstr>
      <vt:lpstr>Value segmentation:</vt:lpstr>
      <vt:lpstr>Firmographic segmentation: </vt:lpstr>
      <vt:lpstr>Generational segmentation: </vt:lpstr>
      <vt:lpstr>Lifestage segmentation:</vt:lpstr>
      <vt:lpstr>Seasonal segmentation: </vt:lpstr>
      <vt:lpstr>Benefits of Market segmentation</vt:lpstr>
      <vt:lpstr> 2. Informs Product Development </vt:lpstr>
      <vt:lpstr> 3. Reveals Areas to Expand </vt:lpstr>
      <vt:lpstr> 4. Improves Business Focus </vt:lpstr>
      <vt:lpstr> 5. Informs Other Business Decisions </vt:lpstr>
      <vt:lpstr>Refrences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Segmentation </dc:title>
  <dc:creator>Hp</dc:creator>
  <cp:lastModifiedBy>Hp</cp:lastModifiedBy>
  <cp:revision>3</cp:revision>
  <dcterms:created xsi:type="dcterms:W3CDTF">2006-08-16T00:00:00Z</dcterms:created>
  <dcterms:modified xsi:type="dcterms:W3CDTF">2022-03-28T10:11:02Z</dcterms:modified>
</cp:coreProperties>
</file>