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7068-51A6-4DF8-BDF8-20303B77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D8EDD1-F2CA-49F4-B7F5-59A79A9D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852D-D17B-408A-B267-352969C3C16E}" type="datetimeFigureOut">
              <a:rPr lang="en-IN" smtClean="0"/>
              <a:t>17-11-2021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9C9457-B4D1-4C06-A568-6E66D580C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8DF4DE-FD88-4E88-A21E-6DF7C36EE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47A2-1D37-457A-9DF0-320AAAC7AF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152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FD27A5-C0D3-4702-9F29-C5659CF71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FB1E9-2071-4C1D-8836-D9FA4959B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93E96-4D79-4436-831F-9DED151324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6852D-D17B-408A-B267-352969C3C16E}" type="datetimeFigureOut">
              <a:rPr lang="en-IN" smtClean="0"/>
              <a:t>17-11-2021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16097-593D-4121-BCBA-0772D3FE7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4C112-0990-40A9-9009-8D28DFADD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247A2-1D37-457A-9DF0-320AAAC7AF6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803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37FBBA-8E31-4094-A178-F70B23047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Meaning of research</a:t>
            </a:r>
            <a:endParaRPr lang="en-IN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C4CB6D-75BB-450F-A92C-6D39D1887D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48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C2CFA4-164F-4993-9BA7-C0CE01F62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RESEARCH AS DEFINED BY CRESWELL</a:t>
            </a:r>
            <a:endParaRPr lang="en-IN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274A42-D6A0-4659-B60C-B8FD8BCD94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55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E1DE9D-1669-4D51-B549-F857735EC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 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AB764D-08C6-4192-806F-15FF654EBB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09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DC8F03-DCC8-43BB-AAA5-C5A70D05B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RESEARCH</a:t>
            </a:r>
            <a:endParaRPr lang="en-IN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DE27FF-6EC3-4040-A38F-C225E21491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22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79ABFF-57B6-49D4-804D-4A08F5DCB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MEANING </a:t>
            </a:r>
            <a:endParaRPr lang="en-IN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D6A760-31C5-4348-BA60-6BFE8FEA4B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67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21A13B-79BA-4052-B4AB-D901424F3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CONT…</a:t>
            </a:r>
            <a:endParaRPr lang="en-IN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890580-E536-4CC3-A876-88C4140E7F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8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3E2CDE-3775-491E-B1C7-15416E50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RESEARCH IS SYSTEMATIC </a:t>
            </a:r>
            <a:endParaRPr lang="en-IN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AB6A2C-9C02-4352-B5B3-F4C24541DB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06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D08137-E574-43CE-A5D4-2BDFD93BB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RESEARCH IS ORGANISED</a:t>
            </a:r>
            <a:endParaRPr lang="en-IN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F4534F-ABD7-4F65-B8E5-9FBE3C3D5F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40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E4C6A5-59C8-4CC3-B9DB-51723C7D5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ONE FIND ANWER IN RESEARCH</a:t>
            </a:r>
            <a:endParaRPr lang="en-IN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1D0BBF-D8DC-47D5-AB2A-69B02A9AC4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40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A3A294-C63F-4785-94B8-886A906E8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RESEARCH IS DONE TO ANSWER A QUESTION </a:t>
            </a:r>
            <a:endParaRPr lang="en-IN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0C888D-9F11-4986-BEC7-6D35D06280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87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7D758F-559F-47DE-A0DA-20860E8D1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RESEARCH a</a:t>
            </a:r>
            <a:r>
              <a:rPr lang="en-US" sz="4000" b="1"/>
              <a:t>s defined by  Clifford Woody</a:t>
            </a:r>
            <a:br>
              <a:rPr lang="en-US" sz="4000"/>
            </a:br>
            <a:endParaRPr lang="en-IN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5D2752-EA8B-4A48-B196-F09B684E1C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54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Meaning of research</vt:lpstr>
      <vt:lpstr>RESEARCH</vt:lpstr>
      <vt:lpstr>MEANING </vt:lpstr>
      <vt:lpstr>CONT…</vt:lpstr>
      <vt:lpstr>RESEARCH IS SYSTEMATIC </vt:lpstr>
      <vt:lpstr>RESEARCH IS ORGANISED</vt:lpstr>
      <vt:lpstr>ONE FIND ANWER IN RESEARCH</vt:lpstr>
      <vt:lpstr>RESEARCH IS DONE TO ANSWER A QUESTION </vt:lpstr>
      <vt:lpstr>RESEARCH as defined by  Clifford Woody </vt:lpstr>
      <vt:lpstr>RESEARCH AS DEFINED BY CRESWELL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Meaning of research</dc:title>
  <dc:creator>Hina Vaish</dc:creator>
  <cp:lastModifiedBy>Hina Vaish</cp:lastModifiedBy>
  <cp:revision>1</cp:revision>
  <dcterms:created xsi:type="dcterms:W3CDTF">2021-11-17T06:05:17Z</dcterms:created>
  <dcterms:modified xsi:type="dcterms:W3CDTF">2021-11-17T06:05:17Z</dcterms:modified>
</cp:coreProperties>
</file>