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7461" autoAdjust="0"/>
    <p:restoredTop sz="94660"/>
  </p:normalViewPr>
  <p:slideViewPr>
    <p:cSldViewPr snapToGrid="0">
      <p:cViewPr varScale="1">
        <p:scale>
          <a:sx n="83" d="100"/>
          <a:sy n="83" d="100"/>
        </p:scale>
        <p:origin x="605" y="72"/>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tableStyles" Target="tableStyle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5" name=""/>
        <p:cNvGrpSpPr/>
        <p:nvPr/>
      </p:nvGrpSpPr>
      <p:grpSpPr>
        <a:xfrm>
          <a:off x="0" y="0"/>
          <a:ext cx="0" cy="0"/>
          <a:chOff x="0" y="0"/>
          <a:chExt cx="0" cy="0"/>
        </a:xfrm>
      </p:grpSpPr>
      <p:sp>
        <p:nvSpPr>
          <p:cNvPr id="104870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0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30" name=""/>
        <p:cNvGrpSpPr/>
        <p:nvPr/>
      </p:nvGrpSpPr>
      <p:grpSpPr>
        <a:xfrm>
          <a:off x="0" y="0"/>
          <a:ext cx="0" cy="0"/>
          <a:chOff x="0" y="0"/>
          <a:chExt cx="0" cy="0"/>
        </a:xfrm>
      </p:grpSpPr>
      <p:grpSp>
        <p:nvGrpSpPr>
          <p:cNvPr id="31" name="Group 6"/>
          <p:cNvGrpSpPr/>
          <p:nvPr/>
        </p:nvGrpSpPr>
        <p:grpSpPr>
          <a:xfrm>
            <a:off x="-16934" y="0"/>
            <a:ext cx="12231160" cy="6856214"/>
            <a:chOff x="-16934" y="0"/>
            <a:chExt cx="12231160" cy="6856214"/>
          </a:xfrm>
        </p:grpSpPr>
        <p:pic>
          <p:nvPicPr>
            <p:cNvPr id="2097155" name="Picture 15" descr="HD-PanelTitleR1.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582" name="Rectangle 25"/>
            <p:cNvSpPr/>
            <p:nvPr/>
          </p:nvSpPr>
          <p:spPr>
            <a:xfrm>
              <a:off x="2328332" y="1540931"/>
              <a:ext cx="7543802" cy="3835401"/>
            </a:xfrm>
            <a:prstGeom prst="rect"/>
            <a:noFill/>
            <a:ln w="15875">
              <a:miter lim="800000"/>
            </a:ln>
          </p:spPr>
          <p:style>
            <a:lnRef idx="1">
              <a:schemeClr val="accent1"/>
            </a:lnRef>
            <a:fillRef idx="3">
              <a:schemeClr val="accent1"/>
            </a:fillRef>
            <a:effectRef idx="2">
              <a:schemeClr val="accent1"/>
            </a:effectRef>
            <a:fontRef idx="minor">
              <a:schemeClr val="lt1"/>
            </a:fontRef>
          </p:style>
        </p:sp>
        <p:pic>
          <p:nvPicPr>
            <p:cNvPr id="2097156" name="Picture 16" descr="HDRibbonTitle-UniformTrim.png"/>
            <p:cNvPicPr>
              <a:picLocks noChangeAspect="1"/>
            </p:cNvPicPr>
            <p:nvPr/>
          </p:nvPicPr>
          <p:blipFill rotWithShape="1">
            <a:blip xmlns:r="http://schemas.openxmlformats.org/officeDocument/2006/relationships" r:embed="rId2"/>
            <a:srcRect/>
            <a:stretch>
              <a:fillRect/>
            </a:stretch>
          </p:blipFill>
          <p:spPr>
            <a:xfrm>
              <a:off x="-16934" y="3147609"/>
              <a:ext cx="2478024" cy="612648"/>
            </a:xfrm>
            <a:prstGeom prst="rect"/>
          </p:spPr>
        </p:pic>
        <p:pic>
          <p:nvPicPr>
            <p:cNvPr id="2097157" name="Picture 19" descr="HDRibbonTitle-UniformTrim.png"/>
            <p:cNvPicPr>
              <a:picLocks noChangeAspect="1"/>
            </p:cNvPicPr>
            <p:nvPr/>
          </p:nvPicPr>
          <p:blipFill rotWithShape="1">
            <a:blip xmlns:r="http://schemas.openxmlformats.org/officeDocument/2006/relationships" r:embed="rId2"/>
            <a:srcRect/>
            <a:stretch>
              <a:fillRect/>
            </a:stretch>
          </p:blipFill>
          <p:spPr>
            <a:xfrm>
              <a:off x="9736202" y="3147609"/>
              <a:ext cx="2478024" cy="612648"/>
            </a:xfrm>
            <a:prstGeom prst="rect"/>
          </p:spPr>
        </p:pic>
      </p:grpSp>
      <p:sp>
        <p:nvSpPr>
          <p:cNvPr id="1048583"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dirty="0" lang="en-US"/>
          </a:p>
        </p:txBody>
      </p:sp>
      <p:sp>
        <p:nvSpPr>
          <p:cNvPr id="1048584" name="Subtitle 2"/>
          <p:cNvSpPr>
            <a:spLocks noGrp="1"/>
          </p:cNvSpPr>
          <p:nvPr>
            <p:ph type="subTitle" idx="1"/>
          </p:nvPr>
        </p:nvSpPr>
        <p:spPr>
          <a:xfrm>
            <a:off x="2692398" y="3657597"/>
            <a:ext cx="6815669" cy="1320802"/>
          </a:xfrm>
        </p:spPr>
        <p:txBody>
          <a:bodyPr anchor="t">
            <a:normAutofit/>
          </a:bodyPr>
          <a:lstStyle>
            <a:lvl1pPr algn="ctr" indent="0" marL="0">
              <a:buNone/>
              <a:defRPr sz="21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85" name="Date Placeholder 3"/>
          <p:cNvSpPr>
            <a:spLocks noGrp="1"/>
          </p:cNvSpPr>
          <p:nvPr>
            <p:ph type="dt" sz="half" idx="10"/>
          </p:nvPr>
        </p:nvSpPr>
        <p:spPr>
          <a:xfrm>
            <a:off x="7983232" y="5037663"/>
            <a:ext cx="897467" cy="279400"/>
          </a:xfrm>
        </p:spPr>
        <p:txBody>
          <a:bodyPr/>
          <a:p>
            <a:fld id="{58259E03-7D86-47EA-BCC4-0FAA67E6E328}" type="datetimeFigureOut">
              <a:rPr lang="en-IN" smtClean="0"/>
              <a:t>23-11-2021</a:t>
            </a:fld>
            <a:endParaRPr lang="en-IN"/>
          </a:p>
        </p:txBody>
      </p:sp>
      <p:sp>
        <p:nvSpPr>
          <p:cNvPr id="1048586" name="Footer Placeholder 4"/>
          <p:cNvSpPr>
            <a:spLocks noGrp="1"/>
          </p:cNvSpPr>
          <p:nvPr>
            <p:ph type="ftr" sz="quarter" idx="11"/>
          </p:nvPr>
        </p:nvSpPr>
        <p:spPr>
          <a:xfrm>
            <a:off x="2692397" y="5037663"/>
            <a:ext cx="5214635" cy="279400"/>
          </a:xfrm>
        </p:spPr>
        <p:txBody>
          <a:bodyPr/>
          <a:p>
            <a:endParaRPr lang="en-IN"/>
          </a:p>
        </p:txBody>
      </p:sp>
      <p:sp>
        <p:nvSpPr>
          <p:cNvPr id="1048587" name="Slide Number Placeholder 5"/>
          <p:cNvSpPr>
            <a:spLocks noGrp="1"/>
          </p:cNvSpPr>
          <p:nvPr>
            <p:ph type="sldNum" sz="quarter" idx="12"/>
          </p:nvPr>
        </p:nvSpPr>
        <p:spPr>
          <a:xfrm>
            <a:off x="8956900" y="5037663"/>
            <a:ext cx="551167" cy="279400"/>
          </a:xfrm>
        </p:spPr>
        <p:txBody>
          <a:bodyPr/>
          <a:p>
            <a:fld id="{9224A368-73C7-40B5-A8F1-D062E439E872}" type="slidenum">
              <a:rPr lang="en-IN" smtClean="0"/>
              <a:t>‹#›</a:t>
            </a:fld>
            <a:endParaRPr lang="en-IN"/>
          </a:p>
        </p:txBody>
      </p:sp>
      <p:cxnSp>
        <p:nvCxnSpPr>
          <p:cNvPr id="3145728" name="Straight Connector 14"/>
          <p:cNvCxnSpPr>
            <a:cxnSpLocks/>
          </p:cNvCxnSpPr>
          <p:nvPr/>
        </p:nvCxnSpPr>
        <p:spPr>
          <a:xfrm>
            <a:off x="2692399" y="3522131"/>
            <a:ext cx="6815668" cy="0"/>
          </a:xfrm>
          <a:prstGeom prst="line"/>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59" name=""/>
        <p:cNvGrpSpPr/>
        <p:nvPr/>
      </p:nvGrpSpPr>
      <p:grpSpPr>
        <a:xfrm>
          <a:off x="0" y="0"/>
          <a:ext cx="0" cy="0"/>
          <a:chOff x="0" y="0"/>
          <a:chExt cx="0" cy="0"/>
        </a:xfrm>
      </p:grpSpPr>
      <p:sp>
        <p:nvSpPr>
          <p:cNvPr id="1048674" name="Title 1"/>
          <p:cNvSpPr>
            <a:spLocks noGrp="1"/>
          </p:cNvSpPr>
          <p:nvPr>
            <p:ph type="title"/>
          </p:nvPr>
        </p:nvSpPr>
        <p:spPr>
          <a:xfrm>
            <a:off x="1295401" y="4815415"/>
            <a:ext cx="9609666" cy="566738"/>
          </a:xfrm>
        </p:spPr>
        <p:txBody>
          <a:bodyPr anchor="b">
            <a:normAutofit/>
          </a:bodyPr>
          <a:lstStyle>
            <a:lvl1pPr algn="ctr">
              <a:defRPr b="0" sz="2400"/>
            </a:lvl1pPr>
          </a:lstStyle>
          <a:p>
            <a:r>
              <a:rPr lang="en-US"/>
              <a:t>Click to edit Master title style</a:t>
            </a:r>
            <a:endParaRPr dirty="0" lang="en-US"/>
          </a:p>
        </p:txBody>
      </p:sp>
      <p:sp>
        <p:nvSpPr>
          <p:cNvPr id="1048675" name="Picture Placeholder 2"/>
          <p:cNvSpPr>
            <a:spLocks noChangeAspect="1" noGrp="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76" name="Text Placeholder 3"/>
          <p:cNvSpPr>
            <a:spLocks noGrp="1"/>
          </p:cNvSpPr>
          <p:nvPr>
            <p:ph type="body" sz="half" idx="2"/>
          </p:nvPr>
        </p:nvSpPr>
        <p:spPr>
          <a:xfrm>
            <a:off x="1295401" y="5382153"/>
            <a:ext cx="9609666" cy="493712"/>
          </a:xfrm>
        </p:spPr>
        <p:txBody>
          <a:bodyPr>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77" name="Date Placeholder 4"/>
          <p:cNvSpPr>
            <a:spLocks noGrp="1"/>
          </p:cNvSpPr>
          <p:nvPr>
            <p:ph type="dt" sz="half" idx="10"/>
          </p:nvPr>
        </p:nvSpPr>
        <p:spPr/>
        <p:txBody>
          <a:bodyPr/>
          <a:p>
            <a:fld id="{58259E03-7D86-47EA-BCC4-0FAA67E6E328}" type="datetimeFigureOut">
              <a:rPr lang="en-IN" smtClean="0"/>
              <a:t>23-11-2021</a:t>
            </a:fld>
            <a:endParaRPr lang="en-IN"/>
          </a:p>
        </p:txBody>
      </p:sp>
      <p:sp>
        <p:nvSpPr>
          <p:cNvPr id="1048678" name="Footer Placeholder 5"/>
          <p:cNvSpPr>
            <a:spLocks noGrp="1"/>
          </p:cNvSpPr>
          <p:nvPr>
            <p:ph type="ftr" sz="quarter" idx="11"/>
          </p:nvPr>
        </p:nvSpPr>
        <p:spPr/>
        <p:txBody>
          <a:bodyPr/>
          <a:p>
            <a:endParaRPr lang="en-IN"/>
          </a:p>
        </p:txBody>
      </p:sp>
      <p:sp>
        <p:nvSpPr>
          <p:cNvPr id="1048679" name="Slide Number Placeholder 6"/>
          <p:cNvSpPr>
            <a:spLocks noGrp="1"/>
          </p:cNvSpPr>
          <p:nvPr>
            <p:ph type="sldNum" sz="quarter" idx="12"/>
          </p:nvPr>
        </p:nvSpPr>
        <p:spPr/>
        <p:txBody>
          <a:bodyPr/>
          <a:p>
            <a:fld id="{9224A368-73C7-40B5-A8F1-D062E439E872}"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51" name=""/>
        <p:cNvGrpSpPr/>
        <p:nvPr/>
      </p:nvGrpSpPr>
      <p:grpSpPr>
        <a:xfrm>
          <a:off x="0" y="0"/>
          <a:ext cx="0" cy="0"/>
          <a:chOff x="0" y="0"/>
          <a:chExt cx="0" cy="0"/>
        </a:xfrm>
      </p:grpSpPr>
      <p:sp>
        <p:nvSpPr>
          <p:cNvPr id="1048628" name="Title 1"/>
          <p:cNvSpPr>
            <a:spLocks noGrp="1"/>
          </p:cNvSpPr>
          <p:nvPr>
            <p:ph type="title"/>
          </p:nvPr>
        </p:nvSpPr>
        <p:spPr>
          <a:xfrm>
            <a:off x="1303868" y="982132"/>
            <a:ext cx="9592732" cy="2954868"/>
          </a:xfrm>
        </p:spPr>
        <p:txBody>
          <a:bodyPr anchor="ctr">
            <a:normAutofit/>
          </a:bodyPr>
          <a:lstStyle>
            <a:lvl1pPr algn="ctr">
              <a:defRPr b="0" cap="none" sz="3200"/>
            </a:lvl1pPr>
          </a:lstStyle>
          <a:p>
            <a:r>
              <a:rPr lang="en-US"/>
              <a:t>Click to edit Master title style</a:t>
            </a:r>
            <a:endParaRPr dirty="0" lang="en-US"/>
          </a:p>
        </p:txBody>
      </p:sp>
      <p:sp>
        <p:nvSpPr>
          <p:cNvPr id="1048629" name="Text Placeholder 2"/>
          <p:cNvSpPr>
            <a:spLocks noGrp="1"/>
          </p:cNvSpPr>
          <p:nvPr>
            <p:ph type="body" idx="1"/>
          </p:nvPr>
        </p:nvSpPr>
        <p:spPr>
          <a:xfrm>
            <a:off x="1303868" y="4343399"/>
            <a:ext cx="9592732" cy="1532467"/>
          </a:xfrm>
        </p:spPr>
        <p:txBody>
          <a:bodyPr anchor="ctr">
            <a:normAutofit/>
          </a:bodyPr>
          <a:lstStyle>
            <a:lvl1pPr algn="ct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30"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631" name="Footer Placeholder 4"/>
          <p:cNvSpPr>
            <a:spLocks noGrp="1"/>
          </p:cNvSpPr>
          <p:nvPr>
            <p:ph type="ftr" sz="quarter" idx="11"/>
          </p:nvPr>
        </p:nvSpPr>
        <p:spPr/>
        <p:txBody>
          <a:bodyPr/>
          <a:p>
            <a:endParaRPr lang="en-IN"/>
          </a:p>
        </p:txBody>
      </p:sp>
      <p:sp>
        <p:nvSpPr>
          <p:cNvPr id="1048632" name="Slide Number Placeholder 5"/>
          <p:cNvSpPr>
            <a:spLocks noGrp="1"/>
          </p:cNvSpPr>
          <p:nvPr>
            <p:ph type="sldNum" sz="quarter" idx="12"/>
          </p:nvPr>
        </p:nvSpPr>
        <p:spPr/>
        <p:txBody>
          <a:bodyPr/>
          <a:p>
            <a:fld id="{9224A368-73C7-40B5-A8F1-D062E439E872}" type="slidenum">
              <a:rPr lang="en-IN" smtClean="0"/>
              <a:t>‹#›</a:t>
            </a:fld>
            <a:endParaRPr lang="en-IN"/>
          </a:p>
        </p:txBody>
      </p:sp>
      <p:cxnSp>
        <p:nvCxnSpPr>
          <p:cNvPr id="3145731" name="Straight Connector 14"/>
          <p:cNvCxnSpPr>
            <a:cxnSpLocks/>
          </p:cNvCxnSpPr>
          <p:nvPr/>
        </p:nvCxnSpPr>
        <p:spPr>
          <a:xfrm>
            <a:off x="1396169" y="4140199"/>
            <a:ext cx="94072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58" name=""/>
        <p:cNvGrpSpPr/>
        <p:nvPr/>
      </p:nvGrpSpPr>
      <p:grpSpPr>
        <a:xfrm>
          <a:off x="0" y="0"/>
          <a:ext cx="0" cy="0"/>
          <a:chOff x="0" y="0"/>
          <a:chExt cx="0" cy="0"/>
        </a:xfrm>
      </p:grpSpPr>
      <p:sp>
        <p:nvSpPr>
          <p:cNvPr id="1048666" name="Title 1"/>
          <p:cNvSpPr>
            <a:spLocks noGrp="1"/>
          </p:cNvSpPr>
          <p:nvPr>
            <p:ph type="title"/>
          </p:nvPr>
        </p:nvSpPr>
        <p:spPr>
          <a:xfrm>
            <a:off x="1446213" y="982132"/>
            <a:ext cx="9296398" cy="2370668"/>
          </a:xfrm>
        </p:spPr>
        <p:txBody>
          <a:bodyPr anchor="ctr">
            <a:normAutofit/>
          </a:bodyPr>
          <a:lstStyle>
            <a:lvl1pPr algn="ctr">
              <a:defRPr b="0" cap="none" sz="3200">
                <a:solidFill>
                  <a:schemeClr val="tx1"/>
                </a:solidFill>
              </a:defRPr>
            </a:lvl1pPr>
          </a:lstStyle>
          <a:p>
            <a:r>
              <a:rPr lang="en-US"/>
              <a:t>Click to edit Master title style</a:t>
            </a:r>
            <a:endParaRPr dirty="0" lang="en-US"/>
          </a:p>
        </p:txBody>
      </p:sp>
      <p:sp>
        <p:nvSpPr>
          <p:cNvPr id="1048667" name="Text Placeholder 9"/>
          <p:cNvSpPr>
            <a:spLocks noGrp="1"/>
          </p:cNvSpPr>
          <p:nvPr>
            <p:ph type="body" sz="quarter" idx="13"/>
          </p:nvPr>
        </p:nvSpPr>
        <p:spPr>
          <a:xfrm>
            <a:off x="1674812" y="3352800"/>
            <a:ext cx="8839202" cy="584200"/>
          </a:xfrm>
        </p:spPr>
        <p:txBody>
          <a:bodyPr anchor="ctr">
            <a:normAutofit/>
          </a:bodyPr>
          <a:lstStyle>
            <a:lvl1pPr algn="r" indent="0" marL="0">
              <a:buFontTx/>
              <a:buNone/>
              <a:defRPr sz="2000"/>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668" name="Text Placeholder 2"/>
          <p:cNvSpPr>
            <a:spLocks noGrp="1"/>
          </p:cNvSpPr>
          <p:nvPr>
            <p:ph type="body" idx="1"/>
          </p:nvPr>
        </p:nvSpPr>
        <p:spPr>
          <a:xfrm>
            <a:off x="1295401" y="4343399"/>
            <a:ext cx="9609666" cy="1532467"/>
          </a:xfrm>
        </p:spPr>
        <p:txBody>
          <a:bodyPr anchor="ctr">
            <a:normAutofit/>
          </a:bodyPr>
          <a:lstStyle>
            <a:lvl1pPr algn="ct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69"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670" name="Footer Placeholder 4"/>
          <p:cNvSpPr>
            <a:spLocks noGrp="1"/>
          </p:cNvSpPr>
          <p:nvPr>
            <p:ph type="ftr" sz="quarter" idx="11"/>
          </p:nvPr>
        </p:nvSpPr>
        <p:spPr/>
        <p:txBody>
          <a:bodyPr/>
          <a:p>
            <a:endParaRPr lang="en-IN"/>
          </a:p>
        </p:txBody>
      </p:sp>
      <p:sp>
        <p:nvSpPr>
          <p:cNvPr id="1048671" name="Slide Number Placeholder 5"/>
          <p:cNvSpPr>
            <a:spLocks noGrp="1"/>
          </p:cNvSpPr>
          <p:nvPr>
            <p:ph type="sldNum" sz="quarter" idx="12"/>
          </p:nvPr>
        </p:nvSpPr>
        <p:spPr/>
        <p:txBody>
          <a:bodyPr/>
          <a:p>
            <a:fld id="{9224A368-73C7-40B5-A8F1-D062E439E872}" type="slidenum">
              <a:rPr lang="en-IN" smtClean="0"/>
              <a:t>‹#›</a:t>
            </a:fld>
            <a:endParaRPr lang="en-IN"/>
          </a:p>
        </p:txBody>
      </p:sp>
      <p:sp>
        <p:nvSpPr>
          <p:cNvPr id="1048672" name="TextBox 13"/>
          <p:cNvSpPr txBox="1"/>
          <p:nvPr/>
        </p:nvSpPr>
        <p:spPr>
          <a:xfrm>
            <a:off x="862013" y="879961"/>
            <a:ext cx="609600" cy="584776"/>
          </a:xfrm>
          <a:prstGeom prst="rect"/>
        </p:spPr>
        <p:txBody>
          <a:bodyPr anchor="ctr" bIns="45720" lIns="91440" rIns="91440" rtlCol="0" tIns="45720" vert="horz">
            <a:noAutofit/>
          </a:bodyPr>
          <a:p>
            <a:pPr lvl="0"/>
            <a:r>
              <a:rPr dirty="0" sz="8000" lang="en-US">
                <a:solidFill>
                  <a:schemeClr val="tx1"/>
                </a:solidFill>
                <a:effectLst/>
              </a:rPr>
              <a:t>“</a:t>
            </a:r>
          </a:p>
        </p:txBody>
      </p:sp>
      <p:sp>
        <p:nvSpPr>
          <p:cNvPr id="1048673" name="TextBox 14"/>
          <p:cNvSpPr txBox="1"/>
          <p:nvPr/>
        </p:nvSpPr>
        <p:spPr>
          <a:xfrm>
            <a:off x="10600267" y="2827870"/>
            <a:ext cx="609600" cy="584776"/>
          </a:xfrm>
          <a:prstGeom prst="rect"/>
        </p:spPr>
        <p:txBody>
          <a:bodyPr anchor="ctr" bIns="45720" lIns="91440" rIns="91440" rtlCol="0" tIns="45720" vert="horz">
            <a:noAutofit/>
          </a:bodyPr>
          <a:p>
            <a:pPr algn="r" lvl="0"/>
            <a:r>
              <a:rPr dirty="0" sz="8000" lang="en-US">
                <a:solidFill>
                  <a:schemeClr val="tx1"/>
                </a:solidFill>
                <a:effectLst/>
              </a:rPr>
              <a:t>”</a:t>
            </a:r>
          </a:p>
        </p:txBody>
      </p:sp>
      <p:cxnSp>
        <p:nvCxnSpPr>
          <p:cNvPr id="3145736" name="Straight Connector 18"/>
          <p:cNvCxnSpPr>
            <a:cxnSpLocks/>
          </p:cNvCxnSpPr>
          <p:nvPr/>
        </p:nvCxnSpPr>
        <p:spPr>
          <a:xfrm>
            <a:off x="1396169" y="4140199"/>
            <a:ext cx="94072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50" name=""/>
        <p:cNvGrpSpPr/>
        <p:nvPr/>
      </p:nvGrpSpPr>
      <p:grpSpPr>
        <a:xfrm>
          <a:off x="0" y="0"/>
          <a:ext cx="0" cy="0"/>
          <a:chOff x="0" y="0"/>
          <a:chExt cx="0" cy="0"/>
        </a:xfrm>
      </p:grpSpPr>
      <p:sp>
        <p:nvSpPr>
          <p:cNvPr id="1048623" name="Title 1"/>
          <p:cNvSpPr>
            <a:spLocks noGrp="1"/>
          </p:cNvSpPr>
          <p:nvPr>
            <p:ph type="title"/>
          </p:nvPr>
        </p:nvSpPr>
        <p:spPr>
          <a:xfrm>
            <a:off x="1295402" y="3308581"/>
            <a:ext cx="9609668" cy="1468800"/>
          </a:xfrm>
        </p:spPr>
        <p:txBody>
          <a:bodyPr anchor="b">
            <a:normAutofit/>
          </a:bodyPr>
          <a:lstStyle>
            <a:lvl1pPr algn="l">
              <a:defRPr b="0" cap="none" sz="3200"/>
            </a:lvl1pPr>
          </a:lstStyle>
          <a:p>
            <a:r>
              <a:rPr lang="en-US"/>
              <a:t>Click to edit Master title style</a:t>
            </a:r>
            <a:endParaRPr dirty="0" lang="en-US"/>
          </a:p>
        </p:txBody>
      </p:sp>
      <p:sp>
        <p:nvSpPr>
          <p:cNvPr id="1048624" name="Text Placeholder 2"/>
          <p:cNvSpPr>
            <a:spLocks noGrp="1"/>
          </p:cNvSpPr>
          <p:nvPr>
            <p:ph type="body" idx="1"/>
          </p:nvPr>
        </p:nvSpPr>
        <p:spPr>
          <a:xfrm>
            <a:off x="1295401" y="4777381"/>
            <a:ext cx="9609668" cy="860400"/>
          </a:xfrm>
        </p:spPr>
        <p:txBody>
          <a:bodyPr anchor="t">
            <a:normAutofit/>
          </a:bodyPr>
          <a:lstStyle>
            <a:lvl1pPr algn="l"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25"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626" name="Footer Placeholder 4"/>
          <p:cNvSpPr>
            <a:spLocks noGrp="1"/>
          </p:cNvSpPr>
          <p:nvPr>
            <p:ph type="ftr" sz="quarter" idx="11"/>
          </p:nvPr>
        </p:nvSpPr>
        <p:spPr/>
        <p:txBody>
          <a:bodyPr/>
          <a:p>
            <a:endParaRPr lang="en-IN"/>
          </a:p>
        </p:txBody>
      </p:sp>
      <p:sp>
        <p:nvSpPr>
          <p:cNvPr id="1048627" name="Slide Number Placeholder 5"/>
          <p:cNvSpPr>
            <a:spLocks noGrp="1"/>
          </p:cNvSpPr>
          <p:nvPr>
            <p:ph type="sldNum" sz="quarter" idx="12"/>
          </p:nvPr>
        </p:nvSpPr>
        <p:spPr/>
        <p:txBody>
          <a:bodyPr/>
          <a:p>
            <a:fld id="{9224A368-73C7-40B5-A8F1-D062E439E872}"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61" name=""/>
        <p:cNvGrpSpPr/>
        <p:nvPr/>
      </p:nvGrpSpPr>
      <p:grpSpPr>
        <a:xfrm>
          <a:off x="0" y="0"/>
          <a:ext cx="0" cy="0"/>
          <a:chOff x="0" y="0"/>
          <a:chExt cx="0" cy="0"/>
        </a:xfrm>
      </p:grpSpPr>
      <p:sp>
        <p:nvSpPr>
          <p:cNvPr id="1048686" name="Title 1"/>
          <p:cNvSpPr>
            <a:spLocks noGrp="1"/>
          </p:cNvSpPr>
          <p:nvPr>
            <p:ph type="title"/>
          </p:nvPr>
        </p:nvSpPr>
        <p:spPr>
          <a:xfrm>
            <a:off x="1446213" y="982132"/>
            <a:ext cx="9296398" cy="2243668"/>
          </a:xfrm>
        </p:spPr>
        <p:txBody>
          <a:bodyPr anchor="ctr">
            <a:normAutofit/>
          </a:bodyPr>
          <a:lstStyle>
            <a:lvl1pPr algn="ctr">
              <a:defRPr b="0" cap="none" sz="3200">
                <a:solidFill>
                  <a:schemeClr val="tx1"/>
                </a:solidFill>
              </a:defRPr>
            </a:lvl1pPr>
          </a:lstStyle>
          <a:p>
            <a:r>
              <a:rPr lang="en-US"/>
              <a:t>Click to edit Master title style</a:t>
            </a:r>
            <a:endParaRPr dirty="0" lang="en-US"/>
          </a:p>
        </p:txBody>
      </p:sp>
      <p:sp>
        <p:nvSpPr>
          <p:cNvPr id="1048687" name="Text Placeholder 2"/>
          <p:cNvSpPr>
            <a:spLocks noGrp="1"/>
          </p:cNvSpPr>
          <p:nvPr>
            <p:ph type="body" idx="13"/>
          </p:nvPr>
        </p:nvSpPr>
        <p:spPr>
          <a:xfrm>
            <a:off x="1295401" y="3639312"/>
            <a:ext cx="9609668" cy="886968"/>
          </a:xfrm>
        </p:spPr>
        <p:txBody>
          <a:bodyPr anchor="b">
            <a:normAutofit/>
          </a:bodyPr>
          <a:lstStyle>
            <a:lvl1pPr algn="l" indent="0" marL="0">
              <a:spcBef>
                <a:spcPts val="0"/>
              </a:spcBef>
              <a:buNone/>
              <a:defRPr sz="24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88" name="Text Placeholder 2"/>
          <p:cNvSpPr>
            <a:spLocks noGrp="1"/>
          </p:cNvSpPr>
          <p:nvPr>
            <p:ph type="body" idx="1"/>
          </p:nvPr>
        </p:nvSpPr>
        <p:spPr>
          <a:xfrm>
            <a:off x="1295401" y="4529667"/>
            <a:ext cx="9609668" cy="1346200"/>
          </a:xfrm>
        </p:spPr>
        <p:txBody>
          <a:bodyPr anchor="t">
            <a:normAutofit/>
          </a:bodyPr>
          <a:lstStyle>
            <a:lvl1pPr algn="l"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89"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690" name="Footer Placeholder 4"/>
          <p:cNvSpPr>
            <a:spLocks noGrp="1"/>
          </p:cNvSpPr>
          <p:nvPr>
            <p:ph type="ftr" sz="quarter" idx="11"/>
          </p:nvPr>
        </p:nvSpPr>
        <p:spPr/>
        <p:txBody>
          <a:bodyPr/>
          <a:p>
            <a:endParaRPr lang="en-IN"/>
          </a:p>
        </p:txBody>
      </p:sp>
      <p:sp>
        <p:nvSpPr>
          <p:cNvPr id="1048691" name="Slide Number Placeholder 5"/>
          <p:cNvSpPr>
            <a:spLocks noGrp="1"/>
          </p:cNvSpPr>
          <p:nvPr>
            <p:ph type="sldNum" sz="quarter" idx="12"/>
          </p:nvPr>
        </p:nvSpPr>
        <p:spPr/>
        <p:txBody>
          <a:bodyPr/>
          <a:p>
            <a:fld id="{9224A368-73C7-40B5-A8F1-D062E439E872}" type="slidenum">
              <a:rPr lang="en-IN" smtClean="0"/>
              <a:t>‹#›</a:t>
            </a:fld>
            <a:endParaRPr lang="en-IN"/>
          </a:p>
        </p:txBody>
      </p:sp>
      <p:sp>
        <p:nvSpPr>
          <p:cNvPr id="1048692" name="TextBox 11"/>
          <p:cNvSpPr txBox="1"/>
          <p:nvPr/>
        </p:nvSpPr>
        <p:spPr>
          <a:xfrm>
            <a:off x="862013" y="879961"/>
            <a:ext cx="609600" cy="584776"/>
          </a:xfrm>
          <a:prstGeom prst="rect"/>
        </p:spPr>
        <p:txBody>
          <a:bodyPr anchor="ctr" bIns="45720" lIns="91440" rIns="91440" rtlCol="0" tIns="45720" vert="horz">
            <a:noAutofit/>
          </a:bodyPr>
          <a:p>
            <a:pPr lvl="0"/>
            <a:r>
              <a:rPr dirty="0" sz="8000" lang="en-US">
                <a:solidFill>
                  <a:schemeClr val="tx1"/>
                </a:solidFill>
                <a:effectLst/>
              </a:rPr>
              <a:t>“</a:t>
            </a:r>
          </a:p>
        </p:txBody>
      </p:sp>
      <p:sp>
        <p:nvSpPr>
          <p:cNvPr id="1048693" name="TextBox 12"/>
          <p:cNvSpPr txBox="1"/>
          <p:nvPr/>
        </p:nvSpPr>
        <p:spPr>
          <a:xfrm>
            <a:off x="10600267" y="2599261"/>
            <a:ext cx="609600" cy="584776"/>
          </a:xfrm>
          <a:prstGeom prst="rect"/>
        </p:spPr>
        <p:txBody>
          <a:bodyPr anchor="ctr" bIns="45720" lIns="91440" rIns="91440" rtlCol="0" tIns="45720" vert="horz">
            <a:noAutofit/>
          </a:bodyPr>
          <a:p>
            <a:pPr algn="r" lvl="0"/>
            <a:r>
              <a:rPr dirty="0" sz="8000" lang="en-US">
                <a:solidFill>
                  <a:schemeClr val="tx1"/>
                </a:solidFill>
                <a:effectLst/>
              </a:rPr>
              <a:t>”</a:t>
            </a:r>
          </a:p>
        </p:txBody>
      </p:sp>
      <p:cxnSp>
        <p:nvCxnSpPr>
          <p:cNvPr id="3145738" name="Straight Connector 25"/>
          <p:cNvCxnSpPr>
            <a:cxnSpLocks/>
          </p:cNvCxnSpPr>
          <p:nvPr/>
        </p:nvCxnSpPr>
        <p:spPr>
          <a:xfrm>
            <a:off x="1396169" y="3429000"/>
            <a:ext cx="94072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53" name=""/>
        <p:cNvGrpSpPr/>
        <p:nvPr/>
      </p:nvGrpSpPr>
      <p:grpSpPr>
        <a:xfrm>
          <a:off x="0" y="0"/>
          <a:ext cx="0" cy="0"/>
          <a:chOff x="0" y="0"/>
          <a:chExt cx="0" cy="0"/>
        </a:xfrm>
      </p:grpSpPr>
      <p:sp>
        <p:nvSpPr>
          <p:cNvPr id="1048639" name="Title 1"/>
          <p:cNvSpPr>
            <a:spLocks noGrp="1"/>
          </p:cNvSpPr>
          <p:nvPr>
            <p:ph type="title"/>
          </p:nvPr>
        </p:nvSpPr>
        <p:spPr>
          <a:xfrm>
            <a:off x="1295401" y="982132"/>
            <a:ext cx="9609666" cy="2243668"/>
          </a:xfrm>
        </p:spPr>
        <p:txBody>
          <a:bodyPr anchor="ctr" bIns="45720" lIns="91440" rIns="91440" rtlCol="0" tIns="45720" vert="horz">
            <a:normAutofit/>
          </a:bodyPr>
          <a:lstStyle>
            <a:lvl1pPr>
              <a:defRPr b="0" dirty="0" lang="en-US"/>
            </a:lvl1pPr>
          </a:lstStyle>
          <a:p>
            <a:pPr lvl="0" marL="0"/>
            <a:r>
              <a:rPr lang="en-US"/>
              <a:t>Click to edit Master title style</a:t>
            </a:r>
            <a:endParaRPr dirty="0" lang="en-US"/>
          </a:p>
        </p:txBody>
      </p:sp>
      <p:sp>
        <p:nvSpPr>
          <p:cNvPr id="1048640" name="Text Placeholder 2"/>
          <p:cNvSpPr>
            <a:spLocks noGrp="1"/>
          </p:cNvSpPr>
          <p:nvPr>
            <p:ph type="body" idx="13"/>
          </p:nvPr>
        </p:nvSpPr>
        <p:spPr>
          <a:xfrm>
            <a:off x="1295401" y="3630168"/>
            <a:ext cx="9609668" cy="841248"/>
          </a:xfrm>
        </p:spPr>
        <p:txBody>
          <a:bodyPr anchor="b">
            <a:normAutofit/>
          </a:bodyPr>
          <a:lstStyle>
            <a:lvl1pPr algn="l" indent="0" marL="0">
              <a:spcBef>
                <a:spcPts val="0"/>
              </a:spcBef>
              <a:buNone/>
              <a:defRPr sz="2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41" name="Text Placeholder 2"/>
          <p:cNvSpPr>
            <a:spLocks noGrp="1"/>
          </p:cNvSpPr>
          <p:nvPr>
            <p:ph type="body" idx="1"/>
          </p:nvPr>
        </p:nvSpPr>
        <p:spPr>
          <a:xfrm>
            <a:off x="1295400" y="4470399"/>
            <a:ext cx="9609670" cy="1405467"/>
          </a:xfrm>
        </p:spPr>
        <p:txBody>
          <a:bodyPr anchor="t">
            <a:normAutofit/>
          </a:bodyPr>
          <a:lstStyle>
            <a:lvl1pPr algn="l"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42"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643" name="Footer Placeholder 4"/>
          <p:cNvSpPr>
            <a:spLocks noGrp="1"/>
          </p:cNvSpPr>
          <p:nvPr>
            <p:ph type="ftr" sz="quarter" idx="11"/>
          </p:nvPr>
        </p:nvSpPr>
        <p:spPr/>
        <p:txBody>
          <a:bodyPr/>
          <a:p>
            <a:endParaRPr lang="en-IN"/>
          </a:p>
        </p:txBody>
      </p:sp>
      <p:sp>
        <p:nvSpPr>
          <p:cNvPr id="1048644" name="Slide Number Placeholder 5"/>
          <p:cNvSpPr>
            <a:spLocks noGrp="1"/>
          </p:cNvSpPr>
          <p:nvPr>
            <p:ph type="sldNum" sz="quarter" idx="12"/>
          </p:nvPr>
        </p:nvSpPr>
        <p:spPr/>
        <p:txBody>
          <a:bodyPr/>
          <a:p>
            <a:fld id="{9224A368-73C7-40B5-A8F1-D062E439E872}" type="slidenum">
              <a:rPr lang="en-IN" smtClean="0"/>
              <a:t>‹#›</a:t>
            </a:fld>
            <a:endParaRPr lang="en-IN"/>
          </a:p>
        </p:txBody>
      </p:sp>
      <p:cxnSp>
        <p:nvCxnSpPr>
          <p:cNvPr id="3145732" name="Straight Connector 14"/>
          <p:cNvCxnSpPr>
            <a:cxnSpLocks/>
          </p:cNvCxnSpPr>
          <p:nvPr/>
        </p:nvCxnSpPr>
        <p:spPr>
          <a:xfrm>
            <a:off x="1396169" y="3429000"/>
            <a:ext cx="94072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3" name=""/>
        <p:cNvGrpSpPr/>
        <p:nvPr/>
      </p:nvGrpSpPr>
      <p:grpSpPr>
        <a:xfrm>
          <a:off x="0" y="0"/>
          <a:ext cx="0" cy="0"/>
          <a:chOff x="0" y="0"/>
          <a:chExt cx="0" cy="0"/>
        </a:xfrm>
      </p:grpSpPr>
      <p:sp>
        <p:nvSpPr>
          <p:cNvPr id="1048700" name="Title 1"/>
          <p:cNvSpPr>
            <a:spLocks noGrp="1"/>
          </p:cNvSpPr>
          <p:nvPr>
            <p:ph type="title"/>
          </p:nvPr>
        </p:nvSpPr>
        <p:spPr/>
        <p:txBody>
          <a:bodyPr/>
          <a:lstStyle>
            <a:lvl1pPr algn="ctr"/>
          </a:lstStyle>
          <a:p>
            <a:r>
              <a:rPr lang="en-US"/>
              <a:t>Click to edit Master title style</a:t>
            </a:r>
            <a:endParaRPr dirty="0" lang="en-US"/>
          </a:p>
        </p:txBody>
      </p:sp>
      <p:sp>
        <p:nvSpPr>
          <p:cNvPr id="1048701" name="Vertical Text Placeholder 2"/>
          <p:cNvSpPr>
            <a:spLocks noGrp="1"/>
          </p:cNvSpPr>
          <p:nvPr>
            <p:ph type="body" orient="vert" idx="1"/>
          </p:nvPr>
        </p:nvSpPr>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2"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703" name="Footer Placeholder 4"/>
          <p:cNvSpPr>
            <a:spLocks noGrp="1"/>
          </p:cNvSpPr>
          <p:nvPr>
            <p:ph type="ftr" sz="quarter" idx="11"/>
          </p:nvPr>
        </p:nvSpPr>
        <p:spPr/>
        <p:txBody>
          <a:bodyPr/>
          <a:p>
            <a:endParaRPr lang="en-IN"/>
          </a:p>
        </p:txBody>
      </p:sp>
      <p:sp>
        <p:nvSpPr>
          <p:cNvPr id="1048704" name="Slide Number Placeholder 5"/>
          <p:cNvSpPr>
            <a:spLocks noGrp="1"/>
          </p:cNvSpPr>
          <p:nvPr>
            <p:ph type="sldNum" sz="quarter" idx="12"/>
          </p:nvPr>
        </p:nvSpPr>
        <p:spPr/>
        <p:txBody>
          <a:bodyPr/>
          <a:p>
            <a:fld id="{9224A368-73C7-40B5-A8F1-D062E439E872}" type="slidenum">
              <a:rPr lang="en-IN" smtClean="0"/>
              <a:t>‹#›</a:t>
            </a:fld>
            <a:endParaRPr lang="en-IN"/>
          </a:p>
        </p:txBody>
      </p:sp>
      <p:cxnSp>
        <p:nvCxnSpPr>
          <p:cNvPr id="3145740" name="Straight Connector 13"/>
          <p:cNvCxnSpPr>
            <a:cxnSpLocks/>
          </p:cNvCxnSpPr>
          <p:nvPr/>
        </p:nvCxnSpPr>
        <p:spPr>
          <a:xfrm>
            <a:off x="1396169" y="2421466"/>
            <a:ext cx="94072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7" name=""/>
        <p:cNvGrpSpPr/>
        <p:nvPr/>
      </p:nvGrpSpPr>
      <p:grpSpPr>
        <a:xfrm>
          <a:off x="0" y="0"/>
          <a:ext cx="0" cy="0"/>
          <a:chOff x="0" y="0"/>
          <a:chExt cx="0" cy="0"/>
        </a:xfrm>
      </p:grpSpPr>
      <p:sp>
        <p:nvSpPr>
          <p:cNvPr id="1048661" name="Vertical Title 1"/>
          <p:cNvSpPr>
            <a:spLocks noGrp="1"/>
          </p:cNvSpPr>
          <p:nvPr>
            <p:ph type="title" orient="vert"/>
          </p:nvPr>
        </p:nvSpPr>
        <p:spPr>
          <a:xfrm>
            <a:off x="8999356" y="982131"/>
            <a:ext cx="1890895" cy="4893735"/>
          </a:xfrm>
        </p:spPr>
        <p:txBody>
          <a:bodyPr vert="eaVert"/>
          <a:p>
            <a:r>
              <a:rPr lang="en-US"/>
              <a:t>Click to edit Master title style</a:t>
            </a:r>
            <a:endParaRPr dirty="0" lang="en-US"/>
          </a:p>
        </p:txBody>
      </p:sp>
      <p:sp>
        <p:nvSpPr>
          <p:cNvPr id="1048662" name="Vertical Text Placeholder 2"/>
          <p:cNvSpPr>
            <a:spLocks noGrp="1"/>
          </p:cNvSpPr>
          <p:nvPr>
            <p:ph type="body" orient="vert" idx="1"/>
          </p:nvPr>
        </p:nvSpPr>
        <p:spPr>
          <a:xfrm>
            <a:off x="1295398" y="982132"/>
            <a:ext cx="7433025" cy="4893734"/>
          </a:xfrm>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3"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664" name="Footer Placeholder 4"/>
          <p:cNvSpPr>
            <a:spLocks noGrp="1"/>
          </p:cNvSpPr>
          <p:nvPr>
            <p:ph type="ftr" sz="quarter" idx="11"/>
          </p:nvPr>
        </p:nvSpPr>
        <p:spPr/>
        <p:txBody>
          <a:bodyPr/>
          <a:p>
            <a:endParaRPr lang="en-IN"/>
          </a:p>
        </p:txBody>
      </p:sp>
      <p:sp>
        <p:nvSpPr>
          <p:cNvPr id="1048665" name="Slide Number Placeholder 5"/>
          <p:cNvSpPr>
            <a:spLocks noGrp="1"/>
          </p:cNvSpPr>
          <p:nvPr>
            <p:ph type="sldNum" sz="quarter" idx="12"/>
          </p:nvPr>
        </p:nvSpPr>
        <p:spPr/>
        <p:txBody>
          <a:bodyPr/>
          <a:p>
            <a:fld id="{9224A368-73C7-40B5-A8F1-D062E439E872}" type="slidenum">
              <a:rPr lang="en-IN" smtClean="0"/>
              <a:t>‹#›</a:t>
            </a:fld>
            <a:endParaRPr lang="en-IN"/>
          </a:p>
        </p:txBody>
      </p:sp>
      <p:cxnSp>
        <p:nvCxnSpPr>
          <p:cNvPr id="3145735" name="Straight Connector 13"/>
          <p:cNvCxnSpPr>
            <a:cxnSpLocks/>
          </p:cNvCxnSpPr>
          <p:nvPr/>
        </p:nvCxnSpPr>
        <p:spPr>
          <a:xfrm>
            <a:off x="8863890" y="990600"/>
            <a:ext cx="0" cy="487680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6" name=""/>
        <p:cNvGrpSpPr/>
        <p:nvPr/>
      </p:nvGrpSpPr>
      <p:grpSpPr>
        <a:xfrm>
          <a:off x="0" y="0"/>
          <a:ext cx="0" cy="0"/>
          <a:chOff x="0" y="0"/>
          <a:chExt cx="0" cy="0"/>
        </a:xfrm>
      </p:grpSpPr>
      <p:cxnSp>
        <p:nvCxnSpPr>
          <p:cNvPr id="3145729" name="Straight Connector 6"/>
          <p:cNvCxnSpPr>
            <a:cxnSpLocks/>
          </p:cNvCxnSpPr>
          <p:nvPr/>
        </p:nvCxnSpPr>
        <p:spPr>
          <a:xfrm>
            <a:off x="1396169" y="2421466"/>
            <a:ext cx="9407298" cy="0"/>
          </a:xfrm>
          <a:prstGeom prst="line"/>
          <a:ln w="15875"/>
        </p:spPr>
        <p:style>
          <a:lnRef idx="2">
            <a:schemeClr val="accent1"/>
          </a:lnRef>
          <a:fillRef idx="0">
            <a:schemeClr val="accent1"/>
          </a:fillRef>
          <a:effectRef idx="1">
            <a:schemeClr val="accent1"/>
          </a:effectRef>
          <a:fontRef idx="minor">
            <a:schemeClr val="tx1"/>
          </a:fontRef>
        </p:style>
      </p:cxnSp>
      <p:sp>
        <p:nvSpPr>
          <p:cNvPr id="1048590" name="Title 1"/>
          <p:cNvSpPr>
            <a:spLocks noGrp="1"/>
          </p:cNvSpPr>
          <p:nvPr>
            <p:ph type="title"/>
          </p:nvPr>
        </p:nvSpPr>
        <p:spPr/>
        <p:txBody>
          <a:bodyPr/>
          <a:p>
            <a:r>
              <a:rPr lang="en-US"/>
              <a:t>Click to edit Master title style</a:t>
            </a:r>
            <a:endParaRPr dirty="0" lang="en-US"/>
          </a:p>
        </p:txBody>
      </p:sp>
      <p:sp>
        <p:nvSpPr>
          <p:cNvPr id="1048591"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2"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593" name="Footer Placeholder 4"/>
          <p:cNvSpPr>
            <a:spLocks noGrp="1"/>
          </p:cNvSpPr>
          <p:nvPr>
            <p:ph type="ftr" sz="quarter" idx="11"/>
          </p:nvPr>
        </p:nvSpPr>
        <p:spPr/>
        <p:txBody>
          <a:bodyPr/>
          <a:p>
            <a:endParaRPr lang="en-IN"/>
          </a:p>
        </p:txBody>
      </p:sp>
      <p:sp>
        <p:nvSpPr>
          <p:cNvPr id="1048594" name="Slide Number Placeholder 5"/>
          <p:cNvSpPr>
            <a:spLocks noGrp="1"/>
          </p:cNvSpPr>
          <p:nvPr>
            <p:ph type="sldNum" sz="quarter" idx="12"/>
          </p:nvPr>
        </p:nvSpPr>
        <p:spPr/>
        <p:txBody>
          <a:bodyPr/>
          <a:p>
            <a:fld id="{9224A368-73C7-40B5-A8F1-D062E439E872}"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4" name=""/>
        <p:cNvGrpSpPr/>
        <p:nvPr/>
      </p:nvGrpSpPr>
      <p:grpSpPr>
        <a:xfrm>
          <a:off x="0" y="0"/>
          <a:ext cx="0" cy="0"/>
          <a:chOff x="0" y="0"/>
          <a:chExt cx="0" cy="0"/>
        </a:xfrm>
      </p:grpSpPr>
      <p:sp>
        <p:nvSpPr>
          <p:cNvPr id="1048645" name="Title 1"/>
          <p:cNvSpPr>
            <a:spLocks noGrp="1"/>
          </p:cNvSpPr>
          <p:nvPr>
            <p:ph type="title"/>
          </p:nvPr>
        </p:nvSpPr>
        <p:spPr>
          <a:xfrm>
            <a:off x="2015069" y="1752606"/>
            <a:ext cx="8158688" cy="1822514"/>
          </a:xfrm>
        </p:spPr>
        <p:txBody>
          <a:bodyPr anchor="b">
            <a:normAutofit/>
          </a:bodyPr>
          <a:lstStyle>
            <a:lvl1pPr algn="ctr">
              <a:defRPr b="0" cap="none" sz="4400"/>
            </a:lvl1pPr>
          </a:lstStyle>
          <a:p>
            <a:r>
              <a:rPr lang="en-US"/>
              <a:t>Click to edit Master title style</a:t>
            </a:r>
            <a:endParaRPr dirty="0" lang="en-US"/>
          </a:p>
        </p:txBody>
      </p:sp>
      <p:sp>
        <p:nvSpPr>
          <p:cNvPr id="1048646" name="Text Placeholder 2"/>
          <p:cNvSpPr>
            <a:spLocks noGrp="1"/>
          </p:cNvSpPr>
          <p:nvPr>
            <p:ph type="body" idx="1"/>
          </p:nvPr>
        </p:nvSpPr>
        <p:spPr>
          <a:xfrm>
            <a:off x="2015067" y="3846051"/>
            <a:ext cx="8158690" cy="954547"/>
          </a:xfrm>
        </p:spPr>
        <p:txBody>
          <a:bodyPr anchor="t">
            <a:normAutofit/>
          </a:bodyPr>
          <a:lstStyle>
            <a:lvl1pPr algn="ctr" indent="0" marL="0">
              <a:buNone/>
              <a:defRPr sz="24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47" name="Date Placeholder 3"/>
          <p:cNvSpPr>
            <a:spLocks noGrp="1"/>
          </p:cNvSpPr>
          <p:nvPr>
            <p:ph type="dt" sz="half" idx="10"/>
          </p:nvPr>
        </p:nvSpPr>
        <p:spPr/>
        <p:txBody>
          <a:bodyPr/>
          <a:p>
            <a:fld id="{58259E03-7D86-47EA-BCC4-0FAA67E6E328}" type="datetimeFigureOut">
              <a:rPr lang="en-IN" smtClean="0"/>
              <a:t>23-11-2021</a:t>
            </a:fld>
            <a:endParaRPr lang="en-IN"/>
          </a:p>
        </p:txBody>
      </p:sp>
      <p:sp>
        <p:nvSpPr>
          <p:cNvPr id="1048648" name="Footer Placeholder 4"/>
          <p:cNvSpPr>
            <a:spLocks noGrp="1"/>
          </p:cNvSpPr>
          <p:nvPr>
            <p:ph type="ftr" sz="quarter" idx="11"/>
          </p:nvPr>
        </p:nvSpPr>
        <p:spPr/>
        <p:txBody>
          <a:bodyPr/>
          <a:p>
            <a:endParaRPr lang="en-IN"/>
          </a:p>
        </p:txBody>
      </p:sp>
      <p:sp>
        <p:nvSpPr>
          <p:cNvPr id="1048649" name="Slide Number Placeholder 5"/>
          <p:cNvSpPr>
            <a:spLocks noGrp="1"/>
          </p:cNvSpPr>
          <p:nvPr>
            <p:ph type="sldNum" sz="quarter" idx="12"/>
          </p:nvPr>
        </p:nvSpPr>
        <p:spPr/>
        <p:txBody>
          <a:bodyPr/>
          <a:p>
            <a:fld id="{9224A368-73C7-40B5-A8F1-D062E439E872}" type="slidenum">
              <a:rPr lang="en-IN" smtClean="0"/>
              <a:t>‹#›</a:t>
            </a:fld>
            <a:endParaRPr lang="en-IN"/>
          </a:p>
        </p:txBody>
      </p:sp>
      <p:cxnSp>
        <p:nvCxnSpPr>
          <p:cNvPr id="3145733" name="Straight Connector 15"/>
          <p:cNvCxnSpPr>
            <a:cxnSpLocks/>
          </p:cNvCxnSpPr>
          <p:nvPr/>
        </p:nvCxnSpPr>
        <p:spPr>
          <a:xfrm>
            <a:off x="2012723" y="3710585"/>
            <a:ext cx="8163380"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0" name=""/>
        <p:cNvGrpSpPr/>
        <p:nvPr/>
      </p:nvGrpSpPr>
      <p:grpSpPr>
        <a:xfrm>
          <a:off x="0" y="0"/>
          <a:ext cx="0" cy="0"/>
          <a:chOff x="0" y="0"/>
          <a:chExt cx="0" cy="0"/>
        </a:xfrm>
      </p:grpSpPr>
      <p:cxnSp>
        <p:nvCxnSpPr>
          <p:cNvPr id="3145737" name="Straight Connector 7"/>
          <p:cNvCxnSpPr>
            <a:cxnSpLocks/>
          </p:cNvCxnSpPr>
          <p:nvPr/>
        </p:nvCxnSpPr>
        <p:spPr>
          <a:xfrm>
            <a:off x="1396169" y="2421466"/>
            <a:ext cx="9407298" cy="0"/>
          </a:xfrm>
          <a:prstGeom prst="line"/>
          <a:ln w="15875"/>
        </p:spPr>
        <p:style>
          <a:lnRef idx="2">
            <a:schemeClr val="accent1"/>
          </a:lnRef>
          <a:fillRef idx="0">
            <a:schemeClr val="accent1"/>
          </a:fillRef>
          <a:effectRef idx="1">
            <a:schemeClr val="accent1"/>
          </a:effectRef>
          <a:fontRef idx="minor">
            <a:schemeClr val="tx1"/>
          </a:fontRef>
        </p:style>
      </p:cxnSp>
      <p:sp>
        <p:nvSpPr>
          <p:cNvPr id="1048680" name="Title 1"/>
          <p:cNvSpPr>
            <a:spLocks noGrp="1"/>
          </p:cNvSpPr>
          <p:nvPr>
            <p:ph type="title"/>
          </p:nvPr>
        </p:nvSpPr>
        <p:spPr/>
        <p:txBody>
          <a:bodyPr/>
          <a:p>
            <a:r>
              <a:rPr lang="en-US"/>
              <a:t>Click to edit Master title style</a:t>
            </a:r>
            <a:endParaRPr dirty="0" lang="en-US"/>
          </a:p>
        </p:txBody>
      </p:sp>
      <p:sp>
        <p:nvSpPr>
          <p:cNvPr id="1048681" name="Content Placeholder 2"/>
          <p:cNvSpPr>
            <a:spLocks noGrp="1"/>
          </p:cNvSpPr>
          <p:nvPr>
            <p:ph sz="half" idx="1"/>
          </p:nvPr>
        </p:nvSpPr>
        <p:spPr>
          <a:xfrm>
            <a:off x="1298448" y="2560320"/>
            <a:ext cx="4718304" cy="3310128"/>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2" name="Content Placeholder 3"/>
          <p:cNvSpPr>
            <a:spLocks noGrp="1"/>
          </p:cNvSpPr>
          <p:nvPr>
            <p:ph sz="half" idx="2"/>
          </p:nvPr>
        </p:nvSpPr>
        <p:spPr>
          <a:xfrm>
            <a:off x="6181344" y="2560320"/>
            <a:ext cx="4718304" cy="3310128"/>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3" name="Date Placeholder 4"/>
          <p:cNvSpPr>
            <a:spLocks noGrp="1"/>
          </p:cNvSpPr>
          <p:nvPr>
            <p:ph type="dt" sz="half" idx="10"/>
          </p:nvPr>
        </p:nvSpPr>
        <p:spPr/>
        <p:txBody>
          <a:bodyPr/>
          <a:p>
            <a:fld id="{58259E03-7D86-47EA-BCC4-0FAA67E6E328}" type="datetimeFigureOut">
              <a:rPr lang="en-IN" smtClean="0"/>
              <a:t>23-11-2021</a:t>
            </a:fld>
            <a:endParaRPr lang="en-IN"/>
          </a:p>
        </p:txBody>
      </p:sp>
      <p:sp>
        <p:nvSpPr>
          <p:cNvPr id="1048684" name="Footer Placeholder 5"/>
          <p:cNvSpPr>
            <a:spLocks noGrp="1"/>
          </p:cNvSpPr>
          <p:nvPr>
            <p:ph type="ftr" sz="quarter" idx="11"/>
          </p:nvPr>
        </p:nvSpPr>
        <p:spPr/>
        <p:txBody>
          <a:bodyPr/>
          <a:p>
            <a:endParaRPr lang="en-IN"/>
          </a:p>
        </p:txBody>
      </p:sp>
      <p:sp>
        <p:nvSpPr>
          <p:cNvPr id="1048685" name="Slide Number Placeholder 6"/>
          <p:cNvSpPr>
            <a:spLocks noGrp="1"/>
          </p:cNvSpPr>
          <p:nvPr>
            <p:ph type="sldNum" sz="quarter" idx="12"/>
          </p:nvPr>
        </p:nvSpPr>
        <p:spPr/>
        <p:txBody>
          <a:bodyPr/>
          <a:p>
            <a:fld id="{9224A368-73C7-40B5-A8F1-D062E439E872}"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5" name=""/>
        <p:cNvGrpSpPr/>
        <p:nvPr/>
      </p:nvGrpSpPr>
      <p:grpSpPr>
        <a:xfrm>
          <a:off x="0" y="0"/>
          <a:ext cx="0" cy="0"/>
          <a:chOff x="0" y="0"/>
          <a:chExt cx="0" cy="0"/>
        </a:xfrm>
      </p:grpSpPr>
      <p:sp>
        <p:nvSpPr>
          <p:cNvPr id="1048650" name="Title 1"/>
          <p:cNvSpPr>
            <a:spLocks noGrp="1"/>
          </p:cNvSpPr>
          <p:nvPr>
            <p:ph type="title"/>
          </p:nvPr>
        </p:nvSpPr>
        <p:spPr/>
        <p:txBody>
          <a:bodyPr/>
          <a:p>
            <a:r>
              <a:rPr lang="en-US"/>
              <a:t>Click to edit Master title style</a:t>
            </a:r>
            <a:endParaRPr dirty="0" lang="en-US"/>
          </a:p>
        </p:txBody>
      </p:sp>
      <p:sp>
        <p:nvSpPr>
          <p:cNvPr id="1048651" name="Text Placeholder 2"/>
          <p:cNvSpPr>
            <a:spLocks noGrp="1"/>
          </p:cNvSpPr>
          <p:nvPr>
            <p:ph type="body" idx="1"/>
          </p:nvPr>
        </p:nvSpPr>
        <p:spPr>
          <a:xfrm>
            <a:off x="1295400" y="2658533"/>
            <a:ext cx="4718304" cy="576262"/>
          </a:xfrm>
        </p:spPr>
        <p:txBody>
          <a:bodyPr anchor="b">
            <a:noAutofit/>
          </a:bodyPr>
          <a:lstStyle>
            <a:lvl1pPr indent="0" marL="0">
              <a:spcBef>
                <a:spcPts val="672"/>
              </a:spcBef>
              <a:spcAft>
                <a:spcPts val="600"/>
              </a:spcAft>
              <a:buNone/>
              <a:defRPr b="0" sz="28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52" name="Content Placeholder 3"/>
          <p:cNvSpPr>
            <a:spLocks noGrp="1"/>
          </p:cNvSpPr>
          <p:nvPr>
            <p:ph sz="half" idx="2"/>
          </p:nvPr>
        </p:nvSpPr>
        <p:spPr>
          <a:xfrm>
            <a:off x="1295400" y="3243262"/>
            <a:ext cx="4718304" cy="2632605"/>
          </a:xfrm>
        </p:spPr>
        <p:txBody>
          <a:bodyPr anchor="t">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3" name="Text Placeholder 4"/>
          <p:cNvSpPr>
            <a:spLocks noGrp="1"/>
          </p:cNvSpPr>
          <p:nvPr>
            <p:ph type="body" sz="quarter" idx="3"/>
          </p:nvPr>
        </p:nvSpPr>
        <p:spPr>
          <a:xfrm>
            <a:off x="6180670" y="2658533"/>
            <a:ext cx="4718304" cy="576262"/>
          </a:xfrm>
        </p:spPr>
        <p:txBody>
          <a:bodyPr anchor="b">
            <a:noAutofit/>
          </a:bodyPr>
          <a:lstStyle>
            <a:lvl1pPr indent="0" marL="0">
              <a:spcBef>
                <a:spcPts val="672"/>
              </a:spcBef>
              <a:spcAft>
                <a:spcPts val="600"/>
              </a:spcAft>
              <a:buNone/>
              <a:defRPr b="0" sz="28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54" name="Content Placeholder 5"/>
          <p:cNvSpPr>
            <a:spLocks noGrp="1"/>
          </p:cNvSpPr>
          <p:nvPr>
            <p:ph sz="quarter" idx="4"/>
          </p:nvPr>
        </p:nvSpPr>
        <p:spPr>
          <a:xfrm>
            <a:off x="6180670" y="3243262"/>
            <a:ext cx="4718304" cy="2632605"/>
          </a:xfrm>
        </p:spPr>
        <p:txBody>
          <a:bodyPr anchor="t">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5" name="Date Placeholder 6"/>
          <p:cNvSpPr>
            <a:spLocks noGrp="1"/>
          </p:cNvSpPr>
          <p:nvPr>
            <p:ph type="dt" sz="half" idx="10"/>
          </p:nvPr>
        </p:nvSpPr>
        <p:spPr/>
        <p:txBody>
          <a:bodyPr/>
          <a:p>
            <a:fld id="{58259E03-7D86-47EA-BCC4-0FAA67E6E328}" type="datetimeFigureOut">
              <a:rPr lang="en-IN" smtClean="0"/>
              <a:t>23-11-2021</a:t>
            </a:fld>
            <a:endParaRPr lang="en-IN"/>
          </a:p>
        </p:txBody>
      </p:sp>
      <p:sp>
        <p:nvSpPr>
          <p:cNvPr id="1048656" name="Footer Placeholder 7"/>
          <p:cNvSpPr>
            <a:spLocks noGrp="1"/>
          </p:cNvSpPr>
          <p:nvPr>
            <p:ph type="ftr" sz="quarter" idx="11"/>
          </p:nvPr>
        </p:nvSpPr>
        <p:spPr/>
        <p:txBody>
          <a:bodyPr/>
          <a:p>
            <a:endParaRPr lang="en-IN"/>
          </a:p>
        </p:txBody>
      </p:sp>
      <p:sp>
        <p:nvSpPr>
          <p:cNvPr id="1048657" name="Slide Number Placeholder 8"/>
          <p:cNvSpPr>
            <a:spLocks noGrp="1"/>
          </p:cNvSpPr>
          <p:nvPr>
            <p:ph type="sldNum" sz="quarter" idx="12"/>
          </p:nvPr>
        </p:nvSpPr>
        <p:spPr/>
        <p:txBody>
          <a:bodyPr/>
          <a:p>
            <a:fld id="{9224A368-73C7-40B5-A8F1-D062E439E872}" type="slidenum">
              <a:rPr lang="en-IN" smtClean="0"/>
              <a:t>‹#›</a:t>
            </a:fld>
            <a:endParaRPr lang="en-IN"/>
          </a:p>
        </p:txBody>
      </p:sp>
      <p:cxnSp>
        <p:nvCxnSpPr>
          <p:cNvPr id="3145734" name="Straight Connector 17"/>
          <p:cNvCxnSpPr>
            <a:cxnSpLocks/>
          </p:cNvCxnSpPr>
          <p:nvPr/>
        </p:nvCxnSpPr>
        <p:spPr>
          <a:xfrm>
            <a:off x="1396169" y="2421466"/>
            <a:ext cx="94072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9" name=""/>
        <p:cNvGrpSpPr/>
        <p:nvPr/>
      </p:nvGrpSpPr>
      <p:grpSpPr>
        <a:xfrm>
          <a:off x="0" y="0"/>
          <a:ext cx="0" cy="0"/>
          <a:chOff x="0" y="0"/>
          <a:chExt cx="0" cy="0"/>
        </a:xfrm>
      </p:grpSpPr>
      <p:sp>
        <p:nvSpPr>
          <p:cNvPr id="1048619" name="Title 1"/>
          <p:cNvSpPr>
            <a:spLocks noGrp="1"/>
          </p:cNvSpPr>
          <p:nvPr>
            <p:ph type="title"/>
          </p:nvPr>
        </p:nvSpPr>
        <p:spPr/>
        <p:txBody>
          <a:bodyPr/>
          <a:p>
            <a:r>
              <a:rPr lang="en-US"/>
              <a:t>Click to edit Master title style</a:t>
            </a:r>
            <a:endParaRPr dirty="0" lang="en-US"/>
          </a:p>
        </p:txBody>
      </p:sp>
      <p:sp>
        <p:nvSpPr>
          <p:cNvPr id="1048620" name="Date Placeholder 2"/>
          <p:cNvSpPr>
            <a:spLocks noGrp="1"/>
          </p:cNvSpPr>
          <p:nvPr>
            <p:ph type="dt" sz="half" idx="10"/>
          </p:nvPr>
        </p:nvSpPr>
        <p:spPr/>
        <p:txBody>
          <a:bodyPr/>
          <a:p>
            <a:fld id="{58259E03-7D86-47EA-BCC4-0FAA67E6E328}" type="datetimeFigureOut">
              <a:rPr lang="en-IN" smtClean="0"/>
              <a:t>23-11-2021</a:t>
            </a:fld>
            <a:endParaRPr lang="en-IN"/>
          </a:p>
        </p:txBody>
      </p:sp>
      <p:sp>
        <p:nvSpPr>
          <p:cNvPr id="1048621" name="Footer Placeholder 3"/>
          <p:cNvSpPr>
            <a:spLocks noGrp="1"/>
          </p:cNvSpPr>
          <p:nvPr>
            <p:ph type="ftr" sz="quarter" idx="11"/>
          </p:nvPr>
        </p:nvSpPr>
        <p:spPr/>
        <p:txBody>
          <a:bodyPr/>
          <a:p>
            <a:endParaRPr lang="en-IN"/>
          </a:p>
        </p:txBody>
      </p:sp>
      <p:sp>
        <p:nvSpPr>
          <p:cNvPr id="1048622" name="Slide Number Placeholder 4"/>
          <p:cNvSpPr>
            <a:spLocks noGrp="1"/>
          </p:cNvSpPr>
          <p:nvPr>
            <p:ph type="sldNum" sz="quarter" idx="12"/>
          </p:nvPr>
        </p:nvSpPr>
        <p:spPr/>
        <p:txBody>
          <a:bodyPr/>
          <a:p>
            <a:fld id="{9224A368-73C7-40B5-A8F1-D062E439E872}" type="slidenum">
              <a:rPr lang="en-IN" smtClean="0"/>
              <a:t>‹#›</a:t>
            </a:fld>
            <a:endParaRPr lang="en-IN"/>
          </a:p>
        </p:txBody>
      </p:sp>
      <p:cxnSp>
        <p:nvCxnSpPr>
          <p:cNvPr id="3145730" name="Straight Connector 13"/>
          <p:cNvCxnSpPr>
            <a:cxnSpLocks/>
          </p:cNvCxnSpPr>
          <p:nvPr/>
        </p:nvCxnSpPr>
        <p:spPr>
          <a:xfrm>
            <a:off x="1396169" y="2421466"/>
            <a:ext cx="94072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6" name=""/>
        <p:cNvGrpSpPr/>
        <p:nvPr/>
      </p:nvGrpSpPr>
      <p:grpSpPr>
        <a:xfrm>
          <a:off x="0" y="0"/>
          <a:ext cx="0" cy="0"/>
          <a:chOff x="0" y="0"/>
          <a:chExt cx="0" cy="0"/>
        </a:xfrm>
      </p:grpSpPr>
      <p:sp>
        <p:nvSpPr>
          <p:cNvPr id="1048658" name="Date Placeholder 1"/>
          <p:cNvSpPr>
            <a:spLocks noGrp="1"/>
          </p:cNvSpPr>
          <p:nvPr>
            <p:ph type="dt" sz="half" idx="10"/>
          </p:nvPr>
        </p:nvSpPr>
        <p:spPr/>
        <p:txBody>
          <a:bodyPr/>
          <a:p>
            <a:fld id="{58259E03-7D86-47EA-BCC4-0FAA67E6E328}" type="datetimeFigureOut">
              <a:rPr lang="en-IN" smtClean="0"/>
              <a:t>23-11-2021</a:t>
            </a:fld>
            <a:endParaRPr lang="en-IN"/>
          </a:p>
        </p:txBody>
      </p:sp>
      <p:sp>
        <p:nvSpPr>
          <p:cNvPr id="1048659" name="Footer Placeholder 2"/>
          <p:cNvSpPr>
            <a:spLocks noGrp="1"/>
          </p:cNvSpPr>
          <p:nvPr>
            <p:ph type="ftr" sz="quarter" idx="11"/>
          </p:nvPr>
        </p:nvSpPr>
        <p:spPr/>
        <p:txBody>
          <a:bodyPr/>
          <a:p>
            <a:endParaRPr lang="en-IN"/>
          </a:p>
        </p:txBody>
      </p:sp>
      <p:sp>
        <p:nvSpPr>
          <p:cNvPr id="1048660" name="Slide Number Placeholder 3"/>
          <p:cNvSpPr>
            <a:spLocks noGrp="1"/>
          </p:cNvSpPr>
          <p:nvPr>
            <p:ph type="sldNum" sz="quarter" idx="12"/>
          </p:nvPr>
        </p:nvSpPr>
        <p:spPr/>
        <p:txBody>
          <a:bodyPr/>
          <a:p>
            <a:fld id="{9224A368-73C7-40B5-A8F1-D062E439E872}"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2" name=""/>
        <p:cNvGrpSpPr/>
        <p:nvPr/>
      </p:nvGrpSpPr>
      <p:grpSpPr>
        <a:xfrm>
          <a:off x="0" y="0"/>
          <a:ext cx="0" cy="0"/>
          <a:chOff x="0" y="0"/>
          <a:chExt cx="0" cy="0"/>
        </a:xfrm>
      </p:grpSpPr>
      <p:sp>
        <p:nvSpPr>
          <p:cNvPr id="1048694" name="Title 1"/>
          <p:cNvSpPr>
            <a:spLocks noGrp="1"/>
          </p:cNvSpPr>
          <p:nvPr>
            <p:ph type="title"/>
          </p:nvPr>
        </p:nvSpPr>
        <p:spPr>
          <a:xfrm>
            <a:off x="1293811" y="1388534"/>
            <a:ext cx="3718455" cy="1371600"/>
          </a:xfrm>
        </p:spPr>
        <p:txBody>
          <a:bodyPr anchor="b">
            <a:normAutofit/>
          </a:bodyPr>
          <a:lstStyle>
            <a:lvl1pPr algn="ctr">
              <a:defRPr b="0" sz="2400"/>
            </a:lvl1pPr>
          </a:lstStyle>
          <a:p>
            <a:r>
              <a:rPr lang="en-US"/>
              <a:t>Click to edit Master title style</a:t>
            </a:r>
            <a:endParaRPr dirty="0" lang="en-US"/>
          </a:p>
        </p:txBody>
      </p:sp>
      <p:sp>
        <p:nvSpPr>
          <p:cNvPr id="1048695" name="Content Placeholder 2"/>
          <p:cNvSpPr>
            <a:spLocks noGrp="1"/>
          </p:cNvSpPr>
          <p:nvPr>
            <p:ph idx="1"/>
          </p:nvPr>
        </p:nvSpPr>
        <p:spPr>
          <a:xfrm>
            <a:off x="5418668" y="982131"/>
            <a:ext cx="5469466" cy="4893735"/>
          </a:xfrm>
        </p:spPr>
        <p:txBody>
          <a:bodyPr anchor="ct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96" name="Text Placeholder 3"/>
          <p:cNvSpPr>
            <a:spLocks noGrp="1"/>
          </p:cNvSpPr>
          <p:nvPr>
            <p:ph type="body" sz="half" idx="2"/>
          </p:nvPr>
        </p:nvSpPr>
        <p:spPr>
          <a:xfrm>
            <a:off x="1293811" y="3031065"/>
            <a:ext cx="3718455" cy="2438404"/>
          </a:xfrm>
        </p:spPr>
        <p:txBody>
          <a:bodyPr anchor="t">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97" name="Date Placeholder 4"/>
          <p:cNvSpPr>
            <a:spLocks noGrp="1"/>
          </p:cNvSpPr>
          <p:nvPr>
            <p:ph type="dt" sz="half" idx="10"/>
          </p:nvPr>
        </p:nvSpPr>
        <p:spPr/>
        <p:txBody>
          <a:bodyPr/>
          <a:p>
            <a:fld id="{58259E03-7D86-47EA-BCC4-0FAA67E6E328}" type="datetimeFigureOut">
              <a:rPr lang="en-IN" smtClean="0"/>
              <a:t>23-11-2021</a:t>
            </a:fld>
            <a:endParaRPr lang="en-IN"/>
          </a:p>
        </p:txBody>
      </p:sp>
      <p:sp>
        <p:nvSpPr>
          <p:cNvPr id="1048698" name="Footer Placeholder 5"/>
          <p:cNvSpPr>
            <a:spLocks noGrp="1"/>
          </p:cNvSpPr>
          <p:nvPr>
            <p:ph type="ftr" sz="quarter" idx="11"/>
          </p:nvPr>
        </p:nvSpPr>
        <p:spPr/>
        <p:txBody>
          <a:bodyPr/>
          <a:p>
            <a:endParaRPr lang="en-IN"/>
          </a:p>
        </p:txBody>
      </p:sp>
      <p:sp>
        <p:nvSpPr>
          <p:cNvPr id="1048699" name="Slide Number Placeholder 6"/>
          <p:cNvSpPr>
            <a:spLocks noGrp="1"/>
          </p:cNvSpPr>
          <p:nvPr>
            <p:ph type="sldNum" sz="quarter" idx="12"/>
          </p:nvPr>
        </p:nvSpPr>
        <p:spPr/>
        <p:txBody>
          <a:bodyPr/>
          <a:p>
            <a:fld id="{9224A368-73C7-40B5-A8F1-D062E439E872}" type="slidenum">
              <a:rPr lang="en-IN" smtClean="0"/>
              <a:t>‹#›</a:t>
            </a:fld>
            <a:endParaRPr lang="en-IN"/>
          </a:p>
        </p:txBody>
      </p:sp>
      <p:cxnSp>
        <p:nvCxnSpPr>
          <p:cNvPr id="3145739" name="Straight Connector 15"/>
          <p:cNvCxnSpPr>
            <a:cxnSpLocks/>
          </p:cNvCxnSpPr>
          <p:nvPr/>
        </p:nvCxnSpPr>
        <p:spPr>
          <a:xfrm>
            <a:off x="1396169" y="2912533"/>
            <a:ext cx="3514498"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2" name=""/>
        <p:cNvGrpSpPr/>
        <p:nvPr/>
      </p:nvGrpSpPr>
      <p:grpSpPr>
        <a:xfrm>
          <a:off x="0" y="0"/>
          <a:ext cx="0" cy="0"/>
          <a:chOff x="0" y="0"/>
          <a:chExt cx="0" cy="0"/>
        </a:xfrm>
      </p:grpSpPr>
      <p:sp>
        <p:nvSpPr>
          <p:cNvPr id="1048633" name="Title 1"/>
          <p:cNvSpPr>
            <a:spLocks noGrp="1"/>
          </p:cNvSpPr>
          <p:nvPr>
            <p:ph type="title"/>
          </p:nvPr>
        </p:nvSpPr>
        <p:spPr>
          <a:xfrm>
            <a:off x="1295399" y="1883832"/>
            <a:ext cx="6241816" cy="1371600"/>
          </a:xfrm>
        </p:spPr>
        <p:txBody>
          <a:bodyPr anchor="b">
            <a:normAutofit/>
          </a:bodyPr>
          <a:lstStyle>
            <a:lvl1pPr algn="ctr">
              <a:defRPr b="0" sz="2800"/>
            </a:lvl1pPr>
          </a:lstStyle>
          <a:p>
            <a:r>
              <a:rPr lang="en-US"/>
              <a:t>Click to edit Master title style</a:t>
            </a:r>
            <a:endParaRPr dirty="0" lang="en-US"/>
          </a:p>
        </p:txBody>
      </p:sp>
      <p:sp>
        <p:nvSpPr>
          <p:cNvPr id="1048634" name="Picture Placeholder 2"/>
          <p:cNvSpPr>
            <a:spLocks noChangeAspect="1" noGrp="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35" name="Text Placeholder 3"/>
          <p:cNvSpPr>
            <a:spLocks noGrp="1"/>
          </p:cNvSpPr>
          <p:nvPr>
            <p:ph type="body" sz="half" idx="2"/>
          </p:nvPr>
        </p:nvSpPr>
        <p:spPr>
          <a:xfrm>
            <a:off x="1295399" y="3255432"/>
            <a:ext cx="6241816" cy="1828800"/>
          </a:xfrm>
        </p:spPr>
        <p:txBody>
          <a:bodyPr anchor="t">
            <a:normAutofit/>
          </a:bodyPr>
          <a:lstStyle>
            <a:lvl1pPr algn="ct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36" name="Date Placeholder 4"/>
          <p:cNvSpPr>
            <a:spLocks noGrp="1"/>
          </p:cNvSpPr>
          <p:nvPr>
            <p:ph type="dt" sz="half" idx="10"/>
          </p:nvPr>
        </p:nvSpPr>
        <p:spPr/>
        <p:txBody>
          <a:bodyPr/>
          <a:p>
            <a:fld id="{58259E03-7D86-47EA-BCC4-0FAA67E6E328}" type="datetimeFigureOut">
              <a:rPr lang="en-IN" smtClean="0"/>
              <a:t>23-11-2021</a:t>
            </a:fld>
            <a:endParaRPr lang="en-IN"/>
          </a:p>
        </p:txBody>
      </p:sp>
      <p:sp>
        <p:nvSpPr>
          <p:cNvPr id="1048637" name="Footer Placeholder 5"/>
          <p:cNvSpPr>
            <a:spLocks noGrp="1"/>
          </p:cNvSpPr>
          <p:nvPr>
            <p:ph type="ftr" sz="quarter" idx="11"/>
          </p:nvPr>
        </p:nvSpPr>
        <p:spPr/>
        <p:txBody>
          <a:bodyPr/>
          <a:p>
            <a:endParaRPr lang="en-IN"/>
          </a:p>
        </p:txBody>
      </p:sp>
      <p:sp>
        <p:nvSpPr>
          <p:cNvPr id="1048638" name="Slide Number Placeholder 6"/>
          <p:cNvSpPr>
            <a:spLocks noGrp="1"/>
          </p:cNvSpPr>
          <p:nvPr>
            <p:ph type="sldNum" sz="quarter" idx="12"/>
          </p:nvPr>
        </p:nvSpPr>
        <p:spPr/>
        <p:txBody>
          <a:bodyPr/>
          <a:p>
            <a:fld id="{9224A368-73C7-40B5-A8F1-D062E439E872}"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3.png"/><Relationship Id="rId19" Type="http://schemas.openxmlformats.org/officeDocument/2006/relationships/image" Target="../media/image4.png"/><Relationship Id="rId2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1" name=""/>
        <p:cNvGrpSpPr/>
        <p:nvPr/>
      </p:nvGrpSpPr>
      <p:grpSpPr>
        <a:xfrm>
          <a:off x="0" y="0"/>
          <a:ext cx="0" cy="0"/>
          <a:chOff x="0" y="0"/>
          <a:chExt cx="0" cy="0"/>
        </a:xfrm>
      </p:grpSpPr>
      <p:grpSp>
        <p:nvGrpSpPr>
          <p:cNvPr id="12" name="Group 6"/>
          <p:cNvGrpSpPr/>
          <p:nvPr/>
        </p:nvGrpSpPr>
        <p:grpSpPr>
          <a:xfrm>
            <a:off x="-15736" y="0"/>
            <a:ext cx="12229962" cy="6856214"/>
            <a:chOff x="-15736" y="0"/>
            <a:chExt cx="12229962" cy="6856214"/>
          </a:xfrm>
        </p:grpSpPr>
        <p:pic>
          <p:nvPicPr>
            <p:cNvPr id="2097152" name="Picture 7" descr="HD-PanelContent.png"/>
            <p:cNvPicPr>
              <a:picLocks noChangeAspect="1"/>
            </p:cNvPicPr>
            <p:nvPr/>
          </p:nvPicPr>
          <p:blipFill>
            <a:blip xmlns:r="http://schemas.openxmlformats.org/officeDocument/2006/relationships" r:embed="rId18"/>
            <a:stretch>
              <a:fillRect/>
            </a:stretch>
          </p:blipFill>
          <p:spPr>
            <a:xfrm>
              <a:off x="0" y="0"/>
              <a:ext cx="12188825" cy="6856214"/>
            </a:xfrm>
            <a:prstGeom prst="rect"/>
          </p:spPr>
        </p:pic>
        <p:sp>
          <p:nvSpPr>
            <p:cNvPr id="1048576" name="Rectangle 8"/>
            <p:cNvSpPr/>
            <p:nvPr/>
          </p:nvSpPr>
          <p:spPr>
            <a:xfrm>
              <a:off x="608012" y="609600"/>
              <a:ext cx="10972800" cy="5638800"/>
            </a:xfrm>
            <a:prstGeom prst="rect"/>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53" name="Picture 9" descr="HDRibbonContent-UniformTrim.png"/>
            <p:cNvPicPr>
              <a:picLocks noChangeAspect="1"/>
            </p:cNvPicPr>
            <p:nvPr/>
          </p:nvPicPr>
          <p:blipFill rotWithShape="1">
            <a:blip xmlns:r="http://schemas.openxmlformats.org/officeDocument/2006/relationships" r:embed="rId19"/>
            <a:srcRect/>
            <a:stretch>
              <a:fillRect/>
            </a:stretch>
          </p:blipFill>
          <p:spPr>
            <a:xfrm>
              <a:off x="-15736" y="3153832"/>
              <a:ext cx="777240" cy="606425"/>
            </a:xfrm>
            <a:prstGeom prst="rect"/>
          </p:spPr>
        </p:pic>
        <p:pic>
          <p:nvPicPr>
            <p:cNvPr id="2097154" name="Picture 10" descr="HDRibbonContent-UniformTrim.png"/>
            <p:cNvPicPr>
              <a:picLocks noChangeAspect="1"/>
            </p:cNvPicPr>
            <p:nvPr/>
          </p:nvPicPr>
          <p:blipFill rotWithShape="1">
            <a:blip xmlns:r="http://schemas.openxmlformats.org/officeDocument/2006/relationships" r:embed="rId19"/>
            <a:srcRect/>
            <a:stretch>
              <a:fillRect/>
            </a:stretch>
          </p:blipFill>
          <p:spPr>
            <a:xfrm>
              <a:off x="11436986" y="3153832"/>
              <a:ext cx="777240" cy="606425"/>
            </a:xfrm>
            <a:prstGeom prst="rect"/>
          </p:spPr>
        </p:pic>
      </p:grpSp>
      <p:sp>
        <p:nvSpPr>
          <p:cNvPr id="1048577" name="Title Placeholder 1"/>
          <p:cNvSpPr>
            <a:spLocks noGrp="1"/>
          </p:cNvSpPr>
          <p:nvPr>
            <p:ph type="title"/>
          </p:nvPr>
        </p:nvSpPr>
        <p:spPr>
          <a:xfrm>
            <a:off x="1295402" y="982132"/>
            <a:ext cx="9601196" cy="1303867"/>
          </a:xfrm>
          <a:prstGeom prst="rect"/>
          <a:effectLst/>
        </p:spPr>
        <p:txBody>
          <a:bodyPr anchor="ctr" bIns="45720" lIns="91440" rIns="91440" rtlCol="0" tIns="45720" vert="horz">
            <a:normAutofit/>
          </a:bodyPr>
          <a:p>
            <a:r>
              <a:rPr lang="en-US"/>
              <a:t>Click to edit Master title style</a:t>
            </a:r>
            <a:endParaRPr dirty="0" lang="en-US"/>
          </a:p>
        </p:txBody>
      </p:sp>
      <p:sp>
        <p:nvSpPr>
          <p:cNvPr id="1048578" name="Text Placeholder 2"/>
          <p:cNvSpPr>
            <a:spLocks noGrp="1"/>
          </p:cNvSpPr>
          <p:nvPr>
            <p:ph type="body" idx="1"/>
          </p:nvPr>
        </p:nvSpPr>
        <p:spPr>
          <a:xfrm>
            <a:off x="1295401" y="2556932"/>
            <a:ext cx="9601196" cy="3318936"/>
          </a:xfrm>
          <a:prstGeom prst="rect"/>
        </p:spPr>
        <p:txBody>
          <a:bodyPr anchor="t"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9" name="Date Placeholder 3"/>
          <p:cNvSpPr>
            <a:spLocks noGrp="1"/>
          </p:cNvSpPr>
          <p:nvPr>
            <p:ph type="dt" sz="half" idx="2"/>
          </p:nvPr>
        </p:nvSpPr>
        <p:spPr>
          <a:xfrm>
            <a:off x="8677501" y="5969000"/>
            <a:ext cx="1600200" cy="279400"/>
          </a:xfrm>
          <a:prstGeom prst="rect"/>
        </p:spPr>
        <p:txBody>
          <a:bodyPr anchor="ctr" bIns="45720" lIns="91440" rIns="91440" rtlCol="0" tIns="45720" vert="horz"/>
          <a:lstStyle>
            <a:lvl1pPr algn="r">
              <a:defRPr b="0" sz="1000" i="0">
                <a:solidFill>
                  <a:schemeClr val="tx1"/>
                </a:solidFill>
                <a:effectLst/>
                <a:latin typeface="+mn-lt"/>
              </a:defRPr>
            </a:lvl1pPr>
          </a:lstStyle>
          <a:p>
            <a:fld id="{58259E03-7D86-47EA-BCC4-0FAA67E6E328}" type="datetimeFigureOut">
              <a:rPr lang="en-IN" smtClean="0"/>
              <a:t>23-11-2021</a:t>
            </a:fld>
            <a:endParaRPr lang="en-IN"/>
          </a:p>
        </p:txBody>
      </p:sp>
      <p:sp>
        <p:nvSpPr>
          <p:cNvPr id="1048580" name="Footer Placeholder 4"/>
          <p:cNvSpPr>
            <a:spLocks noGrp="1"/>
          </p:cNvSpPr>
          <p:nvPr>
            <p:ph type="ftr" sz="quarter" idx="3"/>
          </p:nvPr>
        </p:nvSpPr>
        <p:spPr>
          <a:xfrm>
            <a:off x="1295401" y="5969000"/>
            <a:ext cx="7305900" cy="279400"/>
          </a:xfrm>
          <a:prstGeom prst="rect"/>
        </p:spPr>
        <p:txBody>
          <a:bodyPr anchor="ctr" bIns="45720" lIns="91440" rIns="91440" rtlCol="0" tIns="45720" vert="horz"/>
          <a:lstStyle>
            <a:lvl1pPr algn="l">
              <a:defRPr b="0" sz="1000" i="0">
                <a:solidFill>
                  <a:schemeClr val="tx1"/>
                </a:solidFill>
                <a:effectLst/>
                <a:latin typeface="+mn-lt"/>
              </a:defRPr>
            </a:lvl1pPr>
          </a:lstStyle>
          <a:p>
            <a:endParaRPr lang="en-IN"/>
          </a:p>
        </p:txBody>
      </p:sp>
      <p:sp>
        <p:nvSpPr>
          <p:cNvPr id="1048581" name="Slide Number Placeholder 5"/>
          <p:cNvSpPr>
            <a:spLocks noGrp="1"/>
          </p:cNvSpPr>
          <p:nvPr>
            <p:ph type="sldNum" sz="quarter" idx="4"/>
          </p:nvPr>
        </p:nvSpPr>
        <p:spPr>
          <a:xfrm>
            <a:off x="10353901" y="5969000"/>
            <a:ext cx="542697" cy="279400"/>
          </a:xfrm>
          <a:prstGeom prst="rect"/>
        </p:spPr>
        <p:txBody>
          <a:bodyPr anchor="ctr" bIns="45720" lIns="91440" rIns="91440" rtlCol="0" tIns="45720" vert="horz"/>
          <a:lstStyle>
            <a:lvl1pPr algn="r">
              <a:defRPr b="0" sz="1000" i="0">
                <a:solidFill>
                  <a:schemeClr val="tx1"/>
                </a:solidFill>
                <a:effectLst/>
                <a:latin typeface="+mn-lt"/>
              </a:defRPr>
            </a:lvl1pPr>
          </a:lstStyle>
          <a:p>
            <a:fld id="{9224A368-73C7-40B5-A8F1-D062E439E872}" type="slidenum">
              <a:rPr lang="en-IN" smtClean="0"/>
              <a:t>‹#›</a:t>
            </a:fld>
            <a:endParaRPr lang="en-I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eaLnBrk="1" hangingPunct="1" latinLnBrk="0" rtl="0">
        <a:spcBef>
          <a:spcPct val="0"/>
        </a:spcBef>
        <a:buNone/>
        <a:defRPr cap="none" sz="4400" kern="1200">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sz="2400" kern="12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sz="2000" kern="12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sz="1800" kern="12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sz="1600" kern="12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88" name="Title 1"/>
          <p:cNvSpPr>
            <a:spLocks noGrp="1"/>
          </p:cNvSpPr>
          <p:nvPr>
            <p:ph type="ctrTitle"/>
          </p:nvPr>
        </p:nvSpPr>
        <p:spPr/>
        <p:txBody>
          <a:bodyPr>
            <a:normAutofit/>
          </a:bodyPr>
          <a:p>
            <a:r>
              <a:rPr dirty="0" sz="3600" lang="en-US">
                <a:latin typeface="Arial Black" panose="020B0A04020102020204" pitchFamily="34" charset="0"/>
              </a:rPr>
              <a:t>Concept of Management</a:t>
            </a:r>
            <a:endParaRPr dirty="0" sz="3600" lang="en-IN">
              <a:latin typeface="Arial Black" panose="020B0A04020102020204" pitchFamily="34" charset="0"/>
            </a:endParaRPr>
          </a:p>
        </p:txBody>
      </p:sp>
      <p:sp>
        <p:nvSpPr>
          <p:cNvPr id="1048589" name="Subtitle 2"/>
          <p:cNvSpPr>
            <a:spLocks noGrp="1"/>
          </p:cNvSpPr>
          <p:nvPr>
            <p:ph type="subTitle" idx="1"/>
          </p:nvPr>
        </p:nvSpPr>
        <p:spPr/>
        <p:txBody>
          <a:bodyPr/>
          <a:p>
            <a:r>
              <a:rPr altLang="en-IN" lang="en-US"/>
              <a:t>B</a:t>
            </a:r>
            <a:r>
              <a:rPr altLang="en-IN" lang="en-US"/>
              <a:t>y</a:t>
            </a:r>
            <a:r>
              <a:rPr altLang="en-IN" lang="en-US"/>
              <a:t>.</a:t>
            </a:r>
            <a:r>
              <a:rPr altLang="en-IN" lang="en-US"/>
              <a:t>.</a:t>
            </a:r>
            <a:r>
              <a:rPr altLang="en-IN" lang="en-US"/>
              <a:t>D</a:t>
            </a:r>
            <a:r>
              <a:rPr altLang="en-IN" lang="en-US"/>
              <a:t>r</a:t>
            </a:r>
            <a:r>
              <a:rPr altLang="en-IN" lang="en-US"/>
              <a:t> </a:t>
            </a:r>
            <a:r>
              <a:rPr altLang="en-IN" lang="en-US"/>
              <a:t>v</a:t>
            </a:r>
            <a:r>
              <a:rPr altLang="en-IN" lang="en-US"/>
              <a:t>i</a:t>
            </a:r>
            <a:r>
              <a:rPr altLang="en-IN" lang="en-US"/>
              <a:t>v</a:t>
            </a:r>
            <a:r>
              <a:rPr altLang="en-IN" lang="en-US"/>
              <a:t>e</a:t>
            </a:r>
            <a:r>
              <a:rPr altLang="en-IN" lang="en-US"/>
              <a:t>k</a:t>
            </a:r>
            <a:r>
              <a:rPr altLang="en-IN" lang="en-US"/>
              <a:t> </a:t>
            </a:r>
            <a:r>
              <a:rPr altLang="en-IN" lang="en-US"/>
              <a:t>s</a:t>
            </a:r>
            <a:r>
              <a:rPr altLang="en-IN" lang="en-US"/>
              <a:t>i</a:t>
            </a:r>
            <a:r>
              <a:rPr altLang="en-IN" lang="en-US"/>
              <a:t>n</a:t>
            </a:r>
            <a:r>
              <a:rPr altLang="en-IN" lang="en-US"/>
              <a:t>g</a:t>
            </a:r>
            <a:r>
              <a:rPr altLang="en-IN" lang="en-US"/>
              <a:t>h</a:t>
            </a:r>
            <a:r>
              <a:rPr altLang="en-IN" lang="en-US"/>
              <a:t> </a:t>
            </a:r>
            <a:r>
              <a:rPr altLang="en-IN" lang="en-US"/>
              <a:t>s</a:t>
            </a:r>
            <a:r>
              <a:rPr altLang="en-IN" lang="en-US"/>
              <a:t>a</a:t>
            </a:r>
            <a:r>
              <a:rPr altLang="en-IN" lang="en-US"/>
              <a:t>c</a:t>
            </a:r>
            <a:r>
              <a:rPr altLang="en-IN" lang="en-US"/>
              <a:t>h</a:t>
            </a:r>
            <a:r>
              <a:rPr altLang="en-IN" lang="en-US"/>
              <a:t>a</a:t>
            </a:r>
            <a:r>
              <a:rPr altLang="en-IN" lang="en-US"/>
              <a:t>n</a:t>
            </a: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1" name="Title 1"/>
          <p:cNvSpPr>
            <a:spLocks noGrp="1"/>
          </p:cNvSpPr>
          <p:nvPr>
            <p:ph type="title"/>
          </p:nvPr>
        </p:nvSpPr>
        <p:spPr>
          <a:xfrm>
            <a:off x="838200" y="383597"/>
            <a:ext cx="10515600" cy="1325563"/>
          </a:xfrm>
        </p:spPr>
        <p:txBody>
          <a:bodyPr>
            <a:noAutofit/>
          </a:bodyPr>
          <a:p>
            <a:r>
              <a:rPr b="1" dirty="0" sz="2800" lang="en-IN">
                <a:effectLst/>
                <a:latin typeface="Times New Roman" panose="02020603050405020304" pitchFamily="18" charset="0"/>
                <a:ea typeface="Calibri" panose="020F0502020204030204" pitchFamily="34" charset="0"/>
                <a:cs typeface="Times New Roman" panose="02020603050405020304" pitchFamily="18" charset="0"/>
              </a:rPr>
              <a:t>OPERATIONAL MANAGEMENT THEORY- HENRY FAYOL ( 1841-1925) : </a:t>
            </a:r>
            <a:br>
              <a:rPr dirty="0" sz="2800" lang="en-IN">
                <a:effectLst/>
                <a:latin typeface="Calibri" panose="020F0502020204030204" pitchFamily="34" charset="0"/>
                <a:ea typeface="Calibri" panose="020F0502020204030204" pitchFamily="34" charset="0"/>
                <a:cs typeface="Times New Roman" panose="02020603050405020304" pitchFamily="18" charset="0"/>
              </a:rPr>
            </a:br>
            <a:endParaRPr dirty="0" sz="2800" lang="en-IN"/>
          </a:p>
        </p:txBody>
      </p:sp>
      <p:sp>
        <p:nvSpPr>
          <p:cNvPr id="1048612" name="Content Placeholder 2"/>
          <p:cNvSpPr>
            <a:spLocks noGrp="1"/>
          </p:cNvSpPr>
          <p:nvPr>
            <p:ph idx="1"/>
          </p:nvPr>
        </p:nvSpPr>
        <p:spPr/>
        <p:txBody>
          <a:bodyPr>
            <a:normAutofit fontScale="94444" lnSpcReduction="10000"/>
          </a:bodyPr>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Henry Fayol started his career as a junior engineer in a coal mine company in France and became </a:t>
            </a:r>
            <a:r>
              <a:rPr dirty="0" sz="1800" lang="en-IN" err="1">
                <a:effectLst/>
                <a:latin typeface="Times New Roman" panose="02020603050405020304" pitchFamily="18" charset="0"/>
                <a:ea typeface="Calibri" panose="020F0502020204030204" pitchFamily="34" charset="0"/>
                <a:cs typeface="Times New Roman" panose="02020603050405020304" pitchFamily="18" charset="0"/>
              </a:rPr>
              <a:t>itsGeneral</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Manager in 1880. </a:t>
            </a: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He wrote a book titled on “ General and Industrial Management “ in 1916 which was published in English in 1949. </a:t>
            </a: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The contributions of Taylor and others are aimed mostly at workshop level and did not concentrate on the development of overall organisation structure. </a:t>
            </a: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At about the same time, the real contributions to the promotion of management at the organization level are given by Fayol that is why he is known as Father of Modern Operational Management. Henry Fayol observed that management was an activity common to all human undertakings whether in the home, business, Government. He divided all activities of a business enterprise into six categories.</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13" name="Title 1"/>
          <p:cNvSpPr>
            <a:spLocks noGrp="1"/>
          </p:cNvSpPr>
          <p:nvPr>
            <p:ph type="title"/>
          </p:nvPr>
        </p:nvSpPr>
        <p:spPr/>
        <p:txBody>
          <a:bodyPr/>
          <a:p>
            <a:endParaRPr lang="en-IN"/>
          </a:p>
        </p:txBody>
      </p:sp>
      <p:sp>
        <p:nvSpPr>
          <p:cNvPr id="1048614" name="Content Placeholder 2"/>
          <p:cNvSpPr>
            <a:spLocks noGrp="1"/>
          </p:cNvSpPr>
          <p:nvPr>
            <p:ph idx="1"/>
          </p:nvPr>
        </p:nvSpPr>
        <p:spPr/>
        <p:txBody>
          <a:bodyPr>
            <a:normAutofit/>
          </a:bodyPr>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a. Technical activities – production.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b. Commercial activities – buying, selling.</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c. Financial activities – search for and optimum use of capital.</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d. Security activities – protection of property and persons.</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e. Accounting activities – including statistics.</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f. Managerial activities.</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15" name="Title 1"/>
          <p:cNvSpPr>
            <a:spLocks noGrp="1"/>
          </p:cNvSpPr>
          <p:nvPr>
            <p:ph type="title"/>
          </p:nvPr>
        </p:nvSpPr>
        <p:spPr/>
        <p:txBody>
          <a:bodyPr/>
          <a:p>
            <a:pPr algn="ctr"/>
            <a:r>
              <a:rPr b="1" dirty="0" sz="2800" lang="en-IN">
                <a:effectLst/>
                <a:latin typeface="Times New Roman" panose="02020603050405020304" pitchFamily="18" charset="0"/>
                <a:ea typeface="Calibri" panose="020F0502020204030204" pitchFamily="34" charset="0"/>
                <a:cs typeface="Times New Roman" panose="02020603050405020304" pitchFamily="18" charset="0"/>
              </a:rPr>
              <a:t>General Principles of Management </a:t>
            </a:r>
            <a:br>
              <a:rPr dirty="0" sz="4400" lang="en-IN">
                <a:effectLst/>
                <a:latin typeface="Calibri" panose="020F0502020204030204" pitchFamily="34" charset="0"/>
                <a:ea typeface="Calibri" panose="020F0502020204030204" pitchFamily="34" charset="0"/>
                <a:cs typeface="Times New Roman" panose="02020603050405020304" pitchFamily="18" charset="0"/>
              </a:rPr>
            </a:br>
            <a:endParaRPr dirty="0" lang="en-IN"/>
          </a:p>
        </p:txBody>
      </p:sp>
      <p:sp>
        <p:nvSpPr>
          <p:cNvPr id="1048616" name="Content Placeholder 2"/>
          <p:cNvSpPr>
            <a:spLocks noGrp="1"/>
          </p:cNvSpPr>
          <p:nvPr>
            <p:ph idx="1"/>
          </p:nvPr>
        </p:nvSpPr>
        <p:spPr/>
        <p:txBody>
          <a:bodyPr>
            <a:normAutofit lnSpcReduction="10000"/>
          </a:bodyPr>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Fayol has provided fourteen principles to manage the organisation successfully and to build up an effective organisational structure. They are enumerated as follows –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r>
              <a:rPr b="1" dirty="0" sz="1800" lang="en-IN">
                <a:effectLst/>
                <a:latin typeface="Times New Roman" panose="02020603050405020304" pitchFamily="18" charset="0"/>
                <a:ea typeface="Calibri" panose="020F0502020204030204" pitchFamily="34" charset="0"/>
              </a:rPr>
              <a:t>The Division of work</a:t>
            </a:r>
            <a:r>
              <a:rPr dirty="0" sz="1800" lang="en-IN">
                <a:effectLst/>
                <a:latin typeface="Times New Roman" panose="02020603050405020304" pitchFamily="18" charset="0"/>
                <a:ea typeface="Calibri" panose="020F0502020204030204" pitchFamily="34" charset="0"/>
              </a:rPr>
              <a:t> </a:t>
            </a: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Parity between Authority and Responsibility</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Discipline</a:t>
            </a: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Unity of Command</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Unity of Direction</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indent="0" marL="0">
              <a:lnSpc>
                <a:spcPct val="107000"/>
              </a:lnSpc>
              <a:spcAft>
                <a:spcPts val="800"/>
              </a:spcAft>
              <a:buNone/>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7" name="Title 1"/>
          <p:cNvSpPr>
            <a:spLocks noGrp="1"/>
          </p:cNvSpPr>
          <p:nvPr>
            <p:ph type="title"/>
          </p:nvPr>
        </p:nvSpPr>
        <p:spPr/>
        <p:txBody>
          <a:bodyPr/>
          <a:p>
            <a:endParaRPr lang="en-IN"/>
          </a:p>
        </p:txBody>
      </p:sp>
      <p:sp>
        <p:nvSpPr>
          <p:cNvPr id="1048618" name="Content Placeholder 2"/>
          <p:cNvSpPr>
            <a:spLocks noGrp="1"/>
          </p:cNvSpPr>
          <p:nvPr>
            <p:ph idx="1"/>
          </p:nvPr>
        </p:nvSpPr>
        <p:spPr/>
        <p:txBody>
          <a:bodyPr>
            <a:normAutofit fontScale="93750" lnSpcReduction="20000"/>
          </a:bodyPr>
          <a:p>
            <a:pPr>
              <a:lnSpc>
                <a:spcPct val="107000"/>
              </a:lnSpc>
              <a:spcAft>
                <a:spcPts val="800"/>
              </a:spcAft>
            </a:pPr>
            <a:r>
              <a:rPr b="1" dirty="0" sz="1600" lang="en-IN">
                <a:effectLst/>
                <a:latin typeface="Times New Roman" panose="02020603050405020304" pitchFamily="18" charset="0"/>
                <a:ea typeface="Calibri" panose="020F0502020204030204" pitchFamily="34" charset="0"/>
                <a:cs typeface="Times New Roman" panose="02020603050405020304" pitchFamily="18" charset="0"/>
              </a:rPr>
              <a:t>Subordination of Individual interest to general interest </a:t>
            </a:r>
            <a:endParaRPr dirty="0" sz="16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600" lang="en-IN">
                <a:effectLst/>
                <a:latin typeface="Times New Roman" panose="02020603050405020304" pitchFamily="18" charset="0"/>
                <a:ea typeface="Calibri" panose="020F0502020204030204" pitchFamily="34" charset="0"/>
                <a:cs typeface="Times New Roman" panose="02020603050405020304" pitchFamily="18" charset="0"/>
              </a:rPr>
              <a:t> Fair remuneration </a:t>
            </a:r>
            <a:endParaRPr dirty="0" sz="16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600" lang="en-IN">
                <a:effectLst/>
                <a:latin typeface="Times New Roman" panose="02020603050405020304" pitchFamily="18" charset="0"/>
                <a:ea typeface="Calibri" panose="020F0502020204030204" pitchFamily="34" charset="0"/>
                <a:cs typeface="Times New Roman" panose="02020603050405020304" pitchFamily="18" charset="0"/>
              </a:rPr>
              <a:t>Centralisation </a:t>
            </a:r>
          </a:p>
          <a:p>
            <a:pPr>
              <a:lnSpc>
                <a:spcPct val="107000"/>
              </a:lnSpc>
              <a:spcAft>
                <a:spcPts val="800"/>
              </a:spcAft>
            </a:pPr>
            <a:r>
              <a:rPr b="1" dirty="0" sz="1600" lang="en-IN">
                <a:effectLst/>
                <a:latin typeface="Times New Roman" panose="02020603050405020304" pitchFamily="18" charset="0"/>
                <a:ea typeface="Calibri" panose="020F0502020204030204" pitchFamily="34" charset="0"/>
              </a:rPr>
              <a:t>Scalar Chain </a:t>
            </a:r>
          </a:p>
          <a:p>
            <a:pPr>
              <a:lnSpc>
                <a:spcPct val="107000"/>
              </a:lnSpc>
              <a:spcAft>
                <a:spcPts val="800"/>
              </a:spcAft>
            </a:pPr>
            <a:r>
              <a:rPr b="1" dirty="0" sz="1600" lang="en-IN">
                <a:effectLst/>
                <a:latin typeface="Times New Roman" panose="02020603050405020304" pitchFamily="18" charset="0"/>
                <a:ea typeface="Calibri" panose="020F0502020204030204" pitchFamily="34" charset="0"/>
                <a:cs typeface="Times New Roman" panose="02020603050405020304" pitchFamily="18" charset="0"/>
              </a:rPr>
              <a:t>Order</a:t>
            </a:r>
            <a:endParaRPr dirty="0" sz="16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600" lang="en-IN">
                <a:effectLst/>
                <a:latin typeface="Times New Roman" panose="02020603050405020304" pitchFamily="18" charset="0"/>
                <a:ea typeface="Calibri" panose="020F0502020204030204" pitchFamily="34" charset="0"/>
              </a:rPr>
              <a:t>Equity</a:t>
            </a:r>
            <a:endParaRPr b="1" dirty="0" sz="1600" lang="en-IN">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b="1" dirty="0" sz="1600" lang="en-IN">
                <a:effectLst/>
                <a:latin typeface="Times New Roman" panose="02020603050405020304" pitchFamily="18" charset="0"/>
                <a:ea typeface="Calibri" panose="020F0502020204030204" pitchFamily="34" charset="0"/>
              </a:rPr>
              <a:t>Stability of tenure </a:t>
            </a:r>
          </a:p>
          <a:p>
            <a:pPr>
              <a:lnSpc>
                <a:spcPct val="107000"/>
              </a:lnSpc>
              <a:spcAft>
                <a:spcPts val="800"/>
              </a:spcAft>
            </a:pPr>
            <a:r>
              <a:rPr b="1" dirty="0" sz="1600" lang="en-IN">
                <a:effectLst/>
                <a:latin typeface="Times New Roman" panose="02020603050405020304" pitchFamily="18" charset="0"/>
                <a:ea typeface="Calibri" panose="020F0502020204030204" pitchFamily="34" charset="0"/>
                <a:cs typeface="Times New Roman" panose="02020603050405020304" pitchFamily="18" charset="0"/>
              </a:rPr>
              <a:t>Initiative</a:t>
            </a:r>
            <a:r>
              <a:rPr dirty="0" sz="16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6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600" lang="en-IN">
                <a:effectLst/>
                <a:latin typeface="Times New Roman" panose="02020603050405020304" pitchFamily="18" charset="0"/>
                <a:ea typeface="Calibri" panose="020F0502020204030204" pitchFamily="34" charset="0"/>
                <a:cs typeface="Times New Roman" panose="02020603050405020304" pitchFamily="18" charset="0"/>
              </a:rPr>
              <a:t>Esprit do corps</a:t>
            </a:r>
            <a:r>
              <a:rPr dirty="0" sz="16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6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5" name="Title 1"/>
          <p:cNvSpPr>
            <a:spLocks noGrp="1"/>
          </p:cNvSpPr>
          <p:nvPr>
            <p:ph type="title"/>
          </p:nvPr>
        </p:nvSpPr>
        <p:spPr/>
        <p:txBody>
          <a:bodyPr/>
          <a:p>
            <a:pPr algn="ctr"/>
            <a:r>
              <a:rPr lang="en-US"/>
              <a:t> Introduction</a:t>
            </a:r>
            <a:endParaRPr dirty="0" lang="en-IN"/>
          </a:p>
        </p:txBody>
      </p:sp>
      <p:sp>
        <p:nvSpPr>
          <p:cNvPr id="1048596" name="Content Placeholder 2"/>
          <p:cNvSpPr>
            <a:spLocks noGrp="1"/>
          </p:cNvSpPr>
          <p:nvPr>
            <p:ph idx="1"/>
          </p:nvPr>
        </p:nvSpPr>
        <p:spPr/>
        <p:txBody>
          <a:bodyPr>
            <a:normAutofit fontScale="95833" lnSpcReduction="10000"/>
          </a:bodyPr>
          <a:p>
            <a:r>
              <a:rPr dirty="0" sz="2400" lang="en-IN">
                <a:effectLst/>
                <a:latin typeface="Times New Roman" panose="02020603050405020304" pitchFamily="18" charset="0"/>
                <a:ea typeface="Calibri" panose="020F0502020204030204" pitchFamily="34" charset="0"/>
              </a:rPr>
              <a:t>Management is universal in the modern industrial world and there is no substitute for good management.</a:t>
            </a:r>
          </a:p>
          <a:p>
            <a:r>
              <a:rPr dirty="0" sz="2400" lang="en-IN">
                <a:effectLst/>
                <a:latin typeface="Times New Roman" panose="02020603050405020304" pitchFamily="18" charset="0"/>
                <a:ea typeface="Calibri" panose="020F0502020204030204" pitchFamily="34" charset="0"/>
              </a:rPr>
              <a:t>Without proper management, the resources of production ( men, machines and materials, money can not be converted into production.</a:t>
            </a:r>
          </a:p>
          <a:p>
            <a:r>
              <a:rPr dirty="0" sz="2400" lang="en-IN">
                <a:effectLst/>
                <a:latin typeface="Times New Roman" panose="02020603050405020304" pitchFamily="18" charset="0"/>
                <a:ea typeface="Calibri" panose="020F0502020204030204" pitchFamily="34" charset="0"/>
                <a:cs typeface="Times New Roman" panose="02020603050405020304" pitchFamily="18" charset="0"/>
              </a:rPr>
              <a:t>It is essential to convert the disorganized resources of men, machines, materials and methods into a useful and effective enterprise. </a:t>
            </a:r>
          </a:p>
          <a:p>
            <a:r>
              <a:rPr dirty="0" sz="2400" lang="en-IN">
                <a:effectLst/>
                <a:latin typeface="Times New Roman" panose="02020603050405020304" pitchFamily="18" charset="0"/>
                <a:ea typeface="Calibri" panose="020F0502020204030204" pitchFamily="34" charset="0"/>
                <a:cs typeface="Times New Roman" panose="02020603050405020304" pitchFamily="18" charset="0"/>
              </a:rPr>
              <a:t>management is the function of getting things done through people and directing the efforts of individuals towards a common objective.</a:t>
            </a:r>
            <a:endParaRPr dirty="0" sz="24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sz="3600"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7" name="Title 1"/>
          <p:cNvSpPr>
            <a:spLocks noGrp="1"/>
          </p:cNvSpPr>
          <p:nvPr>
            <p:ph type="title"/>
          </p:nvPr>
        </p:nvSpPr>
        <p:spPr/>
        <p:txBody>
          <a:bodyPr/>
          <a:p>
            <a:pPr algn="ctr"/>
            <a:r>
              <a:rPr dirty="0" lang="en-US"/>
              <a:t>definitions</a:t>
            </a:r>
            <a:endParaRPr dirty="0" lang="en-IN"/>
          </a:p>
        </p:txBody>
      </p:sp>
      <p:sp>
        <p:nvSpPr>
          <p:cNvPr id="1048598" name="Content Placeholder 2"/>
          <p:cNvSpPr>
            <a:spLocks noGrp="1"/>
          </p:cNvSpPr>
          <p:nvPr>
            <p:ph idx="1"/>
          </p:nvPr>
        </p:nvSpPr>
        <p:spPr/>
        <p:txBody>
          <a:bodyPr>
            <a:normAutofit fontScale="94444" lnSpcReduction="20000"/>
          </a:bodyPr>
          <a:p>
            <a:pPr indent="-342900" lvl="0" marL="342900">
              <a:lnSpc>
                <a:spcPct val="107000"/>
              </a:lnSpc>
              <a:spcAft>
                <a:spcPts val="800"/>
              </a:spcAft>
              <a:buFont typeface="Symbol" panose="05050102010706020507" pitchFamily="18" charset="2"/>
              <a:buChar char=""/>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According to </a:t>
            </a: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Harold Koontz</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Management is the art of getting things done through and with formally organized groups “.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a:lnSpc>
                <a:spcPct val="107000"/>
              </a:lnSpc>
              <a:spcAft>
                <a:spcPts val="800"/>
              </a:spcAft>
              <a:buFont typeface="Symbol" panose="05050102010706020507" pitchFamily="18" charset="2"/>
              <a:buChar char=""/>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According to </a:t>
            </a: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Peter F. Drucker.</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 A Multipurpose organ that manages a business and manages managers and manages workers and works “.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a:lnSpc>
                <a:spcPct val="107000"/>
              </a:lnSpc>
              <a:spcAft>
                <a:spcPts val="800"/>
              </a:spcAft>
              <a:buFont typeface="Symbol" panose="05050102010706020507" pitchFamily="18" charset="2"/>
              <a:buChar char=""/>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According to </a:t>
            </a:r>
            <a:r>
              <a:rPr b="1" dirty="0" sz="1800" lang="en-IN" err="1">
                <a:effectLst/>
                <a:latin typeface="Times New Roman" panose="02020603050405020304" pitchFamily="18" charset="0"/>
                <a:ea typeface="Calibri" panose="020F0502020204030204" pitchFamily="34" charset="0"/>
                <a:cs typeface="Times New Roman" panose="02020603050405020304" pitchFamily="18" charset="0"/>
              </a:rPr>
              <a:t>J.Lundy</a:t>
            </a: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Management is what management does. It is the task of planning executing and controlling “.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a:lnSpc>
                <a:spcPct val="107000"/>
              </a:lnSpc>
              <a:spcAft>
                <a:spcPts val="800"/>
              </a:spcAft>
              <a:buFont typeface="Symbol" panose="05050102010706020507" pitchFamily="18" charset="2"/>
              <a:buChar char=""/>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According to</a:t>
            </a: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Lawrence Appley</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Management is the development of people and not the direction of things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9" name="Title 1"/>
          <p:cNvSpPr>
            <a:spLocks noGrp="1"/>
          </p:cNvSpPr>
          <p:nvPr>
            <p:ph type="title"/>
          </p:nvPr>
        </p:nvSpPr>
        <p:spPr/>
        <p:txBody>
          <a:bodyPr>
            <a:normAutofit/>
          </a:bodyPr>
          <a:p>
            <a:pPr algn="ctr"/>
            <a:r>
              <a:rPr b="1" dirty="0" sz="2400" lang="en-IN">
                <a:effectLst/>
                <a:latin typeface="Times New Roman" panose="02020603050405020304" pitchFamily="18" charset="0"/>
                <a:ea typeface="Calibri" panose="020F0502020204030204" pitchFamily="34" charset="0"/>
                <a:cs typeface="Times New Roman" panose="02020603050405020304" pitchFamily="18" charset="0"/>
              </a:rPr>
              <a:t>Characteristics of Management :</a:t>
            </a:r>
            <a:br>
              <a:rPr dirty="0" sz="2400" lang="en-IN">
                <a:effectLst/>
                <a:latin typeface="Calibri" panose="020F0502020204030204" pitchFamily="34" charset="0"/>
                <a:ea typeface="Calibri" panose="020F0502020204030204" pitchFamily="34" charset="0"/>
                <a:cs typeface="Times New Roman" panose="02020603050405020304" pitchFamily="18" charset="0"/>
              </a:rPr>
            </a:br>
            <a:endParaRPr dirty="0" sz="5400" lang="en-IN"/>
          </a:p>
        </p:txBody>
      </p:sp>
      <p:sp>
        <p:nvSpPr>
          <p:cNvPr id="1048600" name="Content Placeholder 2"/>
          <p:cNvSpPr>
            <a:spLocks noGrp="1"/>
          </p:cNvSpPr>
          <p:nvPr>
            <p:ph idx="1"/>
          </p:nvPr>
        </p:nvSpPr>
        <p:spPr/>
        <p:txBody>
          <a:bodyPr>
            <a:normAutofit/>
          </a:bodyPr>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Management is a group activity</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Management is Goal</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It is a Universal Character</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Management is needed at all levels of the enterprise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It is a distinct function</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It is a Social Process</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System of Authority</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indent="0" marL="0">
              <a:lnSpc>
                <a:spcPct val="107000"/>
              </a:lnSpc>
              <a:spcAft>
                <a:spcPts val="800"/>
              </a:spcAft>
              <a:buNone/>
            </a:pP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1" name="Title 1"/>
          <p:cNvSpPr>
            <a:spLocks noGrp="1"/>
          </p:cNvSpPr>
          <p:nvPr>
            <p:ph type="title"/>
          </p:nvPr>
        </p:nvSpPr>
        <p:spPr/>
        <p:txBody>
          <a:bodyPr/>
          <a:p>
            <a:pPr algn="ctr"/>
            <a:r>
              <a:rPr b="1" dirty="0" sz="2800" lang="en-IN">
                <a:effectLst/>
                <a:latin typeface="Times New Roman" panose="02020603050405020304" pitchFamily="18" charset="0"/>
                <a:ea typeface="Calibri" panose="020F0502020204030204" pitchFamily="34" charset="0"/>
                <a:cs typeface="Times New Roman" panose="02020603050405020304" pitchFamily="18" charset="0"/>
              </a:rPr>
              <a:t>Evolution of thoughts of management</a:t>
            </a:r>
            <a:br>
              <a:rPr dirty="0" sz="1800" lang="en-IN">
                <a:effectLst/>
                <a:latin typeface="Calibri" panose="020F0502020204030204" pitchFamily="34" charset="0"/>
                <a:ea typeface="Calibri" panose="020F0502020204030204" pitchFamily="34" charset="0"/>
                <a:cs typeface="Times New Roman" panose="02020603050405020304" pitchFamily="18" charset="0"/>
              </a:rPr>
            </a:br>
            <a:endParaRPr dirty="0" lang="en-IN"/>
          </a:p>
        </p:txBody>
      </p:sp>
      <p:sp>
        <p:nvSpPr>
          <p:cNvPr id="1048602" name="Content Placeholder 2"/>
          <p:cNvSpPr>
            <a:spLocks noGrp="1"/>
          </p:cNvSpPr>
          <p:nvPr>
            <p:ph idx="1"/>
          </p:nvPr>
        </p:nvSpPr>
        <p:spPr/>
        <p:txBody>
          <a:bodyPr>
            <a:normAutofit fontScale="83333" lnSpcReduction="10000"/>
          </a:bodyPr>
          <a:p>
            <a:r>
              <a:rPr dirty="0" sz="2000" lang="en-IN">
                <a:effectLst/>
                <a:latin typeface="Times New Roman" panose="02020603050405020304" pitchFamily="18" charset="0"/>
                <a:ea typeface="Calibri" panose="020F0502020204030204" pitchFamily="34" charset="0"/>
              </a:rPr>
              <a:t>Management thought is as ancient as human civilization, because the need for management has arisen ever since people stated forming into groups. </a:t>
            </a:r>
          </a:p>
          <a:p>
            <a:r>
              <a:rPr dirty="0" sz="2000" lang="en-IN">
                <a:effectLst/>
                <a:latin typeface="Times New Roman" panose="02020603050405020304" pitchFamily="18" charset="0"/>
                <a:ea typeface="Calibri" panose="020F0502020204030204" pitchFamily="34" charset="0"/>
              </a:rPr>
              <a:t>However, the study of how managers achieve results in predominantly a twentieth century phenomenon. The rich history of the management made it resourceful, varied and multi-dimensional. </a:t>
            </a:r>
          </a:p>
          <a:p>
            <a:r>
              <a:rPr dirty="0" sz="2000" lang="en-IN">
                <a:effectLst/>
                <a:latin typeface="Times New Roman" panose="02020603050405020304" pitchFamily="18" charset="0"/>
                <a:ea typeface="Calibri" panose="020F0502020204030204" pitchFamily="34" charset="0"/>
              </a:rPr>
              <a:t>Management is transient from time depending on the prevalent philosophies.</a:t>
            </a: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For the purpose of study it is divided into three stages, each covering different period and ideology of the contributors.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a. </a:t>
            </a: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Bureaucratic model – Max Webber – 1900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b. Scientific Management – F.W. Taylor- 1910</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 c. Process Management – Henry Fayol – 1910</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sz="3200"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3" name="Title 1"/>
          <p:cNvSpPr>
            <a:spLocks noGrp="1"/>
          </p:cNvSpPr>
          <p:nvPr>
            <p:ph type="title"/>
          </p:nvPr>
        </p:nvSpPr>
        <p:spPr/>
        <p:txBody>
          <a:bodyPr/>
          <a:p>
            <a:endParaRPr lang="en-IN"/>
          </a:p>
        </p:txBody>
      </p:sp>
      <p:sp>
        <p:nvSpPr>
          <p:cNvPr id="1048604" name="Content Placeholder 2"/>
          <p:cNvSpPr>
            <a:spLocks noGrp="1"/>
          </p:cNvSpPr>
          <p:nvPr>
            <p:ph idx="1"/>
          </p:nvPr>
        </p:nvSpPr>
        <p:spPr/>
        <p:txBody>
          <a:bodyPr>
            <a:normAutofit fontScale="79167" lnSpcReduction="20000"/>
          </a:bodyPr>
          <a:p>
            <a:pPr>
              <a:lnSpc>
                <a:spcPct val="107000"/>
              </a:lnSpc>
              <a:spcAft>
                <a:spcPts val="800"/>
              </a:spcAft>
            </a:pPr>
            <a:r>
              <a:rPr b="1" dirty="0" sz="2800" lang="en-IN">
                <a:effectLst/>
                <a:latin typeface="Times New Roman" panose="02020603050405020304" pitchFamily="18" charset="0"/>
                <a:ea typeface="Calibri" panose="020F0502020204030204" pitchFamily="34" charset="0"/>
                <a:cs typeface="Times New Roman" panose="02020603050405020304" pitchFamily="18" charset="0"/>
              </a:rPr>
              <a:t>The Neo- Classical Theory : </a:t>
            </a:r>
            <a:r>
              <a:rPr dirty="0" sz="2800" lang="en-IN">
                <a:effectLst/>
                <a:latin typeface="Times New Roman" panose="02020603050405020304" pitchFamily="18" charset="0"/>
                <a:ea typeface="Calibri" panose="020F0502020204030204" pitchFamily="34" charset="0"/>
                <a:cs typeface="Times New Roman" panose="02020603050405020304" pitchFamily="18" charset="0"/>
              </a:rPr>
              <a:t>It consists of two streams of thought </a:t>
            </a: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2800" lang="en-IN">
                <a:effectLst/>
                <a:latin typeface="Times New Roman" panose="02020603050405020304" pitchFamily="18" charset="0"/>
                <a:ea typeface="Calibri" panose="020F0502020204030204" pitchFamily="34" charset="0"/>
                <a:cs typeface="Times New Roman" panose="02020603050405020304" pitchFamily="18" charset="0"/>
              </a:rPr>
              <a:t>a. Human Relation Movement – Elton Mayo and Roethlisberger – 1930 </a:t>
            </a: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2800" lang="en-IN">
                <a:effectLst/>
                <a:latin typeface="Times New Roman" panose="02020603050405020304" pitchFamily="18" charset="0"/>
                <a:ea typeface="Calibri" panose="020F0502020204030204" pitchFamily="34" charset="0"/>
                <a:cs typeface="Times New Roman" panose="02020603050405020304" pitchFamily="18" charset="0"/>
              </a:rPr>
              <a:t>b. Behavioural Sciences Movement – Maslow, Mc Gregor – 1940 </a:t>
            </a: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2800" lang="en-IN">
                <a:effectLst/>
                <a:latin typeface="Times New Roman" panose="02020603050405020304" pitchFamily="18" charset="0"/>
                <a:ea typeface="Calibri" panose="020F0502020204030204" pitchFamily="34" charset="0"/>
                <a:cs typeface="Times New Roman" panose="02020603050405020304" pitchFamily="18" charset="0"/>
              </a:rPr>
              <a:t>The Modern Management Theories</a:t>
            </a:r>
            <a:r>
              <a:rPr dirty="0" sz="2800" lang="en-IN">
                <a:effectLst/>
                <a:latin typeface="Times New Roman" panose="02020603050405020304" pitchFamily="18" charset="0"/>
                <a:ea typeface="Calibri" panose="020F0502020204030204" pitchFamily="34" charset="0"/>
                <a:cs typeface="Times New Roman" panose="02020603050405020304" pitchFamily="18" charset="0"/>
              </a:rPr>
              <a:t> :It comprises three streams of thought </a:t>
            </a: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2800" lang="en-IN">
                <a:effectLst/>
                <a:latin typeface="Times New Roman" panose="02020603050405020304" pitchFamily="18" charset="0"/>
                <a:ea typeface="Calibri" panose="020F0502020204030204" pitchFamily="34" charset="0"/>
                <a:cs typeface="Times New Roman" panose="02020603050405020304" pitchFamily="18" charset="0"/>
              </a:rPr>
              <a:t>a. Quantitative Approach – Taylor – 1950 </a:t>
            </a: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2800" lang="en-IN">
                <a:effectLst/>
                <a:latin typeface="Times New Roman" panose="02020603050405020304" pitchFamily="18" charset="0"/>
                <a:ea typeface="Calibri" panose="020F0502020204030204" pitchFamily="34" charset="0"/>
                <a:cs typeface="Times New Roman" panose="02020603050405020304" pitchFamily="18" charset="0"/>
              </a:rPr>
              <a:t>b. Systems Approach – Boulding, Johnson – 1950 </a:t>
            </a: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2800" lang="en-IN">
                <a:effectLst/>
                <a:latin typeface="Times New Roman" panose="02020603050405020304" pitchFamily="18" charset="0"/>
                <a:ea typeface="Calibri" panose="020F0502020204030204" pitchFamily="34" charset="0"/>
                <a:cs typeface="Times New Roman" panose="02020603050405020304" pitchFamily="18" charset="0"/>
              </a:rPr>
              <a:t>c. Contingency Approach – Lorsch, Lawrence</a:t>
            </a:r>
            <a:endParaRPr dirty="0" sz="2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5" name="Title 1"/>
          <p:cNvSpPr>
            <a:spLocks noGrp="1"/>
          </p:cNvSpPr>
          <p:nvPr>
            <p:ph type="title"/>
          </p:nvPr>
        </p:nvSpPr>
        <p:spPr/>
        <p:txBody>
          <a:bodyPr>
            <a:normAutofit/>
          </a:bodyPr>
          <a:p>
            <a:pPr algn="ctr"/>
            <a:r>
              <a:rPr b="1" dirty="0" sz="2400" lang="en-IN" u="sng">
                <a:effectLst/>
                <a:latin typeface="Times New Roman" panose="02020603050405020304" pitchFamily="18" charset="0"/>
                <a:ea typeface="Calibri" panose="020F0502020204030204" pitchFamily="34" charset="0"/>
                <a:cs typeface="Times New Roman" panose="02020603050405020304" pitchFamily="18" charset="0"/>
              </a:rPr>
              <a:t>Scientific Management by F.W. Taylor : </a:t>
            </a:r>
            <a:br>
              <a:rPr dirty="0" sz="2400" lang="en-IN">
                <a:effectLst/>
                <a:latin typeface="Calibri" panose="020F0502020204030204" pitchFamily="34" charset="0"/>
                <a:ea typeface="Calibri" panose="020F0502020204030204" pitchFamily="34" charset="0"/>
                <a:cs typeface="Times New Roman" panose="02020603050405020304" pitchFamily="18" charset="0"/>
              </a:rPr>
            </a:br>
            <a:endParaRPr dirty="0" sz="5400" lang="en-IN"/>
          </a:p>
        </p:txBody>
      </p:sp>
      <p:sp>
        <p:nvSpPr>
          <p:cNvPr id="1048606" name="Content Placeholder 2"/>
          <p:cNvSpPr>
            <a:spLocks noGrp="1"/>
          </p:cNvSpPr>
          <p:nvPr>
            <p:ph idx="1"/>
          </p:nvPr>
        </p:nvSpPr>
        <p:spPr/>
        <p:txBody>
          <a:bodyPr>
            <a:normAutofit fontScale="79167" lnSpcReduction="10000"/>
          </a:bodyPr>
          <a:p>
            <a:r>
              <a:rPr dirty="0" sz="2400" lang="en-IN">
                <a:effectLst/>
                <a:latin typeface="Times New Roman" panose="02020603050405020304" pitchFamily="18" charset="0"/>
                <a:ea typeface="Calibri" panose="020F0502020204030204" pitchFamily="34" charset="0"/>
                <a:cs typeface="Times New Roman" panose="02020603050405020304" pitchFamily="18" charset="0"/>
              </a:rPr>
              <a:t>Frederick Winslow Taylor has made the major attempt to systematize the management theory through the publication of “ The Principles of Scientific Management “ in 1911. </a:t>
            </a:r>
          </a:p>
          <a:p>
            <a:r>
              <a:rPr dirty="0" sz="2400" lang="en-IN">
                <a:effectLst/>
                <a:latin typeface="Times New Roman" panose="02020603050405020304" pitchFamily="18" charset="0"/>
                <a:ea typeface="Calibri" panose="020F0502020204030204" pitchFamily="34" charset="0"/>
                <a:cs typeface="Times New Roman" panose="02020603050405020304" pitchFamily="18" charset="0"/>
              </a:rPr>
              <a:t>Eventually, he is known as the Father of Scientific Management. </a:t>
            </a:r>
          </a:p>
          <a:p>
            <a:r>
              <a:rPr dirty="0" sz="2400" lang="en-IN">
                <a:effectLst/>
                <a:latin typeface="Times New Roman" panose="02020603050405020304" pitchFamily="18" charset="0"/>
                <a:ea typeface="Calibri" panose="020F0502020204030204" pitchFamily="34" charset="0"/>
                <a:cs typeface="Times New Roman" panose="02020603050405020304" pitchFamily="18" charset="0"/>
              </a:rPr>
              <a:t>He wrote Scientific Management with his long experience as an engineer at various levels of functioning from an apprentice to the Chief Engineer of a steel company. </a:t>
            </a:r>
          </a:p>
          <a:p>
            <a:r>
              <a:rPr dirty="0" sz="2400" lang="en-IN">
                <a:effectLst/>
                <a:latin typeface="Times New Roman" panose="02020603050405020304" pitchFamily="18" charset="0"/>
                <a:ea typeface="Calibri" panose="020F0502020204030204" pitchFamily="34" charset="0"/>
                <a:cs typeface="Times New Roman" panose="02020603050405020304" pitchFamily="18" charset="0"/>
              </a:rPr>
              <a:t>His philosophy is also known as Taylorism.</a:t>
            </a:r>
          </a:p>
          <a:p>
            <a:r>
              <a:rPr dirty="0" sz="2400" lang="en-IN">
                <a:effectLst/>
                <a:latin typeface="Times New Roman" panose="02020603050405020304" pitchFamily="18" charset="0"/>
                <a:ea typeface="Calibri" panose="020F0502020204030204" pitchFamily="34" charset="0"/>
                <a:cs typeface="Times New Roman" panose="02020603050405020304" pitchFamily="18" charset="0"/>
              </a:rPr>
              <a:t> According to </a:t>
            </a:r>
            <a:r>
              <a:rPr dirty="0" sz="2400" lang="en-IN" err="1">
                <a:effectLst/>
                <a:latin typeface="Times New Roman" panose="02020603050405020304" pitchFamily="18" charset="0"/>
                <a:ea typeface="Calibri" panose="020F0502020204030204" pitchFamily="34" charset="0"/>
                <a:cs typeface="Times New Roman" panose="02020603050405020304" pitchFamily="18" charset="0"/>
              </a:rPr>
              <a:t>F.W.Taylor</a:t>
            </a:r>
            <a:r>
              <a:rPr dirty="0" sz="2400" lang="en-IN">
                <a:effectLst/>
                <a:latin typeface="Times New Roman" panose="02020603050405020304" pitchFamily="18" charset="0"/>
                <a:ea typeface="Calibri" panose="020F0502020204030204" pitchFamily="34" charset="0"/>
                <a:cs typeface="Times New Roman" panose="02020603050405020304" pitchFamily="18" charset="0"/>
              </a:rPr>
              <a:t>, it is not proper to find just a way for doing something, a manager has to find the one right way. </a:t>
            </a:r>
            <a:endParaRPr dirty="0" sz="24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07" name="Title 1"/>
          <p:cNvSpPr>
            <a:spLocks noGrp="1"/>
          </p:cNvSpPr>
          <p:nvPr>
            <p:ph type="title"/>
          </p:nvPr>
        </p:nvSpPr>
        <p:spPr/>
        <p:txBody>
          <a:bodyPr>
            <a:normAutofit/>
          </a:bodyPr>
          <a:p>
            <a:pPr algn="ctr"/>
            <a:r>
              <a:rPr b="1" dirty="0" sz="2400" lang="en-IN">
                <a:effectLst/>
                <a:latin typeface="Times New Roman" panose="02020603050405020304" pitchFamily="18" charset="0"/>
                <a:ea typeface="Calibri" panose="020F0502020204030204" pitchFamily="34" charset="0"/>
                <a:cs typeface="Times New Roman" panose="02020603050405020304" pitchFamily="18" charset="0"/>
              </a:rPr>
              <a:t>Principles of Scientific Management</a:t>
            </a:r>
            <a:endParaRPr dirty="0" sz="2400" lang="en-IN"/>
          </a:p>
        </p:txBody>
      </p:sp>
      <p:sp>
        <p:nvSpPr>
          <p:cNvPr id="1048608" name="Content Placeholder 2"/>
          <p:cNvSpPr>
            <a:spLocks noGrp="1"/>
          </p:cNvSpPr>
          <p:nvPr>
            <p:ph idx="1"/>
          </p:nvPr>
        </p:nvSpPr>
        <p:spPr/>
        <p:txBody>
          <a:bodyPr>
            <a:normAutofit lnSpcReduction="10000"/>
          </a:bodyPr>
          <a:p>
            <a:pPr>
              <a:lnSpc>
                <a:spcPct val="107000"/>
              </a:lnSpc>
              <a:spcAft>
                <a:spcPts val="800"/>
              </a:spcAft>
            </a:pPr>
            <a:r>
              <a:rPr b="1" dirty="0" sz="1800" lang="en-IN">
                <a:effectLst/>
                <a:latin typeface="Times New Roman" panose="02020603050405020304" pitchFamily="18" charset="0"/>
                <a:ea typeface="Calibri" panose="020F0502020204030204" pitchFamily="34" charset="0"/>
                <a:cs typeface="Times New Roman" panose="02020603050405020304" pitchFamily="18" charset="0"/>
              </a:rPr>
              <a:t>Principles of Scientific Management</a:t>
            </a: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 Taylor has endeavoured to introduce scientific approach in business and management and wanted to make it as exact as possible. The basic principles are stated as follows.</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a. Replacing rules of thump with science.</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 b. Harmony in group action than discord.</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c. Cooperation than individualism.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d. Working for maximum output than restricted output. </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1800" lang="en-IN">
                <a:effectLst/>
                <a:latin typeface="Times New Roman" panose="02020603050405020304" pitchFamily="18" charset="0"/>
                <a:ea typeface="Calibri" panose="020F0502020204030204" pitchFamily="34" charset="0"/>
                <a:cs typeface="Times New Roman" panose="02020603050405020304" pitchFamily="18" charset="0"/>
              </a:rPr>
              <a:t>e. Developing workers to the fullest extent.</a:t>
            </a:r>
            <a:endParaRPr dirty="0" sz="18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9" name="Title 1"/>
          <p:cNvSpPr>
            <a:spLocks noGrp="1"/>
          </p:cNvSpPr>
          <p:nvPr>
            <p:ph type="title"/>
          </p:nvPr>
        </p:nvSpPr>
        <p:spPr/>
        <p:txBody>
          <a:bodyPr>
            <a:normAutofit/>
          </a:bodyPr>
          <a:p>
            <a:pPr algn="ctr"/>
            <a:r>
              <a:rPr b="1" dirty="0" sz="3600" lang="en-IN" u="sng">
                <a:effectLst/>
                <a:latin typeface="Times New Roman" panose="02020603050405020304" pitchFamily="18" charset="0"/>
                <a:ea typeface="Calibri" panose="020F0502020204030204" pitchFamily="34" charset="0"/>
                <a:cs typeface="Times New Roman" panose="02020603050405020304" pitchFamily="18" charset="0"/>
              </a:rPr>
              <a:t>Elements of Scientific Management :</a:t>
            </a:r>
            <a:br>
              <a:rPr dirty="0" sz="3600" lang="en-IN">
                <a:effectLst/>
                <a:latin typeface="Calibri" panose="020F0502020204030204" pitchFamily="34" charset="0"/>
                <a:ea typeface="Calibri" panose="020F0502020204030204" pitchFamily="34" charset="0"/>
                <a:cs typeface="Times New Roman" panose="02020603050405020304" pitchFamily="18" charset="0"/>
              </a:rPr>
            </a:br>
            <a:endParaRPr dirty="0" sz="3600" lang="en-IN"/>
          </a:p>
        </p:txBody>
      </p:sp>
      <p:sp>
        <p:nvSpPr>
          <p:cNvPr id="1048610" name="Content Placeholder 2"/>
          <p:cNvSpPr>
            <a:spLocks noGrp="1"/>
          </p:cNvSpPr>
          <p:nvPr>
            <p:ph idx="1"/>
          </p:nvPr>
        </p:nvSpPr>
        <p:spPr/>
        <p:txBody>
          <a:bodyPr>
            <a:normAutofit fontScale="54167" lnSpcReduction="20000"/>
          </a:bodyPr>
          <a:p>
            <a:pPr indent="0" marL="0">
              <a:lnSpc>
                <a:spcPct val="107000"/>
              </a:lnSpc>
              <a:spcAft>
                <a:spcPts val="800"/>
              </a:spcAft>
              <a:buNone/>
            </a:pPr>
            <a:endParaRPr dirty="0" sz="29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a:t>
            </a:r>
            <a:r>
              <a:rPr dirty="0" sz="2900" lang="en-IN" err="1">
                <a:effectLst/>
                <a:latin typeface="Times New Roman" panose="02020603050405020304" pitchFamily="18" charset="0"/>
                <a:ea typeface="Calibri" panose="020F0502020204030204" pitchFamily="34" charset="0"/>
                <a:cs typeface="Times New Roman" panose="02020603050405020304" pitchFamily="18" charset="0"/>
              </a:rPr>
              <a:t>F.W.Taylor</a:t>
            </a: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opined ‘ Management is the art of knowing exactly what you want men to do and seeing that they do it in the best and cheapest way. He advocated the following elements of Scientific Management. </a:t>
            </a:r>
            <a:endParaRPr dirty="0" sz="29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2900" lang="en-IN">
                <a:effectLst/>
                <a:latin typeface="Times New Roman" panose="02020603050405020304" pitchFamily="18" charset="0"/>
                <a:ea typeface="Calibri" panose="020F0502020204030204" pitchFamily="34" charset="0"/>
                <a:cs typeface="Times New Roman" panose="02020603050405020304" pitchFamily="18" charset="0"/>
              </a:rPr>
              <a:t>Work Study</a:t>
            </a: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 Work Study is related to </a:t>
            </a:r>
            <a:r>
              <a:rPr dirty="0" sz="2900" lang="en-IN" err="1">
                <a:effectLst/>
                <a:latin typeface="Times New Roman" panose="02020603050405020304" pitchFamily="18" charset="0"/>
                <a:ea typeface="Calibri" panose="020F0502020204030204" pitchFamily="34" charset="0"/>
                <a:cs typeface="Times New Roman" panose="02020603050405020304" pitchFamily="18" charset="0"/>
              </a:rPr>
              <a:t>analyzing</a:t>
            </a: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work to be performed by eliminating unnecessary operations and finding out the quicker way of doing it. Works study eliminates wasteful and unnecessary operations, and increases production through scientific principles such as. </a:t>
            </a:r>
            <a:endParaRPr dirty="0" sz="29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2900" lang="en-IN">
                <a:effectLst/>
                <a:latin typeface="Times New Roman" panose="02020603050405020304" pitchFamily="18" charset="0"/>
                <a:ea typeface="Calibri" panose="020F0502020204030204" pitchFamily="34" charset="0"/>
                <a:cs typeface="Times New Roman" panose="02020603050405020304" pitchFamily="18" charset="0"/>
              </a:rPr>
              <a:t>1. Time study :</a:t>
            </a: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To determine the time required performing the job in the best possible way.</a:t>
            </a:r>
            <a:endParaRPr dirty="0" sz="29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a:t>
            </a:r>
            <a:r>
              <a:rPr b="1" dirty="0" sz="2900" lang="en-IN">
                <a:effectLst/>
                <a:latin typeface="Times New Roman" panose="02020603050405020304" pitchFamily="18" charset="0"/>
                <a:ea typeface="Calibri" panose="020F0502020204030204" pitchFamily="34" charset="0"/>
                <a:cs typeface="Times New Roman" panose="02020603050405020304" pitchFamily="18" charset="0"/>
              </a:rPr>
              <a:t>2. Method Study :</a:t>
            </a: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To keep the cost of production at the minimum level. </a:t>
            </a:r>
            <a:endParaRPr dirty="0" sz="29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2900" lang="en-IN">
                <a:effectLst/>
                <a:latin typeface="Times New Roman" panose="02020603050405020304" pitchFamily="18" charset="0"/>
                <a:ea typeface="Calibri" panose="020F0502020204030204" pitchFamily="34" charset="0"/>
                <a:cs typeface="Times New Roman" panose="02020603050405020304" pitchFamily="18" charset="0"/>
              </a:rPr>
              <a:t>3. Motion Study :</a:t>
            </a: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Objects of motion study are i.e. Studying the movements of operations and machines. ii. Identifying and eliminating unnecessary and wasteful motions. </a:t>
            </a:r>
            <a:endParaRPr dirty="0" sz="2900" lang="en-I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b="1" dirty="0" sz="2900" lang="en-IN">
                <a:effectLst/>
                <a:latin typeface="Times New Roman" panose="02020603050405020304" pitchFamily="18" charset="0"/>
                <a:ea typeface="Calibri" panose="020F0502020204030204" pitchFamily="34" charset="0"/>
                <a:cs typeface="Times New Roman" panose="02020603050405020304" pitchFamily="18" charset="0"/>
              </a:rPr>
              <a:t>4. Fatigue study :</a:t>
            </a:r>
            <a:r>
              <a:rPr dirty="0" sz="2900" lang="en-IN">
                <a:effectLst/>
                <a:latin typeface="Times New Roman" panose="02020603050405020304" pitchFamily="18" charset="0"/>
                <a:ea typeface="Calibri" panose="020F0502020204030204" pitchFamily="34" charset="0"/>
                <a:cs typeface="Times New Roman" panose="02020603050405020304" pitchFamily="18" charset="0"/>
              </a:rPr>
              <a:t> The object of this study is to examine how long a person can perform the standard task without causing any adverse effect on his health and efficiency.</a:t>
            </a:r>
            <a:endParaRPr dirty="0" sz="2900" lang="en-IN">
              <a:effectLst/>
              <a:latin typeface="Calibri" panose="020F0502020204030204" pitchFamily="34" charset="0"/>
              <a:ea typeface="Calibri" panose="020F0502020204030204" pitchFamily="34" charset="0"/>
              <a:cs typeface="Times New Roman" panose="02020603050405020304" pitchFamily="18" charset="0"/>
            </a:endParaRPr>
          </a:p>
          <a:p>
            <a:endParaRPr dirty="0" lang="en-IN"/>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theme1.xml><?xml version="1.0" encoding="utf-8"?>
<a:theme xmlns:a="http://schemas.openxmlformats.org/drawingml/2006/main" name="Organic">
  <a:themeElements>
    <a:clrScheme name="Organic">
      <a:dk1>
        <a:sysClr lastClr="000000" val="windowText"/>
      </a:dk1>
      <a:lt1>
        <a:sysClr lastClr="FFFFFF" val="window"/>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algn="tl" flip="none" sx="100000" sy="100000" tx="0" ty="0"/>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r="13500000" dist="12700">
              <a:srgbClr val="000000">
                <a:alpha val="45000"/>
              </a:srgbClr>
            </a:innerShdw>
          </a:effectLst>
        </a:effectStyle>
        <a:effectStyle>
          <a:effectLst>
            <a:outerShdw blurRad="38100" dir="5400000" dist="254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Concept of Management</dc:title>
  <dc:creator>puneet tiwari</dc:creator>
  <cp:lastModifiedBy>puneet tiwari</cp:lastModifiedBy>
  <dcterms:created xsi:type="dcterms:W3CDTF">2021-11-23T06:33:20Z</dcterms:created>
  <dcterms:modified xsi:type="dcterms:W3CDTF">2021-11-24T05:21:33Z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7cee9fa548494199b6eb5db914623133</vt:lpwstr>
  </property>
</Properties>
</file>