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notesMasterIdLst>
    <p:notesMasterId r:id="rId16"/>
  </p:notesMasterIdLst>
  <p:handoutMasterIdLst>
    <p:handoutMasterId r:id="rId17"/>
  </p:handoutMasterIdLst>
  <p:sldIdLst>
    <p:sldId id="270" r:id="rId3"/>
    <p:sldId id="266" r:id="rId4"/>
    <p:sldId id="267" r:id="rId5"/>
    <p:sldId id="268" r:id="rId6"/>
    <p:sldId id="269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</p:sldIdLst>
  <p:sldSz cx="10080625" cy="5670550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8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6DB0C3CF-ACF7-4D3D-A026-4B8E442103B3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IN" sz="1400" b="0" i="0" u="none" strike="noStrike" kern="1200" cap="none">
              <a:ln>
                <a:noFill/>
              </a:ln>
              <a:solidFill>
                <a:srgbClr val="2C3E50"/>
              </a:solidFill>
              <a:latin typeface="Source Sans Pro" pitchFamily="34"/>
              <a:ea typeface="DejaVu Sans" pitchFamily="2"/>
              <a:cs typeface="DejaVu Sans" pitchFamily="2"/>
            </a:endParaRP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44A21E-CC17-491E-9F1A-765D26826921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IN" sz="1400" b="0" i="0" u="none" strike="noStrike" kern="1200" cap="none">
              <a:ln>
                <a:noFill/>
              </a:ln>
              <a:solidFill>
                <a:srgbClr val="2C3E50"/>
              </a:solidFill>
              <a:latin typeface="Source Sans Pro" pitchFamily="34"/>
              <a:ea typeface="DejaVu Sans" pitchFamily="2"/>
              <a:cs typeface="DejaVu Sans" pitchFamily="2"/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7D638D-FFFB-4EE1-AF25-71F0F3669B4F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IN" sz="1400" b="0" i="0" u="none" strike="noStrike" kern="1200" cap="none">
              <a:ln>
                <a:noFill/>
              </a:ln>
              <a:solidFill>
                <a:srgbClr val="2C3E50"/>
              </a:solidFill>
              <a:latin typeface="Source Sans Pro" pitchFamily="34"/>
              <a:ea typeface="DejaVu Sans" pitchFamily="2"/>
              <a:cs typeface="DejaVu Sans" pitchFamily="2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300BF36-BE99-4E5F-BE82-1E6078DF0DD2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5C945F0B-6035-429A-9346-BD904342C4EB}" type="slidenum">
              <a:t>‹#›</a:t>
            </a:fld>
            <a:endParaRPr lang="en-IN" sz="1400" b="0" i="0" u="none" strike="noStrike" kern="1200" cap="none">
              <a:ln>
                <a:noFill/>
              </a:ln>
              <a:solidFill>
                <a:srgbClr val="2C3E50"/>
              </a:solidFill>
              <a:latin typeface="Source Sans Pro" pitchFamily="34"/>
              <a:ea typeface="DejaVu Sans" pitchFamily="2"/>
              <a:cs typeface="DejaVu Sans" pitchFamily="2"/>
            </a:endParaRPr>
          </a:p>
        </p:txBody>
      </p:sp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9B889AF-B24E-4170-BEEB-01F0C4C7211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FA0AC5-F344-4384-83A4-CA75017A627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1E5C9A-E045-4331-9128-EF5828A9AF1D}" type="datetimeFigureOut">
              <a:rPr lang="en-US"/>
              <a:t>11/22/2021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D474F5-BA33-42E0-944A-5919F0EF535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59A491-E1CA-455A-B7B4-773B0D5046D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715726-82E2-4E88-97DF-ED88F2244CE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9695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467D4B-C0C2-437A-AC54-31A36F2BE775}" type="datetimeFigureOut">
              <a:rPr lang="en-US"/>
              <a:t>11/22/2021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73088" y="1336675"/>
            <a:ext cx="6413500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Image Placeholder 7">
            <a:extLst>
              <a:ext uri="{FF2B5EF4-FFF2-40B4-BE49-F238E27FC236}">
                <a16:creationId xmlns:a16="http://schemas.microsoft.com/office/drawing/2014/main" id="{3AC57841-0D65-4EB7-BA06-7BBAA5D2839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9" name="Notes Placeholder 8">
            <a:extLst>
              <a:ext uri="{FF2B5EF4-FFF2-40B4-BE49-F238E27FC236}">
                <a16:creationId xmlns:a16="http://schemas.microsoft.com/office/drawing/2014/main" id="{B2288938-40BD-4328-8E7D-68AB9D897727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n-IN"/>
          </a:p>
        </p:txBody>
      </p:sp>
      <p:sp>
        <p:nvSpPr>
          <p:cNvPr id="10" name="Header Placeholder 9">
            <a:extLst>
              <a:ext uri="{FF2B5EF4-FFF2-40B4-BE49-F238E27FC236}">
                <a16:creationId xmlns:a16="http://schemas.microsoft.com/office/drawing/2014/main" id="{4099A4FC-A9F6-41E6-A5F5-2BF36F79A95D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rtl="0" hangingPunct="0">
              <a:buNone/>
              <a:tabLst/>
              <a:defRPr lang="en-IN" sz="1400" b="1" kern="1200">
                <a:solidFill>
                  <a:srgbClr val="FFFFFF"/>
                </a:solidFill>
                <a:latin typeface="Source Sans Pro Black" pitchFamily="34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IN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AB4B6C93-3B96-4374-91DC-F05F7FE7D97F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algn="r" rtl="0" hangingPunct="0">
              <a:buNone/>
              <a:tabLst/>
              <a:defRPr lang="en-IN" sz="1400" b="1" kern="1200">
                <a:solidFill>
                  <a:srgbClr val="FFFFFF"/>
                </a:solidFill>
                <a:latin typeface="Source Sans Pro Black" pitchFamily="34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IN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14E66A2B-5B66-4115-945D-817E5400F4C5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b" anchorCtr="0">
            <a:noAutofit/>
          </a:bodyPr>
          <a:lstStyle>
            <a:lvl1pPr lvl="0" rtl="0" hangingPunct="0">
              <a:buNone/>
              <a:tabLst/>
              <a:defRPr lang="en-IN" sz="1400" b="1" kern="1200">
                <a:solidFill>
                  <a:srgbClr val="FFFFFF"/>
                </a:solidFill>
                <a:latin typeface="Source Sans Pro Black" pitchFamily="34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IN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EE1365BF-C12E-407B-995A-BFDE15ADB35F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b" anchorCtr="0">
            <a:noAutofit/>
          </a:bodyPr>
          <a:lstStyle>
            <a:lvl1pPr lvl="0" algn="r" rtl="0" hangingPunct="0">
              <a:buNone/>
              <a:tabLst/>
              <a:defRPr lang="en-IN" sz="1400" b="1" kern="1200">
                <a:solidFill>
                  <a:srgbClr val="FFFFFF"/>
                </a:solidFill>
                <a:latin typeface="Source Sans Pro Black" pitchFamily="34"/>
                <a:ea typeface="DejaVu Sans" pitchFamily="2"/>
                <a:cs typeface="DejaVu Sans" pitchFamily="2"/>
              </a:defRPr>
            </a:lvl1pPr>
          </a:lstStyle>
          <a:p>
            <a:pPr lvl="0"/>
            <a:fld id="{8FCABEDA-55DC-4A48-ACDF-B02D1BB73FA2}" type="slidenum">
              <a:t>‹#›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B79686-C2EC-4AEE-A599-11A00C86284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820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hangingPunct="0">
      <a:tabLst/>
      <a:defRPr lang="en-IN" sz="2000" b="0" i="0" u="none" strike="noStrike" kern="1200" cap="none">
        <a:ln>
          <a:noFill/>
        </a:ln>
        <a:latin typeface="Source Sans Pro" pitchFamily="34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672514AB-FA29-45A2-819C-83B67F41F837}"/>
              </a:ext>
            </a:extLst>
          </p:cNvPr>
          <p:cNvSpPr txBox="1">
            <a:spLocks noGrp="1"/>
          </p:cNvSpPr>
          <p:nvPr/>
        </p:nvSpPr>
        <p:spPr>
          <a:xfrm>
            <a:off x="4281488" y="0"/>
            <a:ext cx="3276600" cy="536575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467D4B-C0C2-437A-AC54-31A36F2BE77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11/22/2021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12">
            <a:extLst>
              <a:ext uri="{FF2B5EF4-FFF2-40B4-BE49-F238E27FC236}">
                <a16:creationId xmlns:a16="http://schemas.microsoft.com/office/drawing/2014/main" id="{FF5EEA87-07C8-4476-A00E-837F76AA3436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vert="horz" lIns="0" tIns="0" rIns="0" bIns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DB70F2-AE79-45DF-B845-FD4C2265403F}" type="slidenum">
              <a:rPr kumimoji="0" lang="en-IN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ource Sans Pro Black" pitchFamily="34"/>
                <a:ea typeface="DejaVu Sans" pitchFamily="2"/>
                <a:cs typeface="DejaVu Sans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IN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ource Sans Pro Black" pitchFamily="34"/>
              <a:ea typeface="DejaVu Sans" pitchFamily="2"/>
              <a:cs typeface="DejaVu Sans" pitchFamily="2"/>
            </a:endParaRPr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9C2FDDA9-A7CA-4774-926D-CCB08276A317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9A936D-209C-4B12-A56F-C12A6A8D5AEF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ource Sans Pro Black" pitchFamily="34"/>
                <a:ea typeface="DejaVu Sans" pitchFamily="2"/>
                <a:cs typeface="DejaVu Sans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ource Sans Pro Black" pitchFamily="34"/>
              <a:ea typeface="DejaVu Sans" pitchFamily="2"/>
              <a:cs typeface="DejaVu Sans" pitchFamily="2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97E6E4A-2C12-437E-BD33-9E3F141DFC13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B25B4AE-FE77-4DDC-BED7-AA11A2882A1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8000" cy="4811040"/>
          </a:xfr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pPr rtl="0"/>
            <a:endParaRPr lang="en-I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7690FCB8-936A-4E9F-A16C-A43EBDEAA9A5}"/>
              </a:ext>
            </a:extLst>
          </p:cNvPr>
          <p:cNvSpPr txBox="1">
            <a:spLocks noGrp="1"/>
          </p:cNvSpPr>
          <p:nvPr/>
        </p:nvSpPr>
        <p:spPr>
          <a:xfrm>
            <a:off x="4281488" y="0"/>
            <a:ext cx="3276600" cy="536575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467D4B-C0C2-437A-AC54-31A36F2BE77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11/22/2021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12">
            <a:extLst>
              <a:ext uri="{FF2B5EF4-FFF2-40B4-BE49-F238E27FC236}">
                <a16:creationId xmlns:a16="http://schemas.microsoft.com/office/drawing/2014/main" id="{04CC31DE-89C0-4295-83A1-606A1FA69189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vert="horz" lIns="0" tIns="0" rIns="0" bIns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0E70B7B-2F9B-49D3-8292-768D4733CC38}" type="slidenum">
              <a:rPr kumimoji="0" lang="en-IN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ource Sans Pro Black" pitchFamily="34"/>
                <a:ea typeface="DejaVu Sans" pitchFamily="2"/>
                <a:cs typeface="DejaVu Sans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IN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ource Sans Pro Black" pitchFamily="34"/>
              <a:ea typeface="DejaVu Sans" pitchFamily="2"/>
              <a:cs typeface="DejaVu Sans" pitchFamily="2"/>
            </a:endParaRPr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DF3A4FB8-A7EE-40C5-A1AC-3C49A17B3574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64400C-4C6D-4150-A2EB-E26F59C263E6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ource Sans Pro Black" pitchFamily="34"/>
                <a:ea typeface="DejaVu Sans" pitchFamily="2"/>
                <a:cs typeface="DejaVu Sans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ource Sans Pro Black" pitchFamily="34"/>
              <a:ea typeface="DejaVu Sans" pitchFamily="2"/>
              <a:cs typeface="DejaVu Sans" pitchFamily="2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607DBC2-4FF9-4BFD-B8CE-06DAE4FA4B16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03CA2C9-1EBA-40EA-8CAC-DFE21465E37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  <a:noFill/>
          <a:ln>
            <a:noFill/>
          </a:ln>
        </p:spPr>
        <p:txBody>
          <a:bodyPr lIns="0" tIns="0" rIns="0" bIns="0"/>
          <a:lstStyle/>
          <a:p>
            <a:pPr rtl="0"/>
            <a:endParaRPr lang="en-I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5E5EB235-0256-465C-9A4A-AE200570A2E1}"/>
              </a:ext>
            </a:extLst>
          </p:cNvPr>
          <p:cNvSpPr txBox="1">
            <a:spLocks noGrp="1"/>
          </p:cNvSpPr>
          <p:nvPr/>
        </p:nvSpPr>
        <p:spPr>
          <a:xfrm>
            <a:off x="4281488" y="0"/>
            <a:ext cx="3276600" cy="536575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467D4B-C0C2-437A-AC54-31A36F2BE77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11/22/2021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12">
            <a:extLst>
              <a:ext uri="{FF2B5EF4-FFF2-40B4-BE49-F238E27FC236}">
                <a16:creationId xmlns:a16="http://schemas.microsoft.com/office/drawing/2014/main" id="{C9383070-BF76-4E5F-8C4E-CDAB5FC29891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vert="horz" lIns="0" tIns="0" rIns="0" bIns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DA7382-5180-4397-A013-9F7787D43E14}" type="slidenum">
              <a:rPr kumimoji="0" lang="en-IN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ource Sans Pro Black" pitchFamily="34"/>
                <a:ea typeface="DejaVu Sans" pitchFamily="2"/>
                <a:cs typeface="DejaVu Sans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IN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ource Sans Pro Black" pitchFamily="34"/>
              <a:ea typeface="DejaVu Sans" pitchFamily="2"/>
              <a:cs typeface="DejaVu Sans" pitchFamily="2"/>
            </a:endParaRPr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16F1E8A0-F476-475B-AC3C-3E9020E07242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BE099C-E9CB-484D-B98E-6D78AE43FE4E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ource Sans Pro Black" pitchFamily="34"/>
                <a:ea typeface="DejaVu Sans" pitchFamily="2"/>
                <a:cs typeface="DejaVu Sans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ource Sans Pro Black" pitchFamily="34"/>
              <a:ea typeface="DejaVu Sans" pitchFamily="2"/>
              <a:cs typeface="DejaVu Sans" pitchFamily="2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5756C87-4001-4038-B6A9-F6E8E62F9B33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02151EC-CE5C-497F-A437-7CBB0B265005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  <a:noFill/>
          <a:ln>
            <a:noFill/>
          </a:ln>
        </p:spPr>
        <p:txBody>
          <a:bodyPr lIns="0" tIns="0" rIns="0" bIns="0"/>
          <a:lstStyle/>
          <a:p>
            <a:pPr rtl="0"/>
            <a:endParaRPr lang="en-I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FAB4785E-3633-498B-B443-EC8EA2310F78}"/>
              </a:ext>
            </a:extLst>
          </p:cNvPr>
          <p:cNvSpPr txBox="1">
            <a:spLocks noGrp="1"/>
          </p:cNvSpPr>
          <p:nvPr/>
        </p:nvSpPr>
        <p:spPr>
          <a:xfrm>
            <a:off x="4281488" y="0"/>
            <a:ext cx="3276600" cy="536575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467D4B-C0C2-437A-AC54-31A36F2BE77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11/22/2021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12">
            <a:extLst>
              <a:ext uri="{FF2B5EF4-FFF2-40B4-BE49-F238E27FC236}">
                <a16:creationId xmlns:a16="http://schemas.microsoft.com/office/drawing/2014/main" id="{141CD9B0-F77D-43C9-87A8-D3866AFD65DE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vert="horz" lIns="0" tIns="0" rIns="0" bIns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5B6B79-F3F6-4627-8BEE-13F68FFCB0FA}" type="slidenum">
              <a:rPr kumimoji="0" lang="en-IN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ource Sans Pro Black" pitchFamily="34"/>
                <a:ea typeface="DejaVu Sans" pitchFamily="2"/>
                <a:cs typeface="DejaVu Sans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IN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ource Sans Pro Black" pitchFamily="34"/>
              <a:ea typeface="DejaVu Sans" pitchFamily="2"/>
              <a:cs typeface="DejaVu Sans" pitchFamily="2"/>
            </a:endParaRPr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CC3AECF1-8ADE-4F2E-8D42-B0DC61B8C88B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199B4D-6533-4867-812D-58905D276E0F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ource Sans Pro Black" pitchFamily="34"/>
                <a:ea typeface="DejaVu Sans" pitchFamily="2"/>
                <a:cs typeface="DejaVu Sans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ource Sans Pro Black" pitchFamily="34"/>
              <a:ea typeface="DejaVu Sans" pitchFamily="2"/>
              <a:cs typeface="DejaVu Sans" pitchFamily="2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41E43D9-A632-4F4A-81E3-BF7EADA624BD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D9CD728-C294-471A-B703-3CE32DE6393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  <a:noFill/>
          <a:ln>
            <a:noFill/>
          </a:ln>
        </p:spPr>
        <p:txBody>
          <a:bodyPr lIns="0" tIns="0" rIns="0" bIns="0"/>
          <a:lstStyle/>
          <a:p>
            <a:pPr rtl="0"/>
            <a:endParaRPr lang="en-I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C59DC843-E521-475E-A871-A714A8CBE002}"/>
              </a:ext>
            </a:extLst>
          </p:cNvPr>
          <p:cNvSpPr txBox="1">
            <a:spLocks noGrp="1"/>
          </p:cNvSpPr>
          <p:nvPr/>
        </p:nvSpPr>
        <p:spPr>
          <a:xfrm>
            <a:off x="4281488" y="0"/>
            <a:ext cx="3276600" cy="536575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467D4B-C0C2-437A-AC54-31A36F2BE77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11/22/2021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12">
            <a:extLst>
              <a:ext uri="{FF2B5EF4-FFF2-40B4-BE49-F238E27FC236}">
                <a16:creationId xmlns:a16="http://schemas.microsoft.com/office/drawing/2014/main" id="{6304E393-E1D3-4E7D-AB0B-A80BF903D20D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vert="horz" lIns="0" tIns="0" rIns="0" bIns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6F11DED-E6A6-4425-A8AE-EF4A94A933C6}" type="slidenum">
              <a:rPr kumimoji="0" lang="en-IN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ource Sans Pro Black" pitchFamily="34"/>
                <a:ea typeface="DejaVu Sans" pitchFamily="2"/>
                <a:cs typeface="DejaVu Sans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IN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ource Sans Pro Black" pitchFamily="34"/>
              <a:ea typeface="DejaVu Sans" pitchFamily="2"/>
              <a:cs typeface="DejaVu Sans" pitchFamily="2"/>
            </a:endParaRPr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0B6FC6D6-7BB8-4A7C-8EAC-58B945FCA95B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A55744-4F82-4C65-8CEB-2ACD99FAAFAB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ource Sans Pro Black" pitchFamily="34"/>
                <a:ea typeface="DejaVu Sans" pitchFamily="2"/>
                <a:cs typeface="DejaVu Sans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ource Sans Pro Black" pitchFamily="34"/>
              <a:ea typeface="DejaVu Sans" pitchFamily="2"/>
              <a:cs typeface="DejaVu Sans" pitchFamily="2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A004B36-1CF7-47D2-AEB4-B8B230F9C093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40EBB16-2218-4175-A33C-A0B1DC0FE2C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  <a:noFill/>
          <a:ln>
            <a:noFill/>
          </a:ln>
        </p:spPr>
        <p:txBody>
          <a:bodyPr lIns="0" tIns="0" rIns="0" bIns="0"/>
          <a:lstStyle/>
          <a:p>
            <a:pPr rtl="0"/>
            <a:endParaRPr lang="en-I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7BF97E7E-68CC-41E4-A3CB-8EF22D01A452}"/>
              </a:ext>
            </a:extLst>
          </p:cNvPr>
          <p:cNvSpPr txBox="1">
            <a:spLocks noGrp="1"/>
          </p:cNvSpPr>
          <p:nvPr/>
        </p:nvSpPr>
        <p:spPr>
          <a:xfrm>
            <a:off x="4281488" y="0"/>
            <a:ext cx="3276600" cy="536575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467D4B-C0C2-437A-AC54-31A36F2BE77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11/22/2021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12">
            <a:extLst>
              <a:ext uri="{FF2B5EF4-FFF2-40B4-BE49-F238E27FC236}">
                <a16:creationId xmlns:a16="http://schemas.microsoft.com/office/drawing/2014/main" id="{AF8E2948-AC65-48C0-8E1B-323FF3C018E1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vert="horz" lIns="0" tIns="0" rIns="0" bIns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9D94DB-A00C-47F5-87BF-DA994214271D}" type="slidenum">
              <a:rPr kumimoji="0" lang="en-IN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ource Sans Pro Black" pitchFamily="34"/>
                <a:ea typeface="DejaVu Sans" pitchFamily="2"/>
                <a:cs typeface="DejaVu Sans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IN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ource Sans Pro Black" pitchFamily="34"/>
              <a:ea typeface="DejaVu Sans" pitchFamily="2"/>
              <a:cs typeface="DejaVu Sans" pitchFamily="2"/>
            </a:endParaRPr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FB34BF47-5075-4703-BCB9-ACA98D7A0FD1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AB86FB-8492-4477-B20A-45B85D809C2D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ource Sans Pro Black" pitchFamily="34"/>
                <a:ea typeface="DejaVu Sans" pitchFamily="2"/>
                <a:cs typeface="DejaVu Sans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ource Sans Pro Black" pitchFamily="34"/>
              <a:ea typeface="DejaVu Sans" pitchFamily="2"/>
              <a:cs typeface="DejaVu Sans" pitchFamily="2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3BA72C7-9573-43AD-9FAA-07248C2521E4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25C2D3C-B120-4A3B-A359-532036BEE276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  <a:noFill/>
          <a:ln>
            <a:noFill/>
          </a:ln>
        </p:spPr>
        <p:txBody>
          <a:bodyPr lIns="0" tIns="0" rIns="0" bIns="0"/>
          <a:lstStyle/>
          <a:p>
            <a:pPr rtl="0"/>
            <a:endParaRPr lang="en-I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7EBA6EB5-A3BA-49B0-A671-29432FC41FC2}"/>
              </a:ext>
            </a:extLst>
          </p:cNvPr>
          <p:cNvSpPr txBox="1">
            <a:spLocks noGrp="1"/>
          </p:cNvSpPr>
          <p:nvPr/>
        </p:nvSpPr>
        <p:spPr>
          <a:xfrm>
            <a:off x="4281488" y="0"/>
            <a:ext cx="3276600" cy="536575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467D4B-C0C2-437A-AC54-31A36F2BE77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11/22/2021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12">
            <a:extLst>
              <a:ext uri="{FF2B5EF4-FFF2-40B4-BE49-F238E27FC236}">
                <a16:creationId xmlns:a16="http://schemas.microsoft.com/office/drawing/2014/main" id="{BD71A2F9-8772-4B65-BE62-2756BF5B18A6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vert="horz" lIns="0" tIns="0" rIns="0" bIns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B0EF00-42CD-48D0-BBAC-1C046C1D5B32}" type="slidenum">
              <a:rPr kumimoji="0" lang="en-IN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ource Sans Pro Black" pitchFamily="34"/>
                <a:ea typeface="DejaVu Sans" pitchFamily="2"/>
                <a:cs typeface="DejaVu Sans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IN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ource Sans Pro Black" pitchFamily="34"/>
              <a:ea typeface="DejaVu Sans" pitchFamily="2"/>
              <a:cs typeface="DejaVu Sans" pitchFamily="2"/>
            </a:endParaRPr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3E3A1E1A-3217-453B-9854-8D24696CACDD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7273003-C4B7-4A35-81FE-C61759087134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ource Sans Pro Black" pitchFamily="34"/>
                <a:ea typeface="DejaVu Sans" pitchFamily="2"/>
                <a:cs typeface="DejaVu Sans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ource Sans Pro Black" pitchFamily="34"/>
              <a:ea typeface="DejaVu Sans" pitchFamily="2"/>
              <a:cs typeface="DejaVu Sans" pitchFamily="2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9E95613-96BC-4776-8E25-83DD1E6BDEFF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719BB29-601C-409E-8BA4-82912F7AFA53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  <a:noFill/>
          <a:ln>
            <a:noFill/>
          </a:ln>
        </p:spPr>
        <p:txBody>
          <a:bodyPr lIns="0" tIns="0" rIns="0" bIns="0"/>
          <a:lstStyle/>
          <a:p>
            <a:pPr rtl="0"/>
            <a:endParaRPr lang="en-IN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90C67D04-0B3F-4642-9141-3A1CD850316C}"/>
              </a:ext>
            </a:extLst>
          </p:cNvPr>
          <p:cNvSpPr txBox="1">
            <a:spLocks noGrp="1"/>
          </p:cNvSpPr>
          <p:nvPr/>
        </p:nvSpPr>
        <p:spPr>
          <a:xfrm>
            <a:off x="4281488" y="0"/>
            <a:ext cx="3276600" cy="536575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467D4B-C0C2-437A-AC54-31A36F2BE77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11/22/2021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12">
            <a:extLst>
              <a:ext uri="{FF2B5EF4-FFF2-40B4-BE49-F238E27FC236}">
                <a16:creationId xmlns:a16="http://schemas.microsoft.com/office/drawing/2014/main" id="{D5CBD538-4EB2-48B1-BC59-70D98CC30210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vert="horz" lIns="0" tIns="0" rIns="0" bIns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7AB939-E598-486B-846E-6660154CE5D7}" type="slidenum">
              <a:rPr kumimoji="0" lang="en-IN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ource Sans Pro Black" pitchFamily="34"/>
                <a:ea typeface="DejaVu Sans" pitchFamily="2"/>
                <a:cs typeface="DejaVu Sans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IN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ource Sans Pro Black" pitchFamily="34"/>
              <a:ea typeface="DejaVu Sans" pitchFamily="2"/>
              <a:cs typeface="DejaVu Sans" pitchFamily="2"/>
            </a:endParaRPr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ADF22936-9278-4800-B7C4-C899113A7D9F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62D11F-B637-447F-84C1-5C17C3518D4A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ource Sans Pro Black" pitchFamily="34"/>
                <a:ea typeface="DejaVu Sans" pitchFamily="2"/>
                <a:cs typeface="DejaVu Sans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ource Sans Pro Black" pitchFamily="34"/>
              <a:ea typeface="DejaVu Sans" pitchFamily="2"/>
              <a:cs typeface="DejaVu Sans" pitchFamily="2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7042126-A075-47FB-96E6-5D2064CF0515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EC5BF28-8D5B-4A8F-8DED-068FABAA082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  <a:noFill/>
          <a:ln>
            <a:noFill/>
          </a:ln>
        </p:spPr>
        <p:txBody>
          <a:bodyPr lIns="0" tIns="0" rIns="0" bIns="0"/>
          <a:lstStyle/>
          <a:p>
            <a:pPr rtl="0"/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:a16="http://schemas.microsoft.com/office/drawing/2014/main" id="{C6394D22-4300-4881-8E66-65D81819965F}"/>
              </a:ext>
            </a:extLst>
          </p:cNvPr>
          <p:cNvSpPr>
            <a:spLocks noMove="1" noResize="1"/>
          </p:cNvSpPr>
          <p:nvPr/>
        </p:nvSpPr>
        <p:spPr>
          <a:xfrm>
            <a:off x="0" y="5400000"/>
            <a:ext cx="10080000" cy="27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2C3E50"/>
          </a:solidFill>
          <a:ln>
            <a:noFill/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algn="ctr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IN" sz="1800" b="0" i="0" u="none" strike="noStrike" kern="1200" cap="none">
              <a:ln>
                <a:noFill/>
              </a:ln>
              <a:solidFill>
                <a:srgbClr val="2C3E50"/>
              </a:solidFill>
              <a:latin typeface="Source Sans Pro" pitchFamily="34"/>
              <a:ea typeface="DejaVu Sans" pitchFamily="2"/>
              <a:cs typeface="DejaVu Sans" pitchFamily="2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1F729ED4-BABD-40A1-9BBE-D2CDF476C325}"/>
              </a:ext>
            </a:extLst>
          </p:cNvPr>
          <p:cNvSpPr/>
          <p:nvPr/>
        </p:nvSpPr>
        <p:spPr>
          <a:xfrm>
            <a:off x="0" y="0"/>
            <a:ext cx="10080000" cy="12149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2C3E50"/>
          </a:solidFill>
          <a:ln>
            <a:noFill/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algn="ctr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IN" sz="1800" b="0" i="0" u="none" strike="noStrike" kern="1200" cap="none">
              <a:ln>
                <a:noFill/>
              </a:ln>
              <a:solidFill>
                <a:srgbClr val="2C3E50"/>
              </a:solidFill>
              <a:latin typeface="Source Sans Pro" pitchFamily="34"/>
              <a:ea typeface="DejaVu Sans" pitchFamily="2"/>
              <a:cs typeface="DejaVu Sans" pitchFamily="2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D34B8FD-A2E9-48B0-8C0D-535800912A9E}"/>
              </a:ext>
            </a:extLst>
          </p:cNvPr>
          <p:cNvSpPr/>
          <p:nvPr/>
        </p:nvSpPr>
        <p:spPr>
          <a:xfrm>
            <a:off x="9315000" y="5175000"/>
            <a:ext cx="450000" cy="450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1ABC9C"/>
          </a:solidFill>
          <a:ln w="10800">
            <a:solidFill>
              <a:srgbClr val="1ABC9C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algn="ctr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IN" sz="1800" b="0" i="0" u="none" strike="noStrike" kern="1200" cap="none">
              <a:ln>
                <a:noFill/>
              </a:ln>
              <a:solidFill>
                <a:srgbClr val="2C3E50"/>
              </a:solidFill>
              <a:latin typeface="Source Sans Pro" pitchFamily="34"/>
              <a:ea typeface="DejaVu Sans" pitchFamily="2"/>
              <a:cs typeface="DejaVu Sans" pitchFamily="2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544F570-A838-4ED6-9CDA-C267F1E43207}"/>
              </a:ext>
            </a:extLst>
          </p:cNvPr>
          <p:cNvSpPr txBox="1"/>
          <p:nvPr/>
        </p:nvSpPr>
        <p:spPr>
          <a:xfrm>
            <a:off x="9180000" y="5130000"/>
            <a:ext cx="720000" cy="5400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ctr" anchorCtr="0">
            <a:noAutofit/>
          </a:bodyPr>
          <a:lstStyle/>
          <a:p>
            <a:pPr lvl="0" algn="ctr" rtl="0" hangingPunct="0">
              <a:buNone/>
              <a:tabLst/>
            </a:pPr>
            <a:fld id="{6F855837-2B37-4356-8BE3-86A94C88F670}" type="slidenum">
              <a:t>‹#›</a:t>
            </a:fld>
            <a:endParaRPr lang="en-IN" sz="1800" b="1" kern="1200">
              <a:solidFill>
                <a:srgbClr val="FFFFFF"/>
              </a:solidFill>
              <a:latin typeface="Source Sans Pro Black" pitchFamily="34"/>
              <a:ea typeface="DejaVu Sans" pitchFamily="2"/>
              <a:cs typeface="DejaVu Sans" pitchFamily="2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186C58-1673-4474-9ADB-13DF024D8F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475" y="928688"/>
            <a:ext cx="7559675" cy="197326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6A9002-6D72-41BD-838B-9DBC5333D3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475" y="2978150"/>
            <a:ext cx="7559675" cy="137001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8570C1-D3D1-490E-8343-62F1E76CD8B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60000" y="5400000"/>
            <a:ext cx="2880000" cy="270000"/>
          </a:xfrm>
        </p:spPr>
        <p:txBody>
          <a:bodyPr/>
          <a:lstStyle/>
          <a:p>
            <a:pPr lvl="0"/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7EE7F5-A10F-430F-8E18-EAE105A14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20000" y="5400000"/>
            <a:ext cx="3240000" cy="270000"/>
          </a:xfrm>
        </p:spPr>
        <p:txBody>
          <a:bodyPr/>
          <a:lstStyle/>
          <a:p>
            <a:pPr lvl="0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55305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:a16="http://schemas.microsoft.com/office/drawing/2014/main" id="{1AE37F3E-2540-4EAE-B6B6-2B222BD9E16B}"/>
              </a:ext>
            </a:extLst>
          </p:cNvPr>
          <p:cNvSpPr>
            <a:spLocks noMove="1" noResize="1"/>
          </p:cNvSpPr>
          <p:nvPr/>
        </p:nvSpPr>
        <p:spPr>
          <a:xfrm>
            <a:off x="0" y="5400000"/>
            <a:ext cx="10080000" cy="27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2C3E50"/>
          </a:solidFill>
          <a:ln>
            <a:noFill/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algn="ctr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IN" sz="1800" b="0" i="0" u="none" strike="noStrike" kern="1200" cap="none">
              <a:ln>
                <a:noFill/>
              </a:ln>
              <a:solidFill>
                <a:srgbClr val="2C3E50"/>
              </a:solidFill>
              <a:latin typeface="Source Sans Pro" pitchFamily="34"/>
              <a:ea typeface="DejaVu Sans" pitchFamily="2"/>
              <a:cs typeface="DejaVu Sans" pitchFamily="2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B399DE8E-5C9E-46DD-8CA6-A8AC3EF6D75C}"/>
              </a:ext>
            </a:extLst>
          </p:cNvPr>
          <p:cNvSpPr/>
          <p:nvPr/>
        </p:nvSpPr>
        <p:spPr>
          <a:xfrm>
            <a:off x="0" y="0"/>
            <a:ext cx="10080000" cy="12149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2C3E50"/>
          </a:solidFill>
          <a:ln>
            <a:noFill/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algn="ctr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IN" sz="1800" b="0" i="0" u="none" strike="noStrike" kern="1200" cap="none">
              <a:ln>
                <a:noFill/>
              </a:ln>
              <a:solidFill>
                <a:srgbClr val="2C3E50"/>
              </a:solidFill>
              <a:latin typeface="Source Sans Pro" pitchFamily="34"/>
              <a:ea typeface="DejaVu Sans" pitchFamily="2"/>
              <a:cs typeface="DejaVu Sans" pitchFamily="2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F20F50C-4DCF-452F-BBE9-4FB6FBAE2FB7}"/>
              </a:ext>
            </a:extLst>
          </p:cNvPr>
          <p:cNvSpPr/>
          <p:nvPr/>
        </p:nvSpPr>
        <p:spPr>
          <a:xfrm>
            <a:off x="9315000" y="5175000"/>
            <a:ext cx="450000" cy="450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1ABC9C"/>
          </a:solidFill>
          <a:ln w="10800">
            <a:solidFill>
              <a:srgbClr val="1ABC9C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algn="ctr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IN" sz="1800" b="0" i="0" u="none" strike="noStrike" kern="1200" cap="none">
              <a:ln>
                <a:noFill/>
              </a:ln>
              <a:solidFill>
                <a:srgbClr val="2C3E50"/>
              </a:solidFill>
              <a:latin typeface="Source Sans Pro" pitchFamily="34"/>
              <a:ea typeface="DejaVu Sans" pitchFamily="2"/>
              <a:cs typeface="DejaVu Sans" pitchFamily="2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1C709FD-C974-4803-AEFD-A021A8C74C59}"/>
              </a:ext>
            </a:extLst>
          </p:cNvPr>
          <p:cNvSpPr txBox="1"/>
          <p:nvPr/>
        </p:nvSpPr>
        <p:spPr>
          <a:xfrm>
            <a:off x="9180000" y="5130000"/>
            <a:ext cx="720000" cy="5400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ctr" anchorCtr="0">
            <a:noAutofit/>
          </a:bodyPr>
          <a:lstStyle/>
          <a:p>
            <a:pPr lvl="0" algn="ctr" rtl="0" hangingPunct="0">
              <a:buNone/>
              <a:tabLst/>
            </a:pPr>
            <a:fld id="{6F855837-2B37-4356-8BE3-86A94C88F670}" type="slidenum">
              <a:t>‹#›</a:t>
            </a:fld>
            <a:endParaRPr lang="en-IN" sz="1800" b="1" kern="1200">
              <a:solidFill>
                <a:srgbClr val="FFFFFF"/>
              </a:solidFill>
              <a:latin typeface="Source Sans Pro Black" pitchFamily="34"/>
              <a:ea typeface="DejaVu Sans" pitchFamily="2"/>
              <a:cs typeface="DejaVu Sans" pitchFamily="2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C4EFEB-9467-499A-ACC9-AB1ED07D72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225720"/>
            <a:ext cx="9360000" cy="7189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935D1A-4B6D-4814-A38A-C579B47ED7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60000" y="1484999"/>
            <a:ext cx="9360000" cy="3780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569C76-0F3C-4285-8F97-E622388D2F6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60000" y="5400000"/>
            <a:ext cx="2880000" cy="270000"/>
          </a:xfrm>
        </p:spPr>
        <p:txBody>
          <a:bodyPr/>
          <a:lstStyle/>
          <a:p>
            <a:pPr lvl="0"/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699A78-9C7F-4FB8-BEDE-434DB4683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20000" y="5400000"/>
            <a:ext cx="3240000" cy="270000"/>
          </a:xfrm>
        </p:spPr>
        <p:txBody>
          <a:bodyPr/>
          <a:lstStyle/>
          <a:p>
            <a:pPr lvl="0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3974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:a16="http://schemas.microsoft.com/office/drawing/2014/main" id="{F1C7DBA9-F4FB-45C1-B26A-3D83DA063B62}"/>
              </a:ext>
            </a:extLst>
          </p:cNvPr>
          <p:cNvSpPr>
            <a:spLocks noMove="1" noResize="1"/>
          </p:cNvSpPr>
          <p:nvPr/>
        </p:nvSpPr>
        <p:spPr>
          <a:xfrm>
            <a:off x="0" y="5400000"/>
            <a:ext cx="10080000" cy="27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2C3E50"/>
          </a:solidFill>
          <a:ln>
            <a:noFill/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algn="ctr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IN" sz="1800" b="0" i="0" u="none" strike="noStrike" kern="1200" cap="none">
              <a:ln>
                <a:noFill/>
              </a:ln>
              <a:solidFill>
                <a:srgbClr val="2C3E50"/>
              </a:solidFill>
              <a:latin typeface="Source Sans Pro" pitchFamily="34"/>
              <a:ea typeface="DejaVu Sans" pitchFamily="2"/>
              <a:cs typeface="DejaVu Sans" pitchFamily="2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07E93BE5-C646-40F5-9390-4055993A7F48}"/>
              </a:ext>
            </a:extLst>
          </p:cNvPr>
          <p:cNvSpPr/>
          <p:nvPr/>
        </p:nvSpPr>
        <p:spPr>
          <a:xfrm>
            <a:off x="0" y="0"/>
            <a:ext cx="10080000" cy="12149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2C3E50"/>
          </a:solidFill>
          <a:ln>
            <a:noFill/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algn="ctr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IN" sz="1800" b="0" i="0" u="none" strike="noStrike" kern="1200" cap="none">
              <a:ln>
                <a:noFill/>
              </a:ln>
              <a:solidFill>
                <a:srgbClr val="2C3E50"/>
              </a:solidFill>
              <a:latin typeface="Source Sans Pro" pitchFamily="34"/>
              <a:ea typeface="DejaVu Sans" pitchFamily="2"/>
              <a:cs typeface="DejaVu Sans" pitchFamily="2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5BCF0FBC-19A9-4E98-9343-FA82A4C29BFA}"/>
              </a:ext>
            </a:extLst>
          </p:cNvPr>
          <p:cNvSpPr/>
          <p:nvPr/>
        </p:nvSpPr>
        <p:spPr>
          <a:xfrm>
            <a:off x="9315000" y="5175000"/>
            <a:ext cx="450000" cy="450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1ABC9C"/>
          </a:solidFill>
          <a:ln w="10800">
            <a:solidFill>
              <a:srgbClr val="1ABC9C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algn="ctr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IN" sz="1800" b="0" i="0" u="none" strike="noStrike" kern="1200" cap="none">
              <a:ln>
                <a:noFill/>
              </a:ln>
              <a:solidFill>
                <a:srgbClr val="2C3E50"/>
              </a:solidFill>
              <a:latin typeface="Source Sans Pro" pitchFamily="34"/>
              <a:ea typeface="DejaVu Sans" pitchFamily="2"/>
              <a:cs typeface="DejaVu Sans" pitchFamily="2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CCB6C28-1F66-4AB1-9DB6-A73886950769}"/>
              </a:ext>
            </a:extLst>
          </p:cNvPr>
          <p:cNvSpPr txBox="1"/>
          <p:nvPr/>
        </p:nvSpPr>
        <p:spPr>
          <a:xfrm>
            <a:off x="9180000" y="5130000"/>
            <a:ext cx="720000" cy="5400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ctr" anchorCtr="0">
            <a:noAutofit/>
          </a:bodyPr>
          <a:lstStyle/>
          <a:p>
            <a:pPr lvl="0" algn="ctr" rtl="0" hangingPunct="0">
              <a:buNone/>
              <a:tabLst/>
            </a:pPr>
            <a:fld id="{6F855837-2B37-4356-8BE3-86A94C88F670}" type="slidenum">
              <a:t>‹#›</a:t>
            </a:fld>
            <a:endParaRPr lang="en-IN" sz="1800" b="1" kern="1200">
              <a:solidFill>
                <a:srgbClr val="FFFFFF"/>
              </a:solidFill>
              <a:latin typeface="Source Sans Pro Black" pitchFamily="34"/>
              <a:ea typeface="DejaVu Sans" pitchFamily="2"/>
              <a:cs typeface="DejaVu Sans" pitchFamily="2"/>
            </a:endParaRPr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251626F9-9077-457C-901A-153B6481E1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380288" y="225425"/>
            <a:ext cx="2339975" cy="50403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02DFEA-8C59-44C4-81F5-287DF411CE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60363" y="225425"/>
            <a:ext cx="6867525" cy="50403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936225-2343-4949-BEF6-168F8522108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60000" y="5400000"/>
            <a:ext cx="2880000" cy="270000"/>
          </a:xfrm>
        </p:spPr>
        <p:txBody>
          <a:bodyPr/>
          <a:lstStyle/>
          <a:p>
            <a:pPr lvl="0"/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9E91DC-A3FC-4863-BB39-D0660800C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20000" y="5400000"/>
            <a:ext cx="3240000" cy="270000"/>
          </a:xfrm>
        </p:spPr>
        <p:txBody>
          <a:bodyPr/>
          <a:lstStyle/>
          <a:p>
            <a:pPr lvl="0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755886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E040213B-6AFC-4287-9FD4-D2E466DD32BC}"/>
              </a:ext>
            </a:extLst>
          </p:cNvPr>
          <p:cNvSpPr/>
          <p:nvPr/>
        </p:nvSpPr>
        <p:spPr>
          <a:xfrm>
            <a:off x="0" y="0"/>
            <a:ext cx="10080000" cy="567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2C3E50"/>
          </a:solidFill>
          <a:ln>
            <a:noFill/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algn="ctr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IN" sz="1800" b="0" i="0" u="none" strike="noStrike" kern="1200" cap="none">
              <a:ln>
                <a:noFill/>
              </a:ln>
              <a:solidFill>
                <a:srgbClr val="2C3E50"/>
              </a:solidFill>
              <a:latin typeface="Source Sans Pro" pitchFamily="34"/>
              <a:ea typeface="DejaVu Sans" pitchFamily="2"/>
              <a:cs typeface="DejaVu Sans" pitchFamily="2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84499EC4-4973-406A-82EA-2A98A8D20C55}"/>
              </a:ext>
            </a:extLst>
          </p:cNvPr>
          <p:cNvSpPr/>
          <p:nvPr/>
        </p:nvSpPr>
        <p:spPr>
          <a:xfrm>
            <a:off x="2520000" y="1350000"/>
            <a:ext cx="5040000" cy="1890000"/>
          </a:xfrm>
          <a:custGeom>
            <a:avLst>
              <a:gd name="f0" fmla="val 3449"/>
              <a:gd name="f1" fmla="val 3951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+- 0 0 1"/>
              <a:gd name="f10" fmla="val -2147483647"/>
              <a:gd name="f11" fmla="val 2147483647"/>
              <a:gd name="f12" fmla="val 3590"/>
              <a:gd name="f13" fmla="val 8970"/>
              <a:gd name="f14" fmla="val 12630"/>
              <a:gd name="f15" fmla="val 18010"/>
              <a:gd name="f16" fmla="+- 0 0 0"/>
              <a:gd name="f17" fmla="*/ f5 1 21600"/>
              <a:gd name="f18" fmla="*/ f6 1 21600"/>
              <a:gd name="f19" fmla="pin -2147483647 f0 2147483647"/>
              <a:gd name="f20" fmla="pin -2147483647 f1 2147483647"/>
              <a:gd name="f21" fmla="*/ f16 f2 1"/>
              <a:gd name="f22" fmla="+- f19 0 10800"/>
              <a:gd name="f23" fmla="+- f20 0 10800"/>
              <a:gd name="f24" fmla="+- f20 0 21600"/>
              <a:gd name="f25" fmla="+- f19 0 21600"/>
              <a:gd name="f26" fmla="val f19"/>
              <a:gd name="f27" fmla="val f20"/>
              <a:gd name="f28" fmla="*/ f19 f17 1"/>
              <a:gd name="f29" fmla="*/ f20 f18 1"/>
              <a:gd name="f30" fmla="*/ 0 f17 1"/>
              <a:gd name="f31" fmla="*/ 21600 f17 1"/>
              <a:gd name="f32" fmla="*/ 21600 f18 1"/>
              <a:gd name="f33" fmla="*/ 0 f18 1"/>
              <a:gd name="f34" fmla="*/ 10800 f17 1"/>
              <a:gd name="f35" fmla="*/ f21 1 f4"/>
              <a:gd name="f36" fmla="*/ 10800 f18 1"/>
              <a:gd name="f37" fmla="abs f22"/>
              <a:gd name="f38" fmla="abs f23"/>
              <a:gd name="f39" fmla="+- f35 0 f3"/>
              <a:gd name="f40" fmla="*/ f26 f17 1"/>
              <a:gd name="f41" fmla="*/ f27 f18 1"/>
              <a:gd name="f42" fmla="+- f37 0 f38"/>
              <a:gd name="f43" fmla="+- f38 0 f37"/>
              <a:gd name="f44" fmla="?: f23 f9 f42"/>
              <a:gd name="f45" fmla="?: f23 f42 f9"/>
              <a:gd name="f46" fmla="?: f22 f9 f43"/>
              <a:gd name="f47" fmla="?: f22 f43 f9"/>
              <a:gd name="f48" fmla="?: f19 f9 f44"/>
              <a:gd name="f49" fmla="?: f19 f9 f45"/>
              <a:gd name="f50" fmla="?: f24 f46 f9"/>
              <a:gd name="f51" fmla="?: f24 f47 f9"/>
              <a:gd name="f52" fmla="?: f25 f45 f9"/>
              <a:gd name="f53" fmla="?: f25 f44 f9"/>
              <a:gd name="f54" fmla="?: f20 f9 f47"/>
              <a:gd name="f55" fmla="?: f20 f9 f46"/>
              <a:gd name="f56" fmla="?: f48 f19 0"/>
              <a:gd name="f57" fmla="?: f48 f20 6280"/>
              <a:gd name="f58" fmla="?: f49 f19 0"/>
              <a:gd name="f59" fmla="?: f49 f20 15320"/>
              <a:gd name="f60" fmla="?: f50 f19 6280"/>
              <a:gd name="f61" fmla="?: f50 f20 21600"/>
              <a:gd name="f62" fmla="?: f51 f19 15320"/>
              <a:gd name="f63" fmla="?: f51 f20 21600"/>
              <a:gd name="f64" fmla="?: f52 f19 21600"/>
              <a:gd name="f65" fmla="?: f52 f20 15320"/>
              <a:gd name="f66" fmla="?: f53 f19 21600"/>
              <a:gd name="f67" fmla="?: f53 f20 6280"/>
              <a:gd name="f68" fmla="?: f54 f19 15320"/>
              <a:gd name="f69" fmla="?: f54 f20 0"/>
              <a:gd name="f70" fmla="?: f55 f19 6280"/>
              <a:gd name="f71" fmla="?: f55 f20 0"/>
            </a:gdLst>
            <a:ahLst>
              <a:ahXY gdRefX="f0" minX="f10" maxX="f11" gdRefY="f1" minY="f10" maxY="f11">
                <a:pos x="f28" y="f29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9">
                <a:pos x="f34" y="f33"/>
              </a:cxn>
              <a:cxn ang="f39">
                <a:pos x="f30" y="f36"/>
              </a:cxn>
              <a:cxn ang="f39">
                <a:pos x="f34" y="f32"/>
              </a:cxn>
              <a:cxn ang="f39">
                <a:pos x="f31" y="f36"/>
              </a:cxn>
              <a:cxn ang="f39">
                <a:pos x="f40" y="f41"/>
              </a:cxn>
            </a:cxnLst>
            <a:rect l="f30" t="f33" r="f31" b="f32"/>
            <a:pathLst>
              <a:path w="21600" h="21600">
                <a:moveTo>
                  <a:pt x="f7" y="f7"/>
                </a:moveTo>
                <a:lnTo>
                  <a:pt x="f7" y="f12"/>
                </a:lnTo>
                <a:lnTo>
                  <a:pt x="f56" y="f57"/>
                </a:lnTo>
                <a:lnTo>
                  <a:pt x="f7" y="f13"/>
                </a:lnTo>
                <a:lnTo>
                  <a:pt x="f7" y="f14"/>
                </a:lnTo>
                <a:lnTo>
                  <a:pt x="f58" y="f59"/>
                </a:lnTo>
                <a:lnTo>
                  <a:pt x="f7" y="f15"/>
                </a:lnTo>
                <a:lnTo>
                  <a:pt x="f7" y="f8"/>
                </a:lnTo>
                <a:lnTo>
                  <a:pt x="f12" y="f8"/>
                </a:lnTo>
                <a:lnTo>
                  <a:pt x="f60" y="f61"/>
                </a:lnTo>
                <a:lnTo>
                  <a:pt x="f13" y="f8"/>
                </a:lnTo>
                <a:lnTo>
                  <a:pt x="f14" y="f8"/>
                </a:lnTo>
                <a:lnTo>
                  <a:pt x="f62" y="f63"/>
                </a:lnTo>
                <a:lnTo>
                  <a:pt x="f15" y="f8"/>
                </a:lnTo>
                <a:lnTo>
                  <a:pt x="f8" y="f8"/>
                </a:lnTo>
                <a:lnTo>
                  <a:pt x="f8" y="f15"/>
                </a:lnTo>
                <a:lnTo>
                  <a:pt x="f64" y="f65"/>
                </a:lnTo>
                <a:lnTo>
                  <a:pt x="f8" y="f14"/>
                </a:lnTo>
                <a:lnTo>
                  <a:pt x="f8" y="f13"/>
                </a:lnTo>
                <a:lnTo>
                  <a:pt x="f66" y="f67"/>
                </a:lnTo>
                <a:lnTo>
                  <a:pt x="f8" y="f12"/>
                </a:lnTo>
                <a:lnTo>
                  <a:pt x="f8" y="f7"/>
                </a:lnTo>
                <a:lnTo>
                  <a:pt x="f15" y="f7"/>
                </a:lnTo>
                <a:lnTo>
                  <a:pt x="f68" y="f69"/>
                </a:lnTo>
                <a:lnTo>
                  <a:pt x="f14" y="f7"/>
                </a:lnTo>
                <a:lnTo>
                  <a:pt x="f13" y="f7"/>
                </a:lnTo>
                <a:lnTo>
                  <a:pt x="f70" y="f71"/>
                </a:lnTo>
                <a:lnTo>
                  <a:pt x="f12" y="f7"/>
                </a:lnTo>
                <a:lnTo>
                  <a:pt x="f7" y="f7"/>
                </a:lnTo>
                <a:close/>
              </a:path>
            </a:pathLst>
          </a:custGeom>
          <a:solidFill>
            <a:srgbClr val="FFFFFF"/>
          </a:solidFill>
          <a:ln w="72000">
            <a:solidFill>
              <a:srgbClr val="1ABC9C"/>
            </a:solidFill>
            <a:prstDash val="solid"/>
          </a:ln>
        </p:spPr>
        <p:txBody>
          <a:bodyPr wrap="none" lIns="120600" tIns="75600" rIns="120600" bIns="75600" anchor="ctr" anchorCtr="0" compatLnSpc="0">
            <a:noAutofit/>
          </a:bodyPr>
          <a:lstStyle/>
          <a:p>
            <a:pPr marL="0" marR="0" lvl="0" indent="0" algn="ctr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IN" sz="1800" b="0" i="0" u="none" strike="noStrike" kern="1200" cap="none">
              <a:ln>
                <a:noFill/>
              </a:ln>
              <a:solidFill>
                <a:srgbClr val="2C3E50"/>
              </a:solidFill>
              <a:latin typeface="Source Sans Pro" pitchFamily="34"/>
              <a:ea typeface="DejaVu Sans" pitchFamily="2"/>
              <a:cs typeface="DejaVu Sans" pitchFamily="2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BA1155-7730-4110-BD16-67865B3E1F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475" y="928688"/>
            <a:ext cx="7559675" cy="197326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24F18F-E409-4B02-9041-EA7A58E720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475" y="2978150"/>
            <a:ext cx="7559675" cy="137001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C2E13F-EFCD-4177-88B5-D3AE9E76956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60000" y="5400000"/>
            <a:ext cx="2880000" cy="270000"/>
          </a:xfrm>
        </p:spPr>
        <p:txBody>
          <a:bodyPr/>
          <a:lstStyle/>
          <a:p>
            <a:pPr lvl="0"/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A7C27A-9109-4FDB-B5C8-D2930B257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20000" y="5400000"/>
            <a:ext cx="3240000" cy="270000"/>
          </a:xfrm>
        </p:spPr>
        <p:txBody>
          <a:bodyPr/>
          <a:lstStyle/>
          <a:p>
            <a:pPr lvl="0"/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6E727E-F5D1-4BB1-A758-AD01D6225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80000" y="5130000"/>
            <a:ext cx="720000" cy="540000"/>
          </a:xfrm>
        </p:spPr>
        <p:txBody>
          <a:bodyPr/>
          <a:lstStyle/>
          <a:p>
            <a:pPr lvl="0"/>
            <a:fld id="{1FCAC459-D292-4C7F-9734-796FD8B989B6}" type="slidenum"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957952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7CD0925C-CD58-4728-AC74-91A4309203F2}"/>
              </a:ext>
            </a:extLst>
          </p:cNvPr>
          <p:cNvSpPr/>
          <p:nvPr/>
        </p:nvSpPr>
        <p:spPr>
          <a:xfrm>
            <a:off x="0" y="0"/>
            <a:ext cx="10080000" cy="567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2C3E50"/>
          </a:solidFill>
          <a:ln>
            <a:noFill/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algn="ctr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IN" sz="1800" b="0" i="0" u="none" strike="noStrike" kern="1200" cap="none">
              <a:ln>
                <a:noFill/>
              </a:ln>
              <a:solidFill>
                <a:srgbClr val="2C3E50"/>
              </a:solidFill>
              <a:latin typeface="Source Sans Pro" pitchFamily="34"/>
              <a:ea typeface="DejaVu Sans" pitchFamily="2"/>
              <a:cs typeface="DejaVu Sans" pitchFamily="2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CCEC5D3-1171-4D2E-B2D3-221F76EFA66F}"/>
              </a:ext>
            </a:extLst>
          </p:cNvPr>
          <p:cNvSpPr/>
          <p:nvPr/>
        </p:nvSpPr>
        <p:spPr>
          <a:xfrm>
            <a:off x="2520000" y="1350000"/>
            <a:ext cx="5040000" cy="1890000"/>
          </a:xfrm>
          <a:custGeom>
            <a:avLst>
              <a:gd name="f0" fmla="val 3449"/>
              <a:gd name="f1" fmla="val 3951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+- 0 0 1"/>
              <a:gd name="f10" fmla="val -2147483647"/>
              <a:gd name="f11" fmla="val 2147483647"/>
              <a:gd name="f12" fmla="val 3590"/>
              <a:gd name="f13" fmla="val 8970"/>
              <a:gd name="f14" fmla="val 12630"/>
              <a:gd name="f15" fmla="val 18010"/>
              <a:gd name="f16" fmla="+- 0 0 0"/>
              <a:gd name="f17" fmla="*/ f5 1 21600"/>
              <a:gd name="f18" fmla="*/ f6 1 21600"/>
              <a:gd name="f19" fmla="pin -2147483647 f0 2147483647"/>
              <a:gd name="f20" fmla="pin -2147483647 f1 2147483647"/>
              <a:gd name="f21" fmla="*/ f16 f2 1"/>
              <a:gd name="f22" fmla="+- f19 0 10800"/>
              <a:gd name="f23" fmla="+- f20 0 10800"/>
              <a:gd name="f24" fmla="+- f20 0 21600"/>
              <a:gd name="f25" fmla="+- f19 0 21600"/>
              <a:gd name="f26" fmla="val f19"/>
              <a:gd name="f27" fmla="val f20"/>
              <a:gd name="f28" fmla="*/ f19 f17 1"/>
              <a:gd name="f29" fmla="*/ f20 f18 1"/>
              <a:gd name="f30" fmla="*/ 0 f17 1"/>
              <a:gd name="f31" fmla="*/ 21600 f17 1"/>
              <a:gd name="f32" fmla="*/ 21600 f18 1"/>
              <a:gd name="f33" fmla="*/ 0 f18 1"/>
              <a:gd name="f34" fmla="*/ 10800 f17 1"/>
              <a:gd name="f35" fmla="*/ f21 1 f4"/>
              <a:gd name="f36" fmla="*/ 10800 f18 1"/>
              <a:gd name="f37" fmla="abs f22"/>
              <a:gd name="f38" fmla="abs f23"/>
              <a:gd name="f39" fmla="+- f35 0 f3"/>
              <a:gd name="f40" fmla="*/ f26 f17 1"/>
              <a:gd name="f41" fmla="*/ f27 f18 1"/>
              <a:gd name="f42" fmla="+- f37 0 f38"/>
              <a:gd name="f43" fmla="+- f38 0 f37"/>
              <a:gd name="f44" fmla="?: f23 f9 f42"/>
              <a:gd name="f45" fmla="?: f23 f42 f9"/>
              <a:gd name="f46" fmla="?: f22 f9 f43"/>
              <a:gd name="f47" fmla="?: f22 f43 f9"/>
              <a:gd name="f48" fmla="?: f19 f9 f44"/>
              <a:gd name="f49" fmla="?: f19 f9 f45"/>
              <a:gd name="f50" fmla="?: f24 f46 f9"/>
              <a:gd name="f51" fmla="?: f24 f47 f9"/>
              <a:gd name="f52" fmla="?: f25 f45 f9"/>
              <a:gd name="f53" fmla="?: f25 f44 f9"/>
              <a:gd name="f54" fmla="?: f20 f9 f47"/>
              <a:gd name="f55" fmla="?: f20 f9 f46"/>
              <a:gd name="f56" fmla="?: f48 f19 0"/>
              <a:gd name="f57" fmla="?: f48 f20 6280"/>
              <a:gd name="f58" fmla="?: f49 f19 0"/>
              <a:gd name="f59" fmla="?: f49 f20 15320"/>
              <a:gd name="f60" fmla="?: f50 f19 6280"/>
              <a:gd name="f61" fmla="?: f50 f20 21600"/>
              <a:gd name="f62" fmla="?: f51 f19 15320"/>
              <a:gd name="f63" fmla="?: f51 f20 21600"/>
              <a:gd name="f64" fmla="?: f52 f19 21600"/>
              <a:gd name="f65" fmla="?: f52 f20 15320"/>
              <a:gd name="f66" fmla="?: f53 f19 21600"/>
              <a:gd name="f67" fmla="?: f53 f20 6280"/>
              <a:gd name="f68" fmla="?: f54 f19 15320"/>
              <a:gd name="f69" fmla="?: f54 f20 0"/>
              <a:gd name="f70" fmla="?: f55 f19 6280"/>
              <a:gd name="f71" fmla="?: f55 f20 0"/>
            </a:gdLst>
            <a:ahLst>
              <a:ahXY gdRefX="f0" minX="f10" maxX="f11" gdRefY="f1" minY="f10" maxY="f11">
                <a:pos x="f28" y="f29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9">
                <a:pos x="f34" y="f33"/>
              </a:cxn>
              <a:cxn ang="f39">
                <a:pos x="f30" y="f36"/>
              </a:cxn>
              <a:cxn ang="f39">
                <a:pos x="f34" y="f32"/>
              </a:cxn>
              <a:cxn ang="f39">
                <a:pos x="f31" y="f36"/>
              </a:cxn>
              <a:cxn ang="f39">
                <a:pos x="f40" y="f41"/>
              </a:cxn>
            </a:cxnLst>
            <a:rect l="f30" t="f33" r="f31" b="f32"/>
            <a:pathLst>
              <a:path w="21600" h="21600">
                <a:moveTo>
                  <a:pt x="f7" y="f7"/>
                </a:moveTo>
                <a:lnTo>
                  <a:pt x="f7" y="f12"/>
                </a:lnTo>
                <a:lnTo>
                  <a:pt x="f56" y="f57"/>
                </a:lnTo>
                <a:lnTo>
                  <a:pt x="f7" y="f13"/>
                </a:lnTo>
                <a:lnTo>
                  <a:pt x="f7" y="f14"/>
                </a:lnTo>
                <a:lnTo>
                  <a:pt x="f58" y="f59"/>
                </a:lnTo>
                <a:lnTo>
                  <a:pt x="f7" y="f15"/>
                </a:lnTo>
                <a:lnTo>
                  <a:pt x="f7" y="f8"/>
                </a:lnTo>
                <a:lnTo>
                  <a:pt x="f12" y="f8"/>
                </a:lnTo>
                <a:lnTo>
                  <a:pt x="f60" y="f61"/>
                </a:lnTo>
                <a:lnTo>
                  <a:pt x="f13" y="f8"/>
                </a:lnTo>
                <a:lnTo>
                  <a:pt x="f14" y="f8"/>
                </a:lnTo>
                <a:lnTo>
                  <a:pt x="f62" y="f63"/>
                </a:lnTo>
                <a:lnTo>
                  <a:pt x="f15" y="f8"/>
                </a:lnTo>
                <a:lnTo>
                  <a:pt x="f8" y="f8"/>
                </a:lnTo>
                <a:lnTo>
                  <a:pt x="f8" y="f15"/>
                </a:lnTo>
                <a:lnTo>
                  <a:pt x="f64" y="f65"/>
                </a:lnTo>
                <a:lnTo>
                  <a:pt x="f8" y="f14"/>
                </a:lnTo>
                <a:lnTo>
                  <a:pt x="f8" y="f13"/>
                </a:lnTo>
                <a:lnTo>
                  <a:pt x="f66" y="f67"/>
                </a:lnTo>
                <a:lnTo>
                  <a:pt x="f8" y="f12"/>
                </a:lnTo>
                <a:lnTo>
                  <a:pt x="f8" y="f7"/>
                </a:lnTo>
                <a:lnTo>
                  <a:pt x="f15" y="f7"/>
                </a:lnTo>
                <a:lnTo>
                  <a:pt x="f68" y="f69"/>
                </a:lnTo>
                <a:lnTo>
                  <a:pt x="f14" y="f7"/>
                </a:lnTo>
                <a:lnTo>
                  <a:pt x="f13" y="f7"/>
                </a:lnTo>
                <a:lnTo>
                  <a:pt x="f70" y="f71"/>
                </a:lnTo>
                <a:lnTo>
                  <a:pt x="f12" y="f7"/>
                </a:lnTo>
                <a:lnTo>
                  <a:pt x="f7" y="f7"/>
                </a:lnTo>
                <a:close/>
              </a:path>
            </a:pathLst>
          </a:custGeom>
          <a:solidFill>
            <a:srgbClr val="FFFFFF"/>
          </a:solidFill>
          <a:ln w="72000">
            <a:solidFill>
              <a:srgbClr val="1ABC9C"/>
            </a:solidFill>
            <a:prstDash val="solid"/>
          </a:ln>
        </p:spPr>
        <p:txBody>
          <a:bodyPr wrap="none" lIns="120600" tIns="75600" rIns="120600" bIns="75600" anchor="ctr" anchorCtr="0" compatLnSpc="0">
            <a:noAutofit/>
          </a:bodyPr>
          <a:lstStyle/>
          <a:p>
            <a:pPr marL="0" marR="0" lvl="0" indent="0" algn="ctr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IN" sz="1800" b="0" i="0" u="none" strike="noStrike" kern="1200" cap="none">
              <a:ln>
                <a:noFill/>
              </a:ln>
              <a:solidFill>
                <a:srgbClr val="2C3E50"/>
              </a:solidFill>
              <a:latin typeface="Source Sans Pro" pitchFamily="34"/>
              <a:ea typeface="DejaVu Sans" pitchFamily="2"/>
              <a:cs typeface="DejaVu Sans" pitchFamily="2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F06DA3-EC49-4868-8FE9-098F1727A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0000" y="1484999"/>
            <a:ext cx="4680000" cy="1620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0E43FF-38FF-473E-A06B-5289E66A65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0000" y="3240000"/>
            <a:ext cx="6300000" cy="1620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63F982-77A2-44DF-AB13-3FECC533A72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60000" y="5400000"/>
            <a:ext cx="2880000" cy="270000"/>
          </a:xfrm>
        </p:spPr>
        <p:txBody>
          <a:bodyPr/>
          <a:lstStyle/>
          <a:p>
            <a:pPr lvl="0"/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CF22E2-0CA9-4CA1-ACF4-ADE548F98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20000" y="5400000"/>
            <a:ext cx="3240000" cy="270000"/>
          </a:xfrm>
        </p:spPr>
        <p:txBody>
          <a:bodyPr/>
          <a:lstStyle/>
          <a:p>
            <a:pPr lvl="0"/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98F203-F5CA-422A-8A86-F3E45C819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80000" y="5130000"/>
            <a:ext cx="720000" cy="540000"/>
          </a:xfrm>
        </p:spPr>
        <p:txBody>
          <a:bodyPr/>
          <a:lstStyle/>
          <a:p>
            <a:pPr lvl="0"/>
            <a:fld id="{9704CCBA-98F9-4398-A04B-D526964B04C5}" type="slidenum"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415347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4226A9C7-017A-4BB8-8720-BE7E2D89969A}"/>
              </a:ext>
            </a:extLst>
          </p:cNvPr>
          <p:cNvSpPr/>
          <p:nvPr/>
        </p:nvSpPr>
        <p:spPr>
          <a:xfrm>
            <a:off x="0" y="0"/>
            <a:ext cx="10080000" cy="567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2C3E50"/>
          </a:solidFill>
          <a:ln>
            <a:noFill/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algn="ctr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IN" sz="1800" b="0" i="0" u="none" strike="noStrike" kern="1200" cap="none">
              <a:ln>
                <a:noFill/>
              </a:ln>
              <a:solidFill>
                <a:srgbClr val="2C3E50"/>
              </a:solidFill>
              <a:latin typeface="Source Sans Pro" pitchFamily="34"/>
              <a:ea typeface="DejaVu Sans" pitchFamily="2"/>
              <a:cs typeface="DejaVu Sans" pitchFamily="2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57AFB2D0-4151-44C1-9F41-D6E26FF8C618}"/>
              </a:ext>
            </a:extLst>
          </p:cNvPr>
          <p:cNvSpPr/>
          <p:nvPr/>
        </p:nvSpPr>
        <p:spPr>
          <a:xfrm>
            <a:off x="2520000" y="1350000"/>
            <a:ext cx="5040000" cy="1890000"/>
          </a:xfrm>
          <a:custGeom>
            <a:avLst>
              <a:gd name="f0" fmla="val 3449"/>
              <a:gd name="f1" fmla="val 3951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+- 0 0 1"/>
              <a:gd name="f10" fmla="val -2147483647"/>
              <a:gd name="f11" fmla="val 2147483647"/>
              <a:gd name="f12" fmla="val 3590"/>
              <a:gd name="f13" fmla="val 8970"/>
              <a:gd name="f14" fmla="val 12630"/>
              <a:gd name="f15" fmla="val 18010"/>
              <a:gd name="f16" fmla="+- 0 0 0"/>
              <a:gd name="f17" fmla="*/ f5 1 21600"/>
              <a:gd name="f18" fmla="*/ f6 1 21600"/>
              <a:gd name="f19" fmla="pin -2147483647 f0 2147483647"/>
              <a:gd name="f20" fmla="pin -2147483647 f1 2147483647"/>
              <a:gd name="f21" fmla="*/ f16 f2 1"/>
              <a:gd name="f22" fmla="+- f19 0 10800"/>
              <a:gd name="f23" fmla="+- f20 0 10800"/>
              <a:gd name="f24" fmla="+- f20 0 21600"/>
              <a:gd name="f25" fmla="+- f19 0 21600"/>
              <a:gd name="f26" fmla="val f19"/>
              <a:gd name="f27" fmla="val f20"/>
              <a:gd name="f28" fmla="*/ f19 f17 1"/>
              <a:gd name="f29" fmla="*/ f20 f18 1"/>
              <a:gd name="f30" fmla="*/ 0 f17 1"/>
              <a:gd name="f31" fmla="*/ 21600 f17 1"/>
              <a:gd name="f32" fmla="*/ 21600 f18 1"/>
              <a:gd name="f33" fmla="*/ 0 f18 1"/>
              <a:gd name="f34" fmla="*/ 10800 f17 1"/>
              <a:gd name="f35" fmla="*/ f21 1 f4"/>
              <a:gd name="f36" fmla="*/ 10800 f18 1"/>
              <a:gd name="f37" fmla="abs f22"/>
              <a:gd name="f38" fmla="abs f23"/>
              <a:gd name="f39" fmla="+- f35 0 f3"/>
              <a:gd name="f40" fmla="*/ f26 f17 1"/>
              <a:gd name="f41" fmla="*/ f27 f18 1"/>
              <a:gd name="f42" fmla="+- f37 0 f38"/>
              <a:gd name="f43" fmla="+- f38 0 f37"/>
              <a:gd name="f44" fmla="?: f23 f9 f42"/>
              <a:gd name="f45" fmla="?: f23 f42 f9"/>
              <a:gd name="f46" fmla="?: f22 f9 f43"/>
              <a:gd name="f47" fmla="?: f22 f43 f9"/>
              <a:gd name="f48" fmla="?: f19 f9 f44"/>
              <a:gd name="f49" fmla="?: f19 f9 f45"/>
              <a:gd name="f50" fmla="?: f24 f46 f9"/>
              <a:gd name="f51" fmla="?: f24 f47 f9"/>
              <a:gd name="f52" fmla="?: f25 f45 f9"/>
              <a:gd name="f53" fmla="?: f25 f44 f9"/>
              <a:gd name="f54" fmla="?: f20 f9 f47"/>
              <a:gd name="f55" fmla="?: f20 f9 f46"/>
              <a:gd name="f56" fmla="?: f48 f19 0"/>
              <a:gd name="f57" fmla="?: f48 f20 6280"/>
              <a:gd name="f58" fmla="?: f49 f19 0"/>
              <a:gd name="f59" fmla="?: f49 f20 15320"/>
              <a:gd name="f60" fmla="?: f50 f19 6280"/>
              <a:gd name="f61" fmla="?: f50 f20 21600"/>
              <a:gd name="f62" fmla="?: f51 f19 15320"/>
              <a:gd name="f63" fmla="?: f51 f20 21600"/>
              <a:gd name="f64" fmla="?: f52 f19 21600"/>
              <a:gd name="f65" fmla="?: f52 f20 15320"/>
              <a:gd name="f66" fmla="?: f53 f19 21600"/>
              <a:gd name="f67" fmla="?: f53 f20 6280"/>
              <a:gd name="f68" fmla="?: f54 f19 15320"/>
              <a:gd name="f69" fmla="?: f54 f20 0"/>
              <a:gd name="f70" fmla="?: f55 f19 6280"/>
              <a:gd name="f71" fmla="?: f55 f20 0"/>
            </a:gdLst>
            <a:ahLst>
              <a:ahXY gdRefX="f0" minX="f10" maxX="f11" gdRefY="f1" minY="f10" maxY="f11">
                <a:pos x="f28" y="f29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9">
                <a:pos x="f34" y="f33"/>
              </a:cxn>
              <a:cxn ang="f39">
                <a:pos x="f30" y="f36"/>
              </a:cxn>
              <a:cxn ang="f39">
                <a:pos x="f34" y="f32"/>
              </a:cxn>
              <a:cxn ang="f39">
                <a:pos x="f31" y="f36"/>
              </a:cxn>
              <a:cxn ang="f39">
                <a:pos x="f40" y="f41"/>
              </a:cxn>
            </a:cxnLst>
            <a:rect l="f30" t="f33" r="f31" b="f32"/>
            <a:pathLst>
              <a:path w="21600" h="21600">
                <a:moveTo>
                  <a:pt x="f7" y="f7"/>
                </a:moveTo>
                <a:lnTo>
                  <a:pt x="f7" y="f12"/>
                </a:lnTo>
                <a:lnTo>
                  <a:pt x="f56" y="f57"/>
                </a:lnTo>
                <a:lnTo>
                  <a:pt x="f7" y="f13"/>
                </a:lnTo>
                <a:lnTo>
                  <a:pt x="f7" y="f14"/>
                </a:lnTo>
                <a:lnTo>
                  <a:pt x="f58" y="f59"/>
                </a:lnTo>
                <a:lnTo>
                  <a:pt x="f7" y="f15"/>
                </a:lnTo>
                <a:lnTo>
                  <a:pt x="f7" y="f8"/>
                </a:lnTo>
                <a:lnTo>
                  <a:pt x="f12" y="f8"/>
                </a:lnTo>
                <a:lnTo>
                  <a:pt x="f60" y="f61"/>
                </a:lnTo>
                <a:lnTo>
                  <a:pt x="f13" y="f8"/>
                </a:lnTo>
                <a:lnTo>
                  <a:pt x="f14" y="f8"/>
                </a:lnTo>
                <a:lnTo>
                  <a:pt x="f62" y="f63"/>
                </a:lnTo>
                <a:lnTo>
                  <a:pt x="f15" y="f8"/>
                </a:lnTo>
                <a:lnTo>
                  <a:pt x="f8" y="f8"/>
                </a:lnTo>
                <a:lnTo>
                  <a:pt x="f8" y="f15"/>
                </a:lnTo>
                <a:lnTo>
                  <a:pt x="f64" y="f65"/>
                </a:lnTo>
                <a:lnTo>
                  <a:pt x="f8" y="f14"/>
                </a:lnTo>
                <a:lnTo>
                  <a:pt x="f8" y="f13"/>
                </a:lnTo>
                <a:lnTo>
                  <a:pt x="f66" y="f67"/>
                </a:lnTo>
                <a:lnTo>
                  <a:pt x="f8" y="f12"/>
                </a:lnTo>
                <a:lnTo>
                  <a:pt x="f8" y="f7"/>
                </a:lnTo>
                <a:lnTo>
                  <a:pt x="f15" y="f7"/>
                </a:lnTo>
                <a:lnTo>
                  <a:pt x="f68" y="f69"/>
                </a:lnTo>
                <a:lnTo>
                  <a:pt x="f14" y="f7"/>
                </a:lnTo>
                <a:lnTo>
                  <a:pt x="f13" y="f7"/>
                </a:lnTo>
                <a:lnTo>
                  <a:pt x="f70" y="f71"/>
                </a:lnTo>
                <a:lnTo>
                  <a:pt x="f12" y="f7"/>
                </a:lnTo>
                <a:lnTo>
                  <a:pt x="f7" y="f7"/>
                </a:lnTo>
                <a:close/>
              </a:path>
            </a:pathLst>
          </a:custGeom>
          <a:solidFill>
            <a:srgbClr val="FFFFFF"/>
          </a:solidFill>
          <a:ln w="72000">
            <a:solidFill>
              <a:srgbClr val="1ABC9C"/>
            </a:solidFill>
            <a:prstDash val="solid"/>
          </a:ln>
        </p:spPr>
        <p:txBody>
          <a:bodyPr wrap="none" lIns="120600" tIns="75600" rIns="120600" bIns="75600" anchor="ctr" anchorCtr="0" compatLnSpc="0">
            <a:noAutofit/>
          </a:bodyPr>
          <a:lstStyle/>
          <a:p>
            <a:pPr marL="0" marR="0" lvl="0" indent="0" algn="ctr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IN" sz="1800" b="0" i="0" u="none" strike="noStrike" kern="1200" cap="none">
              <a:ln>
                <a:noFill/>
              </a:ln>
              <a:solidFill>
                <a:srgbClr val="2C3E50"/>
              </a:solidFill>
              <a:latin typeface="Source Sans Pro" pitchFamily="34"/>
              <a:ea typeface="DejaVu Sans" pitchFamily="2"/>
              <a:cs typeface="DejaVu Sans" pitchFamily="2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D2808A-2ADB-4874-927E-C0678ADFE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8" y="1414463"/>
            <a:ext cx="8694737" cy="23574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026CFE-F7A4-4C08-B458-8DC85C63C2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7388" y="3794125"/>
            <a:ext cx="8694737" cy="124142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B67327-2F96-46C5-8B86-89CC9D2DFE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60000" y="5400000"/>
            <a:ext cx="2880000" cy="270000"/>
          </a:xfrm>
        </p:spPr>
        <p:txBody>
          <a:bodyPr/>
          <a:lstStyle/>
          <a:p>
            <a:pPr lvl="0"/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8397A9-B2E3-4BE4-865F-8AA4D00B4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20000" y="5400000"/>
            <a:ext cx="3240000" cy="270000"/>
          </a:xfrm>
        </p:spPr>
        <p:txBody>
          <a:bodyPr/>
          <a:lstStyle/>
          <a:p>
            <a:pPr lvl="0"/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95E126-9295-4178-B5E3-7F2379FD2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80000" y="5130000"/>
            <a:ext cx="720000" cy="540000"/>
          </a:xfrm>
        </p:spPr>
        <p:txBody>
          <a:bodyPr/>
          <a:lstStyle/>
          <a:p>
            <a:pPr lvl="0"/>
            <a:fld id="{6C998CF0-466C-44AD-9865-40D89084629C}" type="slidenum"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407816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EEDB151-FF05-44C5-B22E-16DF496685CE}"/>
              </a:ext>
            </a:extLst>
          </p:cNvPr>
          <p:cNvSpPr/>
          <p:nvPr/>
        </p:nvSpPr>
        <p:spPr>
          <a:xfrm>
            <a:off x="0" y="0"/>
            <a:ext cx="10080000" cy="567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2C3E50"/>
          </a:solidFill>
          <a:ln>
            <a:noFill/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algn="ctr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IN" sz="1800" b="0" i="0" u="none" strike="noStrike" kern="1200" cap="none">
              <a:ln>
                <a:noFill/>
              </a:ln>
              <a:solidFill>
                <a:srgbClr val="2C3E50"/>
              </a:solidFill>
              <a:latin typeface="Source Sans Pro" pitchFamily="34"/>
              <a:ea typeface="DejaVu Sans" pitchFamily="2"/>
              <a:cs typeface="DejaVu Sans" pitchFamily="2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8BF0040E-AB0F-4D05-8996-F8C58A900C77}"/>
              </a:ext>
            </a:extLst>
          </p:cNvPr>
          <p:cNvSpPr/>
          <p:nvPr/>
        </p:nvSpPr>
        <p:spPr>
          <a:xfrm>
            <a:off x="2520000" y="1350000"/>
            <a:ext cx="5040000" cy="1890000"/>
          </a:xfrm>
          <a:custGeom>
            <a:avLst>
              <a:gd name="f0" fmla="val 3449"/>
              <a:gd name="f1" fmla="val 3951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+- 0 0 1"/>
              <a:gd name="f10" fmla="val -2147483647"/>
              <a:gd name="f11" fmla="val 2147483647"/>
              <a:gd name="f12" fmla="val 3590"/>
              <a:gd name="f13" fmla="val 8970"/>
              <a:gd name="f14" fmla="val 12630"/>
              <a:gd name="f15" fmla="val 18010"/>
              <a:gd name="f16" fmla="+- 0 0 0"/>
              <a:gd name="f17" fmla="*/ f5 1 21600"/>
              <a:gd name="f18" fmla="*/ f6 1 21600"/>
              <a:gd name="f19" fmla="pin -2147483647 f0 2147483647"/>
              <a:gd name="f20" fmla="pin -2147483647 f1 2147483647"/>
              <a:gd name="f21" fmla="*/ f16 f2 1"/>
              <a:gd name="f22" fmla="+- f19 0 10800"/>
              <a:gd name="f23" fmla="+- f20 0 10800"/>
              <a:gd name="f24" fmla="+- f20 0 21600"/>
              <a:gd name="f25" fmla="+- f19 0 21600"/>
              <a:gd name="f26" fmla="val f19"/>
              <a:gd name="f27" fmla="val f20"/>
              <a:gd name="f28" fmla="*/ f19 f17 1"/>
              <a:gd name="f29" fmla="*/ f20 f18 1"/>
              <a:gd name="f30" fmla="*/ 0 f17 1"/>
              <a:gd name="f31" fmla="*/ 21600 f17 1"/>
              <a:gd name="f32" fmla="*/ 21600 f18 1"/>
              <a:gd name="f33" fmla="*/ 0 f18 1"/>
              <a:gd name="f34" fmla="*/ 10800 f17 1"/>
              <a:gd name="f35" fmla="*/ f21 1 f4"/>
              <a:gd name="f36" fmla="*/ 10800 f18 1"/>
              <a:gd name="f37" fmla="abs f22"/>
              <a:gd name="f38" fmla="abs f23"/>
              <a:gd name="f39" fmla="+- f35 0 f3"/>
              <a:gd name="f40" fmla="*/ f26 f17 1"/>
              <a:gd name="f41" fmla="*/ f27 f18 1"/>
              <a:gd name="f42" fmla="+- f37 0 f38"/>
              <a:gd name="f43" fmla="+- f38 0 f37"/>
              <a:gd name="f44" fmla="?: f23 f9 f42"/>
              <a:gd name="f45" fmla="?: f23 f42 f9"/>
              <a:gd name="f46" fmla="?: f22 f9 f43"/>
              <a:gd name="f47" fmla="?: f22 f43 f9"/>
              <a:gd name="f48" fmla="?: f19 f9 f44"/>
              <a:gd name="f49" fmla="?: f19 f9 f45"/>
              <a:gd name="f50" fmla="?: f24 f46 f9"/>
              <a:gd name="f51" fmla="?: f24 f47 f9"/>
              <a:gd name="f52" fmla="?: f25 f45 f9"/>
              <a:gd name="f53" fmla="?: f25 f44 f9"/>
              <a:gd name="f54" fmla="?: f20 f9 f47"/>
              <a:gd name="f55" fmla="?: f20 f9 f46"/>
              <a:gd name="f56" fmla="?: f48 f19 0"/>
              <a:gd name="f57" fmla="?: f48 f20 6280"/>
              <a:gd name="f58" fmla="?: f49 f19 0"/>
              <a:gd name="f59" fmla="?: f49 f20 15320"/>
              <a:gd name="f60" fmla="?: f50 f19 6280"/>
              <a:gd name="f61" fmla="?: f50 f20 21600"/>
              <a:gd name="f62" fmla="?: f51 f19 15320"/>
              <a:gd name="f63" fmla="?: f51 f20 21600"/>
              <a:gd name="f64" fmla="?: f52 f19 21600"/>
              <a:gd name="f65" fmla="?: f52 f20 15320"/>
              <a:gd name="f66" fmla="?: f53 f19 21600"/>
              <a:gd name="f67" fmla="?: f53 f20 6280"/>
              <a:gd name="f68" fmla="?: f54 f19 15320"/>
              <a:gd name="f69" fmla="?: f54 f20 0"/>
              <a:gd name="f70" fmla="?: f55 f19 6280"/>
              <a:gd name="f71" fmla="?: f55 f20 0"/>
            </a:gdLst>
            <a:ahLst>
              <a:ahXY gdRefX="f0" minX="f10" maxX="f11" gdRefY="f1" minY="f10" maxY="f11">
                <a:pos x="f28" y="f29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9">
                <a:pos x="f34" y="f33"/>
              </a:cxn>
              <a:cxn ang="f39">
                <a:pos x="f30" y="f36"/>
              </a:cxn>
              <a:cxn ang="f39">
                <a:pos x="f34" y="f32"/>
              </a:cxn>
              <a:cxn ang="f39">
                <a:pos x="f31" y="f36"/>
              </a:cxn>
              <a:cxn ang="f39">
                <a:pos x="f40" y="f41"/>
              </a:cxn>
            </a:cxnLst>
            <a:rect l="f30" t="f33" r="f31" b="f32"/>
            <a:pathLst>
              <a:path w="21600" h="21600">
                <a:moveTo>
                  <a:pt x="f7" y="f7"/>
                </a:moveTo>
                <a:lnTo>
                  <a:pt x="f7" y="f12"/>
                </a:lnTo>
                <a:lnTo>
                  <a:pt x="f56" y="f57"/>
                </a:lnTo>
                <a:lnTo>
                  <a:pt x="f7" y="f13"/>
                </a:lnTo>
                <a:lnTo>
                  <a:pt x="f7" y="f14"/>
                </a:lnTo>
                <a:lnTo>
                  <a:pt x="f58" y="f59"/>
                </a:lnTo>
                <a:lnTo>
                  <a:pt x="f7" y="f15"/>
                </a:lnTo>
                <a:lnTo>
                  <a:pt x="f7" y="f8"/>
                </a:lnTo>
                <a:lnTo>
                  <a:pt x="f12" y="f8"/>
                </a:lnTo>
                <a:lnTo>
                  <a:pt x="f60" y="f61"/>
                </a:lnTo>
                <a:lnTo>
                  <a:pt x="f13" y="f8"/>
                </a:lnTo>
                <a:lnTo>
                  <a:pt x="f14" y="f8"/>
                </a:lnTo>
                <a:lnTo>
                  <a:pt x="f62" y="f63"/>
                </a:lnTo>
                <a:lnTo>
                  <a:pt x="f15" y="f8"/>
                </a:lnTo>
                <a:lnTo>
                  <a:pt x="f8" y="f8"/>
                </a:lnTo>
                <a:lnTo>
                  <a:pt x="f8" y="f15"/>
                </a:lnTo>
                <a:lnTo>
                  <a:pt x="f64" y="f65"/>
                </a:lnTo>
                <a:lnTo>
                  <a:pt x="f8" y="f14"/>
                </a:lnTo>
                <a:lnTo>
                  <a:pt x="f8" y="f13"/>
                </a:lnTo>
                <a:lnTo>
                  <a:pt x="f66" y="f67"/>
                </a:lnTo>
                <a:lnTo>
                  <a:pt x="f8" y="f12"/>
                </a:lnTo>
                <a:lnTo>
                  <a:pt x="f8" y="f7"/>
                </a:lnTo>
                <a:lnTo>
                  <a:pt x="f15" y="f7"/>
                </a:lnTo>
                <a:lnTo>
                  <a:pt x="f68" y="f69"/>
                </a:lnTo>
                <a:lnTo>
                  <a:pt x="f14" y="f7"/>
                </a:lnTo>
                <a:lnTo>
                  <a:pt x="f13" y="f7"/>
                </a:lnTo>
                <a:lnTo>
                  <a:pt x="f70" y="f71"/>
                </a:lnTo>
                <a:lnTo>
                  <a:pt x="f12" y="f7"/>
                </a:lnTo>
                <a:lnTo>
                  <a:pt x="f7" y="f7"/>
                </a:lnTo>
                <a:close/>
              </a:path>
            </a:pathLst>
          </a:custGeom>
          <a:solidFill>
            <a:srgbClr val="FFFFFF"/>
          </a:solidFill>
          <a:ln w="72000">
            <a:solidFill>
              <a:srgbClr val="1ABC9C"/>
            </a:solidFill>
            <a:prstDash val="solid"/>
          </a:ln>
        </p:spPr>
        <p:txBody>
          <a:bodyPr wrap="none" lIns="120600" tIns="75600" rIns="120600" bIns="75600" anchor="ctr" anchorCtr="0" compatLnSpc="0">
            <a:noAutofit/>
          </a:bodyPr>
          <a:lstStyle/>
          <a:p>
            <a:pPr marL="0" marR="0" lvl="0" indent="0" algn="ctr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IN" sz="1800" b="0" i="0" u="none" strike="noStrike" kern="1200" cap="none">
              <a:ln>
                <a:noFill/>
              </a:ln>
              <a:solidFill>
                <a:srgbClr val="2C3E50"/>
              </a:solidFill>
              <a:latin typeface="Source Sans Pro" pitchFamily="34"/>
              <a:ea typeface="DejaVu Sans" pitchFamily="2"/>
              <a:cs typeface="DejaVu Sans" pitchFamily="2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20A654-9B23-438A-A79C-3B4FFBC71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0000" y="1484999"/>
            <a:ext cx="4680000" cy="1620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A354D4-A5B6-41F0-9CAC-7332FD1805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419475" y="3240088"/>
            <a:ext cx="3073400" cy="1619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CFCBEB-6A4C-4D34-987E-080581D24E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45275" y="3240088"/>
            <a:ext cx="3074988" cy="1619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87E8C6-5A65-4E30-8D61-AF93C1933B0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60000" y="5400000"/>
            <a:ext cx="2880000" cy="270000"/>
          </a:xfrm>
        </p:spPr>
        <p:txBody>
          <a:bodyPr/>
          <a:lstStyle/>
          <a:p>
            <a:pPr lvl="0"/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528064-9E7D-4B88-B857-B4FA40F2D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20000" y="5400000"/>
            <a:ext cx="3240000" cy="270000"/>
          </a:xfrm>
        </p:spPr>
        <p:txBody>
          <a:bodyPr/>
          <a:lstStyle/>
          <a:p>
            <a:pPr lvl="0"/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264F4A-F2B6-43C8-9619-41A5D4FB5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80000" y="5130000"/>
            <a:ext cx="720000" cy="540000"/>
          </a:xfrm>
        </p:spPr>
        <p:txBody>
          <a:bodyPr/>
          <a:lstStyle/>
          <a:p>
            <a:pPr lvl="0"/>
            <a:fld id="{387AA2D7-6B64-4DC1-AC88-C2A0C81AFA1A}" type="slidenum"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675673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E5DF4DB4-8FF2-4EED-A527-902EEB9C13E6}"/>
              </a:ext>
            </a:extLst>
          </p:cNvPr>
          <p:cNvSpPr/>
          <p:nvPr/>
        </p:nvSpPr>
        <p:spPr>
          <a:xfrm>
            <a:off x="0" y="0"/>
            <a:ext cx="10080000" cy="567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2C3E50"/>
          </a:solidFill>
          <a:ln>
            <a:noFill/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algn="ctr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IN" sz="1800" b="0" i="0" u="none" strike="noStrike" kern="1200" cap="none">
              <a:ln>
                <a:noFill/>
              </a:ln>
              <a:solidFill>
                <a:srgbClr val="2C3E50"/>
              </a:solidFill>
              <a:latin typeface="Source Sans Pro" pitchFamily="34"/>
              <a:ea typeface="DejaVu Sans" pitchFamily="2"/>
              <a:cs typeface="DejaVu Sans" pitchFamily="2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28070B8-9719-4C81-9A82-85A7E9C36DAC}"/>
              </a:ext>
            </a:extLst>
          </p:cNvPr>
          <p:cNvSpPr/>
          <p:nvPr/>
        </p:nvSpPr>
        <p:spPr>
          <a:xfrm>
            <a:off x="2520000" y="1350000"/>
            <a:ext cx="5040000" cy="1890000"/>
          </a:xfrm>
          <a:custGeom>
            <a:avLst>
              <a:gd name="f0" fmla="val 3449"/>
              <a:gd name="f1" fmla="val 3951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+- 0 0 1"/>
              <a:gd name="f10" fmla="val -2147483647"/>
              <a:gd name="f11" fmla="val 2147483647"/>
              <a:gd name="f12" fmla="val 3590"/>
              <a:gd name="f13" fmla="val 8970"/>
              <a:gd name="f14" fmla="val 12630"/>
              <a:gd name="f15" fmla="val 18010"/>
              <a:gd name="f16" fmla="+- 0 0 0"/>
              <a:gd name="f17" fmla="*/ f5 1 21600"/>
              <a:gd name="f18" fmla="*/ f6 1 21600"/>
              <a:gd name="f19" fmla="pin -2147483647 f0 2147483647"/>
              <a:gd name="f20" fmla="pin -2147483647 f1 2147483647"/>
              <a:gd name="f21" fmla="*/ f16 f2 1"/>
              <a:gd name="f22" fmla="+- f19 0 10800"/>
              <a:gd name="f23" fmla="+- f20 0 10800"/>
              <a:gd name="f24" fmla="+- f20 0 21600"/>
              <a:gd name="f25" fmla="+- f19 0 21600"/>
              <a:gd name="f26" fmla="val f19"/>
              <a:gd name="f27" fmla="val f20"/>
              <a:gd name="f28" fmla="*/ f19 f17 1"/>
              <a:gd name="f29" fmla="*/ f20 f18 1"/>
              <a:gd name="f30" fmla="*/ 0 f17 1"/>
              <a:gd name="f31" fmla="*/ 21600 f17 1"/>
              <a:gd name="f32" fmla="*/ 21600 f18 1"/>
              <a:gd name="f33" fmla="*/ 0 f18 1"/>
              <a:gd name="f34" fmla="*/ 10800 f17 1"/>
              <a:gd name="f35" fmla="*/ f21 1 f4"/>
              <a:gd name="f36" fmla="*/ 10800 f18 1"/>
              <a:gd name="f37" fmla="abs f22"/>
              <a:gd name="f38" fmla="abs f23"/>
              <a:gd name="f39" fmla="+- f35 0 f3"/>
              <a:gd name="f40" fmla="*/ f26 f17 1"/>
              <a:gd name="f41" fmla="*/ f27 f18 1"/>
              <a:gd name="f42" fmla="+- f37 0 f38"/>
              <a:gd name="f43" fmla="+- f38 0 f37"/>
              <a:gd name="f44" fmla="?: f23 f9 f42"/>
              <a:gd name="f45" fmla="?: f23 f42 f9"/>
              <a:gd name="f46" fmla="?: f22 f9 f43"/>
              <a:gd name="f47" fmla="?: f22 f43 f9"/>
              <a:gd name="f48" fmla="?: f19 f9 f44"/>
              <a:gd name="f49" fmla="?: f19 f9 f45"/>
              <a:gd name="f50" fmla="?: f24 f46 f9"/>
              <a:gd name="f51" fmla="?: f24 f47 f9"/>
              <a:gd name="f52" fmla="?: f25 f45 f9"/>
              <a:gd name="f53" fmla="?: f25 f44 f9"/>
              <a:gd name="f54" fmla="?: f20 f9 f47"/>
              <a:gd name="f55" fmla="?: f20 f9 f46"/>
              <a:gd name="f56" fmla="?: f48 f19 0"/>
              <a:gd name="f57" fmla="?: f48 f20 6280"/>
              <a:gd name="f58" fmla="?: f49 f19 0"/>
              <a:gd name="f59" fmla="?: f49 f20 15320"/>
              <a:gd name="f60" fmla="?: f50 f19 6280"/>
              <a:gd name="f61" fmla="?: f50 f20 21600"/>
              <a:gd name="f62" fmla="?: f51 f19 15320"/>
              <a:gd name="f63" fmla="?: f51 f20 21600"/>
              <a:gd name="f64" fmla="?: f52 f19 21600"/>
              <a:gd name="f65" fmla="?: f52 f20 15320"/>
              <a:gd name="f66" fmla="?: f53 f19 21600"/>
              <a:gd name="f67" fmla="?: f53 f20 6280"/>
              <a:gd name="f68" fmla="?: f54 f19 15320"/>
              <a:gd name="f69" fmla="?: f54 f20 0"/>
              <a:gd name="f70" fmla="?: f55 f19 6280"/>
              <a:gd name="f71" fmla="?: f55 f20 0"/>
            </a:gdLst>
            <a:ahLst>
              <a:ahXY gdRefX="f0" minX="f10" maxX="f11" gdRefY="f1" minY="f10" maxY="f11">
                <a:pos x="f28" y="f29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9">
                <a:pos x="f34" y="f33"/>
              </a:cxn>
              <a:cxn ang="f39">
                <a:pos x="f30" y="f36"/>
              </a:cxn>
              <a:cxn ang="f39">
                <a:pos x="f34" y="f32"/>
              </a:cxn>
              <a:cxn ang="f39">
                <a:pos x="f31" y="f36"/>
              </a:cxn>
              <a:cxn ang="f39">
                <a:pos x="f40" y="f41"/>
              </a:cxn>
            </a:cxnLst>
            <a:rect l="f30" t="f33" r="f31" b="f32"/>
            <a:pathLst>
              <a:path w="21600" h="21600">
                <a:moveTo>
                  <a:pt x="f7" y="f7"/>
                </a:moveTo>
                <a:lnTo>
                  <a:pt x="f7" y="f12"/>
                </a:lnTo>
                <a:lnTo>
                  <a:pt x="f56" y="f57"/>
                </a:lnTo>
                <a:lnTo>
                  <a:pt x="f7" y="f13"/>
                </a:lnTo>
                <a:lnTo>
                  <a:pt x="f7" y="f14"/>
                </a:lnTo>
                <a:lnTo>
                  <a:pt x="f58" y="f59"/>
                </a:lnTo>
                <a:lnTo>
                  <a:pt x="f7" y="f15"/>
                </a:lnTo>
                <a:lnTo>
                  <a:pt x="f7" y="f8"/>
                </a:lnTo>
                <a:lnTo>
                  <a:pt x="f12" y="f8"/>
                </a:lnTo>
                <a:lnTo>
                  <a:pt x="f60" y="f61"/>
                </a:lnTo>
                <a:lnTo>
                  <a:pt x="f13" y="f8"/>
                </a:lnTo>
                <a:lnTo>
                  <a:pt x="f14" y="f8"/>
                </a:lnTo>
                <a:lnTo>
                  <a:pt x="f62" y="f63"/>
                </a:lnTo>
                <a:lnTo>
                  <a:pt x="f15" y="f8"/>
                </a:lnTo>
                <a:lnTo>
                  <a:pt x="f8" y="f8"/>
                </a:lnTo>
                <a:lnTo>
                  <a:pt x="f8" y="f15"/>
                </a:lnTo>
                <a:lnTo>
                  <a:pt x="f64" y="f65"/>
                </a:lnTo>
                <a:lnTo>
                  <a:pt x="f8" y="f14"/>
                </a:lnTo>
                <a:lnTo>
                  <a:pt x="f8" y="f13"/>
                </a:lnTo>
                <a:lnTo>
                  <a:pt x="f66" y="f67"/>
                </a:lnTo>
                <a:lnTo>
                  <a:pt x="f8" y="f12"/>
                </a:lnTo>
                <a:lnTo>
                  <a:pt x="f8" y="f7"/>
                </a:lnTo>
                <a:lnTo>
                  <a:pt x="f15" y="f7"/>
                </a:lnTo>
                <a:lnTo>
                  <a:pt x="f68" y="f69"/>
                </a:lnTo>
                <a:lnTo>
                  <a:pt x="f14" y="f7"/>
                </a:lnTo>
                <a:lnTo>
                  <a:pt x="f13" y="f7"/>
                </a:lnTo>
                <a:lnTo>
                  <a:pt x="f70" y="f71"/>
                </a:lnTo>
                <a:lnTo>
                  <a:pt x="f12" y="f7"/>
                </a:lnTo>
                <a:lnTo>
                  <a:pt x="f7" y="f7"/>
                </a:lnTo>
                <a:close/>
              </a:path>
            </a:pathLst>
          </a:custGeom>
          <a:solidFill>
            <a:srgbClr val="FFFFFF"/>
          </a:solidFill>
          <a:ln w="72000">
            <a:solidFill>
              <a:srgbClr val="1ABC9C"/>
            </a:solidFill>
            <a:prstDash val="solid"/>
          </a:ln>
        </p:spPr>
        <p:txBody>
          <a:bodyPr wrap="none" lIns="120600" tIns="75600" rIns="120600" bIns="75600" anchor="ctr" anchorCtr="0" compatLnSpc="0">
            <a:noAutofit/>
          </a:bodyPr>
          <a:lstStyle/>
          <a:p>
            <a:pPr marL="0" marR="0" lvl="0" indent="0" algn="ctr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IN" sz="1800" b="0" i="0" u="none" strike="noStrike" kern="1200" cap="none">
              <a:ln>
                <a:noFill/>
              </a:ln>
              <a:solidFill>
                <a:srgbClr val="2C3E50"/>
              </a:solidFill>
              <a:latin typeface="Source Sans Pro" pitchFamily="34"/>
              <a:ea typeface="DejaVu Sans" pitchFamily="2"/>
              <a:cs typeface="DejaVu Sans" pitchFamily="2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50E8FC2-4BB4-41F3-8459-8335AFC07C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01625"/>
            <a:ext cx="8694737" cy="10969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F7FA50-C305-4CC0-83D5-BDD52E2235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3738" y="1390650"/>
            <a:ext cx="4265612" cy="681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988B63-883A-4E08-A13F-D62F6F1590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3738" y="2071688"/>
            <a:ext cx="4265612" cy="30464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422149-F1A8-45FB-8C1B-8F74F12DFD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03813" y="1390650"/>
            <a:ext cx="4284662" cy="681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57C5C7-5F1B-4A69-B781-F0C8AB4B61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03813" y="2071688"/>
            <a:ext cx="4284662" cy="30464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19B555A-1E87-4470-8189-BCCE8A15CC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60000" y="5400000"/>
            <a:ext cx="2880000" cy="270000"/>
          </a:xfrm>
        </p:spPr>
        <p:txBody>
          <a:bodyPr/>
          <a:lstStyle/>
          <a:p>
            <a:pPr lvl="0"/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BA620A-A8C9-4B26-9C95-063EA3CF4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20000" y="5400000"/>
            <a:ext cx="3240000" cy="270000"/>
          </a:xfrm>
        </p:spPr>
        <p:txBody>
          <a:bodyPr/>
          <a:lstStyle/>
          <a:p>
            <a:pPr lvl="0"/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C2CE06-E261-4EFF-9E74-D4A966B15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80000" y="5130000"/>
            <a:ext cx="720000" cy="540000"/>
          </a:xfrm>
        </p:spPr>
        <p:txBody>
          <a:bodyPr/>
          <a:lstStyle/>
          <a:p>
            <a:pPr lvl="0"/>
            <a:fld id="{4DAB81B8-1C4F-4445-889E-71B8C768618F}" type="slidenum"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444644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:a16="http://schemas.microsoft.com/office/drawing/2014/main" id="{2498D7C2-79E8-4A06-B7BF-420F78610801}"/>
              </a:ext>
            </a:extLst>
          </p:cNvPr>
          <p:cNvSpPr/>
          <p:nvPr/>
        </p:nvSpPr>
        <p:spPr>
          <a:xfrm>
            <a:off x="0" y="0"/>
            <a:ext cx="10080000" cy="567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2C3E50"/>
          </a:solidFill>
          <a:ln>
            <a:noFill/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algn="ctr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IN" sz="1800" b="0" i="0" u="none" strike="noStrike" kern="1200" cap="none">
              <a:ln>
                <a:noFill/>
              </a:ln>
              <a:solidFill>
                <a:srgbClr val="2C3E50"/>
              </a:solidFill>
              <a:latin typeface="Source Sans Pro" pitchFamily="34"/>
              <a:ea typeface="DejaVu Sans" pitchFamily="2"/>
              <a:cs typeface="DejaVu Sans" pitchFamily="2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654E0F24-5250-4D25-BC6C-7325810BC8A7}"/>
              </a:ext>
            </a:extLst>
          </p:cNvPr>
          <p:cNvSpPr/>
          <p:nvPr/>
        </p:nvSpPr>
        <p:spPr>
          <a:xfrm>
            <a:off x="2520000" y="1350000"/>
            <a:ext cx="5040000" cy="1890000"/>
          </a:xfrm>
          <a:custGeom>
            <a:avLst>
              <a:gd name="f0" fmla="val 3449"/>
              <a:gd name="f1" fmla="val 3951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+- 0 0 1"/>
              <a:gd name="f10" fmla="val -2147483647"/>
              <a:gd name="f11" fmla="val 2147483647"/>
              <a:gd name="f12" fmla="val 3590"/>
              <a:gd name="f13" fmla="val 8970"/>
              <a:gd name="f14" fmla="val 12630"/>
              <a:gd name="f15" fmla="val 18010"/>
              <a:gd name="f16" fmla="+- 0 0 0"/>
              <a:gd name="f17" fmla="*/ f5 1 21600"/>
              <a:gd name="f18" fmla="*/ f6 1 21600"/>
              <a:gd name="f19" fmla="pin -2147483647 f0 2147483647"/>
              <a:gd name="f20" fmla="pin -2147483647 f1 2147483647"/>
              <a:gd name="f21" fmla="*/ f16 f2 1"/>
              <a:gd name="f22" fmla="+- f19 0 10800"/>
              <a:gd name="f23" fmla="+- f20 0 10800"/>
              <a:gd name="f24" fmla="+- f20 0 21600"/>
              <a:gd name="f25" fmla="+- f19 0 21600"/>
              <a:gd name="f26" fmla="val f19"/>
              <a:gd name="f27" fmla="val f20"/>
              <a:gd name="f28" fmla="*/ f19 f17 1"/>
              <a:gd name="f29" fmla="*/ f20 f18 1"/>
              <a:gd name="f30" fmla="*/ 0 f17 1"/>
              <a:gd name="f31" fmla="*/ 21600 f17 1"/>
              <a:gd name="f32" fmla="*/ 21600 f18 1"/>
              <a:gd name="f33" fmla="*/ 0 f18 1"/>
              <a:gd name="f34" fmla="*/ 10800 f17 1"/>
              <a:gd name="f35" fmla="*/ f21 1 f4"/>
              <a:gd name="f36" fmla="*/ 10800 f18 1"/>
              <a:gd name="f37" fmla="abs f22"/>
              <a:gd name="f38" fmla="abs f23"/>
              <a:gd name="f39" fmla="+- f35 0 f3"/>
              <a:gd name="f40" fmla="*/ f26 f17 1"/>
              <a:gd name="f41" fmla="*/ f27 f18 1"/>
              <a:gd name="f42" fmla="+- f37 0 f38"/>
              <a:gd name="f43" fmla="+- f38 0 f37"/>
              <a:gd name="f44" fmla="?: f23 f9 f42"/>
              <a:gd name="f45" fmla="?: f23 f42 f9"/>
              <a:gd name="f46" fmla="?: f22 f9 f43"/>
              <a:gd name="f47" fmla="?: f22 f43 f9"/>
              <a:gd name="f48" fmla="?: f19 f9 f44"/>
              <a:gd name="f49" fmla="?: f19 f9 f45"/>
              <a:gd name="f50" fmla="?: f24 f46 f9"/>
              <a:gd name="f51" fmla="?: f24 f47 f9"/>
              <a:gd name="f52" fmla="?: f25 f45 f9"/>
              <a:gd name="f53" fmla="?: f25 f44 f9"/>
              <a:gd name="f54" fmla="?: f20 f9 f47"/>
              <a:gd name="f55" fmla="?: f20 f9 f46"/>
              <a:gd name="f56" fmla="?: f48 f19 0"/>
              <a:gd name="f57" fmla="?: f48 f20 6280"/>
              <a:gd name="f58" fmla="?: f49 f19 0"/>
              <a:gd name="f59" fmla="?: f49 f20 15320"/>
              <a:gd name="f60" fmla="?: f50 f19 6280"/>
              <a:gd name="f61" fmla="?: f50 f20 21600"/>
              <a:gd name="f62" fmla="?: f51 f19 15320"/>
              <a:gd name="f63" fmla="?: f51 f20 21600"/>
              <a:gd name="f64" fmla="?: f52 f19 21600"/>
              <a:gd name="f65" fmla="?: f52 f20 15320"/>
              <a:gd name="f66" fmla="?: f53 f19 21600"/>
              <a:gd name="f67" fmla="?: f53 f20 6280"/>
              <a:gd name="f68" fmla="?: f54 f19 15320"/>
              <a:gd name="f69" fmla="?: f54 f20 0"/>
              <a:gd name="f70" fmla="?: f55 f19 6280"/>
              <a:gd name="f71" fmla="?: f55 f20 0"/>
            </a:gdLst>
            <a:ahLst>
              <a:ahXY gdRefX="f0" minX="f10" maxX="f11" gdRefY="f1" minY="f10" maxY="f11">
                <a:pos x="f28" y="f29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9">
                <a:pos x="f34" y="f33"/>
              </a:cxn>
              <a:cxn ang="f39">
                <a:pos x="f30" y="f36"/>
              </a:cxn>
              <a:cxn ang="f39">
                <a:pos x="f34" y="f32"/>
              </a:cxn>
              <a:cxn ang="f39">
                <a:pos x="f31" y="f36"/>
              </a:cxn>
              <a:cxn ang="f39">
                <a:pos x="f40" y="f41"/>
              </a:cxn>
            </a:cxnLst>
            <a:rect l="f30" t="f33" r="f31" b="f32"/>
            <a:pathLst>
              <a:path w="21600" h="21600">
                <a:moveTo>
                  <a:pt x="f7" y="f7"/>
                </a:moveTo>
                <a:lnTo>
                  <a:pt x="f7" y="f12"/>
                </a:lnTo>
                <a:lnTo>
                  <a:pt x="f56" y="f57"/>
                </a:lnTo>
                <a:lnTo>
                  <a:pt x="f7" y="f13"/>
                </a:lnTo>
                <a:lnTo>
                  <a:pt x="f7" y="f14"/>
                </a:lnTo>
                <a:lnTo>
                  <a:pt x="f58" y="f59"/>
                </a:lnTo>
                <a:lnTo>
                  <a:pt x="f7" y="f15"/>
                </a:lnTo>
                <a:lnTo>
                  <a:pt x="f7" y="f8"/>
                </a:lnTo>
                <a:lnTo>
                  <a:pt x="f12" y="f8"/>
                </a:lnTo>
                <a:lnTo>
                  <a:pt x="f60" y="f61"/>
                </a:lnTo>
                <a:lnTo>
                  <a:pt x="f13" y="f8"/>
                </a:lnTo>
                <a:lnTo>
                  <a:pt x="f14" y="f8"/>
                </a:lnTo>
                <a:lnTo>
                  <a:pt x="f62" y="f63"/>
                </a:lnTo>
                <a:lnTo>
                  <a:pt x="f15" y="f8"/>
                </a:lnTo>
                <a:lnTo>
                  <a:pt x="f8" y="f8"/>
                </a:lnTo>
                <a:lnTo>
                  <a:pt x="f8" y="f15"/>
                </a:lnTo>
                <a:lnTo>
                  <a:pt x="f64" y="f65"/>
                </a:lnTo>
                <a:lnTo>
                  <a:pt x="f8" y="f14"/>
                </a:lnTo>
                <a:lnTo>
                  <a:pt x="f8" y="f13"/>
                </a:lnTo>
                <a:lnTo>
                  <a:pt x="f66" y="f67"/>
                </a:lnTo>
                <a:lnTo>
                  <a:pt x="f8" y="f12"/>
                </a:lnTo>
                <a:lnTo>
                  <a:pt x="f8" y="f7"/>
                </a:lnTo>
                <a:lnTo>
                  <a:pt x="f15" y="f7"/>
                </a:lnTo>
                <a:lnTo>
                  <a:pt x="f68" y="f69"/>
                </a:lnTo>
                <a:lnTo>
                  <a:pt x="f14" y="f7"/>
                </a:lnTo>
                <a:lnTo>
                  <a:pt x="f13" y="f7"/>
                </a:lnTo>
                <a:lnTo>
                  <a:pt x="f70" y="f71"/>
                </a:lnTo>
                <a:lnTo>
                  <a:pt x="f12" y="f7"/>
                </a:lnTo>
                <a:lnTo>
                  <a:pt x="f7" y="f7"/>
                </a:lnTo>
                <a:close/>
              </a:path>
            </a:pathLst>
          </a:custGeom>
          <a:solidFill>
            <a:srgbClr val="FFFFFF"/>
          </a:solidFill>
          <a:ln w="72000">
            <a:solidFill>
              <a:srgbClr val="1ABC9C"/>
            </a:solidFill>
            <a:prstDash val="solid"/>
          </a:ln>
        </p:spPr>
        <p:txBody>
          <a:bodyPr wrap="none" lIns="120600" tIns="75600" rIns="120600" bIns="75600" anchor="ctr" anchorCtr="0" compatLnSpc="0">
            <a:noAutofit/>
          </a:bodyPr>
          <a:lstStyle/>
          <a:p>
            <a:pPr marL="0" marR="0" lvl="0" indent="0" algn="ctr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IN" sz="1800" b="0" i="0" u="none" strike="noStrike" kern="1200" cap="none">
              <a:ln>
                <a:noFill/>
              </a:ln>
              <a:solidFill>
                <a:srgbClr val="2C3E50"/>
              </a:solidFill>
              <a:latin typeface="Source Sans Pro" pitchFamily="34"/>
              <a:ea typeface="DejaVu Sans" pitchFamily="2"/>
              <a:cs typeface="DejaVu Sans" pitchFamily="2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6D19B6-F108-4575-9F09-948F02F80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0000" y="1484999"/>
            <a:ext cx="4680000" cy="1620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48CD8B-8542-4405-9243-1DE2D5EA75A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60000" y="5400000"/>
            <a:ext cx="2880000" cy="270000"/>
          </a:xfrm>
        </p:spPr>
        <p:txBody>
          <a:bodyPr/>
          <a:lstStyle/>
          <a:p>
            <a:pPr lvl="0"/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F3C804-977F-471F-93A3-79E3A9151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20000" y="5400000"/>
            <a:ext cx="3240000" cy="270000"/>
          </a:xfrm>
        </p:spPr>
        <p:txBody>
          <a:bodyPr/>
          <a:lstStyle/>
          <a:p>
            <a:pPr lvl="0"/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8B7E61-41A5-4C7B-AB86-B7CFF728F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80000" y="5130000"/>
            <a:ext cx="720000" cy="540000"/>
          </a:xfrm>
        </p:spPr>
        <p:txBody>
          <a:bodyPr/>
          <a:lstStyle/>
          <a:p>
            <a:pPr lvl="0"/>
            <a:fld id="{7FFC14AF-A2FF-4F87-B8F8-B125ADD82F95}" type="slidenum"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893857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: Shape 4">
            <a:extLst>
              <a:ext uri="{FF2B5EF4-FFF2-40B4-BE49-F238E27FC236}">
                <a16:creationId xmlns:a16="http://schemas.microsoft.com/office/drawing/2014/main" id="{E5FF889A-FCB5-4DC2-BAE1-DE442C5D0BBA}"/>
              </a:ext>
            </a:extLst>
          </p:cNvPr>
          <p:cNvSpPr/>
          <p:nvPr/>
        </p:nvSpPr>
        <p:spPr>
          <a:xfrm>
            <a:off x="0" y="0"/>
            <a:ext cx="10080000" cy="567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2C3E50"/>
          </a:solidFill>
          <a:ln>
            <a:noFill/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algn="ctr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IN" sz="1800" b="0" i="0" u="none" strike="noStrike" kern="1200" cap="none">
              <a:ln>
                <a:noFill/>
              </a:ln>
              <a:solidFill>
                <a:srgbClr val="2C3E50"/>
              </a:solidFill>
              <a:latin typeface="Source Sans Pro" pitchFamily="34"/>
              <a:ea typeface="DejaVu Sans" pitchFamily="2"/>
              <a:cs typeface="DejaVu Sans" pitchFamily="2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2A3C86E1-3D31-4CC6-9A01-3098C70B8CE9}"/>
              </a:ext>
            </a:extLst>
          </p:cNvPr>
          <p:cNvSpPr/>
          <p:nvPr/>
        </p:nvSpPr>
        <p:spPr>
          <a:xfrm>
            <a:off x="2520000" y="1350000"/>
            <a:ext cx="5040000" cy="1890000"/>
          </a:xfrm>
          <a:custGeom>
            <a:avLst>
              <a:gd name="f0" fmla="val 3449"/>
              <a:gd name="f1" fmla="val 3951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+- 0 0 1"/>
              <a:gd name="f10" fmla="val -2147483647"/>
              <a:gd name="f11" fmla="val 2147483647"/>
              <a:gd name="f12" fmla="val 3590"/>
              <a:gd name="f13" fmla="val 8970"/>
              <a:gd name="f14" fmla="val 12630"/>
              <a:gd name="f15" fmla="val 18010"/>
              <a:gd name="f16" fmla="+- 0 0 0"/>
              <a:gd name="f17" fmla="*/ f5 1 21600"/>
              <a:gd name="f18" fmla="*/ f6 1 21600"/>
              <a:gd name="f19" fmla="pin -2147483647 f0 2147483647"/>
              <a:gd name="f20" fmla="pin -2147483647 f1 2147483647"/>
              <a:gd name="f21" fmla="*/ f16 f2 1"/>
              <a:gd name="f22" fmla="+- f19 0 10800"/>
              <a:gd name="f23" fmla="+- f20 0 10800"/>
              <a:gd name="f24" fmla="+- f20 0 21600"/>
              <a:gd name="f25" fmla="+- f19 0 21600"/>
              <a:gd name="f26" fmla="val f19"/>
              <a:gd name="f27" fmla="val f20"/>
              <a:gd name="f28" fmla="*/ f19 f17 1"/>
              <a:gd name="f29" fmla="*/ f20 f18 1"/>
              <a:gd name="f30" fmla="*/ 0 f17 1"/>
              <a:gd name="f31" fmla="*/ 21600 f17 1"/>
              <a:gd name="f32" fmla="*/ 21600 f18 1"/>
              <a:gd name="f33" fmla="*/ 0 f18 1"/>
              <a:gd name="f34" fmla="*/ 10800 f17 1"/>
              <a:gd name="f35" fmla="*/ f21 1 f4"/>
              <a:gd name="f36" fmla="*/ 10800 f18 1"/>
              <a:gd name="f37" fmla="abs f22"/>
              <a:gd name="f38" fmla="abs f23"/>
              <a:gd name="f39" fmla="+- f35 0 f3"/>
              <a:gd name="f40" fmla="*/ f26 f17 1"/>
              <a:gd name="f41" fmla="*/ f27 f18 1"/>
              <a:gd name="f42" fmla="+- f37 0 f38"/>
              <a:gd name="f43" fmla="+- f38 0 f37"/>
              <a:gd name="f44" fmla="?: f23 f9 f42"/>
              <a:gd name="f45" fmla="?: f23 f42 f9"/>
              <a:gd name="f46" fmla="?: f22 f9 f43"/>
              <a:gd name="f47" fmla="?: f22 f43 f9"/>
              <a:gd name="f48" fmla="?: f19 f9 f44"/>
              <a:gd name="f49" fmla="?: f19 f9 f45"/>
              <a:gd name="f50" fmla="?: f24 f46 f9"/>
              <a:gd name="f51" fmla="?: f24 f47 f9"/>
              <a:gd name="f52" fmla="?: f25 f45 f9"/>
              <a:gd name="f53" fmla="?: f25 f44 f9"/>
              <a:gd name="f54" fmla="?: f20 f9 f47"/>
              <a:gd name="f55" fmla="?: f20 f9 f46"/>
              <a:gd name="f56" fmla="?: f48 f19 0"/>
              <a:gd name="f57" fmla="?: f48 f20 6280"/>
              <a:gd name="f58" fmla="?: f49 f19 0"/>
              <a:gd name="f59" fmla="?: f49 f20 15320"/>
              <a:gd name="f60" fmla="?: f50 f19 6280"/>
              <a:gd name="f61" fmla="?: f50 f20 21600"/>
              <a:gd name="f62" fmla="?: f51 f19 15320"/>
              <a:gd name="f63" fmla="?: f51 f20 21600"/>
              <a:gd name="f64" fmla="?: f52 f19 21600"/>
              <a:gd name="f65" fmla="?: f52 f20 15320"/>
              <a:gd name="f66" fmla="?: f53 f19 21600"/>
              <a:gd name="f67" fmla="?: f53 f20 6280"/>
              <a:gd name="f68" fmla="?: f54 f19 15320"/>
              <a:gd name="f69" fmla="?: f54 f20 0"/>
              <a:gd name="f70" fmla="?: f55 f19 6280"/>
              <a:gd name="f71" fmla="?: f55 f20 0"/>
            </a:gdLst>
            <a:ahLst>
              <a:ahXY gdRefX="f0" minX="f10" maxX="f11" gdRefY="f1" minY="f10" maxY="f11">
                <a:pos x="f28" y="f29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9">
                <a:pos x="f34" y="f33"/>
              </a:cxn>
              <a:cxn ang="f39">
                <a:pos x="f30" y="f36"/>
              </a:cxn>
              <a:cxn ang="f39">
                <a:pos x="f34" y="f32"/>
              </a:cxn>
              <a:cxn ang="f39">
                <a:pos x="f31" y="f36"/>
              </a:cxn>
              <a:cxn ang="f39">
                <a:pos x="f40" y="f41"/>
              </a:cxn>
            </a:cxnLst>
            <a:rect l="f30" t="f33" r="f31" b="f32"/>
            <a:pathLst>
              <a:path w="21600" h="21600">
                <a:moveTo>
                  <a:pt x="f7" y="f7"/>
                </a:moveTo>
                <a:lnTo>
                  <a:pt x="f7" y="f12"/>
                </a:lnTo>
                <a:lnTo>
                  <a:pt x="f56" y="f57"/>
                </a:lnTo>
                <a:lnTo>
                  <a:pt x="f7" y="f13"/>
                </a:lnTo>
                <a:lnTo>
                  <a:pt x="f7" y="f14"/>
                </a:lnTo>
                <a:lnTo>
                  <a:pt x="f58" y="f59"/>
                </a:lnTo>
                <a:lnTo>
                  <a:pt x="f7" y="f15"/>
                </a:lnTo>
                <a:lnTo>
                  <a:pt x="f7" y="f8"/>
                </a:lnTo>
                <a:lnTo>
                  <a:pt x="f12" y="f8"/>
                </a:lnTo>
                <a:lnTo>
                  <a:pt x="f60" y="f61"/>
                </a:lnTo>
                <a:lnTo>
                  <a:pt x="f13" y="f8"/>
                </a:lnTo>
                <a:lnTo>
                  <a:pt x="f14" y="f8"/>
                </a:lnTo>
                <a:lnTo>
                  <a:pt x="f62" y="f63"/>
                </a:lnTo>
                <a:lnTo>
                  <a:pt x="f15" y="f8"/>
                </a:lnTo>
                <a:lnTo>
                  <a:pt x="f8" y="f8"/>
                </a:lnTo>
                <a:lnTo>
                  <a:pt x="f8" y="f15"/>
                </a:lnTo>
                <a:lnTo>
                  <a:pt x="f64" y="f65"/>
                </a:lnTo>
                <a:lnTo>
                  <a:pt x="f8" y="f14"/>
                </a:lnTo>
                <a:lnTo>
                  <a:pt x="f8" y="f13"/>
                </a:lnTo>
                <a:lnTo>
                  <a:pt x="f66" y="f67"/>
                </a:lnTo>
                <a:lnTo>
                  <a:pt x="f8" y="f12"/>
                </a:lnTo>
                <a:lnTo>
                  <a:pt x="f8" y="f7"/>
                </a:lnTo>
                <a:lnTo>
                  <a:pt x="f15" y="f7"/>
                </a:lnTo>
                <a:lnTo>
                  <a:pt x="f68" y="f69"/>
                </a:lnTo>
                <a:lnTo>
                  <a:pt x="f14" y="f7"/>
                </a:lnTo>
                <a:lnTo>
                  <a:pt x="f13" y="f7"/>
                </a:lnTo>
                <a:lnTo>
                  <a:pt x="f70" y="f71"/>
                </a:lnTo>
                <a:lnTo>
                  <a:pt x="f12" y="f7"/>
                </a:lnTo>
                <a:lnTo>
                  <a:pt x="f7" y="f7"/>
                </a:lnTo>
                <a:close/>
              </a:path>
            </a:pathLst>
          </a:custGeom>
          <a:solidFill>
            <a:srgbClr val="FFFFFF"/>
          </a:solidFill>
          <a:ln w="72000">
            <a:solidFill>
              <a:srgbClr val="1ABC9C"/>
            </a:solidFill>
            <a:prstDash val="solid"/>
          </a:ln>
        </p:spPr>
        <p:txBody>
          <a:bodyPr wrap="none" lIns="120600" tIns="75600" rIns="120600" bIns="75600" anchor="ctr" anchorCtr="0" compatLnSpc="0">
            <a:noAutofit/>
          </a:bodyPr>
          <a:lstStyle/>
          <a:p>
            <a:pPr marL="0" marR="0" lvl="0" indent="0" algn="ctr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IN" sz="1800" b="0" i="0" u="none" strike="noStrike" kern="1200" cap="none">
              <a:ln>
                <a:noFill/>
              </a:ln>
              <a:solidFill>
                <a:srgbClr val="2C3E50"/>
              </a:solidFill>
              <a:latin typeface="Source Sans Pro" pitchFamily="34"/>
              <a:ea typeface="DejaVu Sans" pitchFamily="2"/>
              <a:cs typeface="DejaVu Sans" pitchFamily="2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448C9F-472D-4102-89BF-406A9D270DD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60000" y="5400000"/>
            <a:ext cx="2880000" cy="270000"/>
          </a:xfrm>
        </p:spPr>
        <p:txBody>
          <a:bodyPr/>
          <a:lstStyle/>
          <a:p>
            <a:pPr lvl="0"/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E7C1FA-4319-42EF-BB01-18D784C47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20000" y="5400000"/>
            <a:ext cx="3240000" cy="270000"/>
          </a:xfrm>
        </p:spPr>
        <p:txBody>
          <a:bodyPr/>
          <a:lstStyle/>
          <a:p>
            <a:pPr lvl="0"/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116392-BE72-48B1-9FEA-8888F2777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80000" y="5130000"/>
            <a:ext cx="720000" cy="540000"/>
          </a:xfrm>
        </p:spPr>
        <p:txBody>
          <a:bodyPr/>
          <a:lstStyle/>
          <a:p>
            <a:pPr lvl="0"/>
            <a:fld id="{0A551999-69C1-4DCB-8A6D-379DD3F0097E}" type="slidenum"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903875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F72027A6-AC5F-4B10-B162-58759D1E0805}"/>
              </a:ext>
            </a:extLst>
          </p:cNvPr>
          <p:cNvSpPr/>
          <p:nvPr/>
        </p:nvSpPr>
        <p:spPr>
          <a:xfrm>
            <a:off x="0" y="0"/>
            <a:ext cx="10080000" cy="567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2C3E50"/>
          </a:solidFill>
          <a:ln>
            <a:noFill/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algn="ctr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IN" sz="1800" b="0" i="0" u="none" strike="noStrike" kern="1200" cap="none">
              <a:ln>
                <a:noFill/>
              </a:ln>
              <a:solidFill>
                <a:srgbClr val="2C3E50"/>
              </a:solidFill>
              <a:latin typeface="Source Sans Pro" pitchFamily="34"/>
              <a:ea typeface="DejaVu Sans" pitchFamily="2"/>
              <a:cs typeface="DejaVu Sans" pitchFamily="2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D05BA84D-2181-4633-A7EA-8E9C05E3ED5F}"/>
              </a:ext>
            </a:extLst>
          </p:cNvPr>
          <p:cNvSpPr/>
          <p:nvPr/>
        </p:nvSpPr>
        <p:spPr>
          <a:xfrm>
            <a:off x="2520000" y="1350000"/>
            <a:ext cx="5040000" cy="1890000"/>
          </a:xfrm>
          <a:custGeom>
            <a:avLst>
              <a:gd name="f0" fmla="val 3449"/>
              <a:gd name="f1" fmla="val 3951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+- 0 0 1"/>
              <a:gd name="f10" fmla="val -2147483647"/>
              <a:gd name="f11" fmla="val 2147483647"/>
              <a:gd name="f12" fmla="val 3590"/>
              <a:gd name="f13" fmla="val 8970"/>
              <a:gd name="f14" fmla="val 12630"/>
              <a:gd name="f15" fmla="val 18010"/>
              <a:gd name="f16" fmla="+- 0 0 0"/>
              <a:gd name="f17" fmla="*/ f5 1 21600"/>
              <a:gd name="f18" fmla="*/ f6 1 21600"/>
              <a:gd name="f19" fmla="pin -2147483647 f0 2147483647"/>
              <a:gd name="f20" fmla="pin -2147483647 f1 2147483647"/>
              <a:gd name="f21" fmla="*/ f16 f2 1"/>
              <a:gd name="f22" fmla="+- f19 0 10800"/>
              <a:gd name="f23" fmla="+- f20 0 10800"/>
              <a:gd name="f24" fmla="+- f20 0 21600"/>
              <a:gd name="f25" fmla="+- f19 0 21600"/>
              <a:gd name="f26" fmla="val f19"/>
              <a:gd name="f27" fmla="val f20"/>
              <a:gd name="f28" fmla="*/ f19 f17 1"/>
              <a:gd name="f29" fmla="*/ f20 f18 1"/>
              <a:gd name="f30" fmla="*/ 0 f17 1"/>
              <a:gd name="f31" fmla="*/ 21600 f17 1"/>
              <a:gd name="f32" fmla="*/ 21600 f18 1"/>
              <a:gd name="f33" fmla="*/ 0 f18 1"/>
              <a:gd name="f34" fmla="*/ 10800 f17 1"/>
              <a:gd name="f35" fmla="*/ f21 1 f4"/>
              <a:gd name="f36" fmla="*/ 10800 f18 1"/>
              <a:gd name="f37" fmla="abs f22"/>
              <a:gd name="f38" fmla="abs f23"/>
              <a:gd name="f39" fmla="+- f35 0 f3"/>
              <a:gd name="f40" fmla="*/ f26 f17 1"/>
              <a:gd name="f41" fmla="*/ f27 f18 1"/>
              <a:gd name="f42" fmla="+- f37 0 f38"/>
              <a:gd name="f43" fmla="+- f38 0 f37"/>
              <a:gd name="f44" fmla="?: f23 f9 f42"/>
              <a:gd name="f45" fmla="?: f23 f42 f9"/>
              <a:gd name="f46" fmla="?: f22 f9 f43"/>
              <a:gd name="f47" fmla="?: f22 f43 f9"/>
              <a:gd name="f48" fmla="?: f19 f9 f44"/>
              <a:gd name="f49" fmla="?: f19 f9 f45"/>
              <a:gd name="f50" fmla="?: f24 f46 f9"/>
              <a:gd name="f51" fmla="?: f24 f47 f9"/>
              <a:gd name="f52" fmla="?: f25 f45 f9"/>
              <a:gd name="f53" fmla="?: f25 f44 f9"/>
              <a:gd name="f54" fmla="?: f20 f9 f47"/>
              <a:gd name="f55" fmla="?: f20 f9 f46"/>
              <a:gd name="f56" fmla="?: f48 f19 0"/>
              <a:gd name="f57" fmla="?: f48 f20 6280"/>
              <a:gd name="f58" fmla="?: f49 f19 0"/>
              <a:gd name="f59" fmla="?: f49 f20 15320"/>
              <a:gd name="f60" fmla="?: f50 f19 6280"/>
              <a:gd name="f61" fmla="?: f50 f20 21600"/>
              <a:gd name="f62" fmla="?: f51 f19 15320"/>
              <a:gd name="f63" fmla="?: f51 f20 21600"/>
              <a:gd name="f64" fmla="?: f52 f19 21600"/>
              <a:gd name="f65" fmla="?: f52 f20 15320"/>
              <a:gd name="f66" fmla="?: f53 f19 21600"/>
              <a:gd name="f67" fmla="?: f53 f20 6280"/>
              <a:gd name="f68" fmla="?: f54 f19 15320"/>
              <a:gd name="f69" fmla="?: f54 f20 0"/>
              <a:gd name="f70" fmla="?: f55 f19 6280"/>
              <a:gd name="f71" fmla="?: f55 f20 0"/>
            </a:gdLst>
            <a:ahLst>
              <a:ahXY gdRefX="f0" minX="f10" maxX="f11" gdRefY="f1" minY="f10" maxY="f11">
                <a:pos x="f28" y="f29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9">
                <a:pos x="f34" y="f33"/>
              </a:cxn>
              <a:cxn ang="f39">
                <a:pos x="f30" y="f36"/>
              </a:cxn>
              <a:cxn ang="f39">
                <a:pos x="f34" y="f32"/>
              </a:cxn>
              <a:cxn ang="f39">
                <a:pos x="f31" y="f36"/>
              </a:cxn>
              <a:cxn ang="f39">
                <a:pos x="f40" y="f41"/>
              </a:cxn>
            </a:cxnLst>
            <a:rect l="f30" t="f33" r="f31" b="f32"/>
            <a:pathLst>
              <a:path w="21600" h="21600">
                <a:moveTo>
                  <a:pt x="f7" y="f7"/>
                </a:moveTo>
                <a:lnTo>
                  <a:pt x="f7" y="f12"/>
                </a:lnTo>
                <a:lnTo>
                  <a:pt x="f56" y="f57"/>
                </a:lnTo>
                <a:lnTo>
                  <a:pt x="f7" y="f13"/>
                </a:lnTo>
                <a:lnTo>
                  <a:pt x="f7" y="f14"/>
                </a:lnTo>
                <a:lnTo>
                  <a:pt x="f58" y="f59"/>
                </a:lnTo>
                <a:lnTo>
                  <a:pt x="f7" y="f15"/>
                </a:lnTo>
                <a:lnTo>
                  <a:pt x="f7" y="f8"/>
                </a:lnTo>
                <a:lnTo>
                  <a:pt x="f12" y="f8"/>
                </a:lnTo>
                <a:lnTo>
                  <a:pt x="f60" y="f61"/>
                </a:lnTo>
                <a:lnTo>
                  <a:pt x="f13" y="f8"/>
                </a:lnTo>
                <a:lnTo>
                  <a:pt x="f14" y="f8"/>
                </a:lnTo>
                <a:lnTo>
                  <a:pt x="f62" y="f63"/>
                </a:lnTo>
                <a:lnTo>
                  <a:pt x="f15" y="f8"/>
                </a:lnTo>
                <a:lnTo>
                  <a:pt x="f8" y="f8"/>
                </a:lnTo>
                <a:lnTo>
                  <a:pt x="f8" y="f15"/>
                </a:lnTo>
                <a:lnTo>
                  <a:pt x="f64" y="f65"/>
                </a:lnTo>
                <a:lnTo>
                  <a:pt x="f8" y="f14"/>
                </a:lnTo>
                <a:lnTo>
                  <a:pt x="f8" y="f13"/>
                </a:lnTo>
                <a:lnTo>
                  <a:pt x="f66" y="f67"/>
                </a:lnTo>
                <a:lnTo>
                  <a:pt x="f8" y="f12"/>
                </a:lnTo>
                <a:lnTo>
                  <a:pt x="f8" y="f7"/>
                </a:lnTo>
                <a:lnTo>
                  <a:pt x="f15" y="f7"/>
                </a:lnTo>
                <a:lnTo>
                  <a:pt x="f68" y="f69"/>
                </a:lnTo>
                <a:lnTo>
                  <a:pt x="f14" y="f7"/>
                </a:lnTo>
                <a:lnTo>
                  <a:pt x="f13" y="f7"/>
                </a:lnTo>
                <a:lnTo>
                  <a:pt x="f70" y="f71"/>
                </a:lnTo>
                <a:lnTo>
                  <a:pt x="f12" y="f7"/>
                </a:lnTo>
                <a:lnTo>
                  <a:pt x="f7" y="f7"/>
                </a:lnTo>
                <a:close/>
              </a:path>
            </a:pathLst>
          </a:custGeom>
          <a:solidFill>
            <a:srgbClr val="FFFFFF"/>
          </a:solidFill>
          <a:ln w="72000">
            <a:solidFill>
              <a:srgbClr val="1ABC9C"/>
            </a:solidFill>
            <a:prstDash val="solid"/>
          </a:ln>
        </p:spPr>
        <p:txBody>
          <a:bodyPr wrap="none" lIns="120600" tIns="75600" rIns="120600" bIns="75600" anchor="ctr" anchorCtr="0" compatLnSpc="0">
            <a:noAutofit/>
          </a:bodyPr>
          <a:lstStyle/>
          <a:p>
            <a:pPr marL="0" marR="0" lvl="0" indent="0" algn="ctr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IN" sz="1800" b="0" i="0" u="none" strike="noStrike" kern="1200" cap="none">
              <a:ln>
                <a:noFill/>
              </a:ln>
              <a:solidFill>
                <a:srgbClr val="2C3E50"/>
              </a:solidFill>
              <a:latin typeface="Source Sans Pro" pitchFamily="34"/>
              <a:ea typeface="DejaVu Sans" pitchFamily="2"/>
              <a:cs typeface="DejaVu Sans" pitchFamily="2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CF5B5D5-F8A5-4980-94EF-E7D7CAE18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77825"/>
            <a:ext cx="3251200" cy="1323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3EE067-9E82-417B-88A9-9500FE73E2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0" y="815975"/>
            <a:ext cx="5102225" cy="40306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5B078E-2D8D-4526-9602-E5CE6AFE03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1701800"/>
            <a:ext cx="3251200" cy="3151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DF4DD6-A8EA-40AE-A20F-05067652C05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60000" y="5400000"/>
            <a:ext cx="2880000" cy="270000"/>
          </a:xfrm>
        </p:spPr>
        <p:txBody>
          <a:bodyPr/>
          <a:lstStyle/>
          <a:p>
            <a:pPr lvl="0"/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A19DA4-5AAA-4FEE-A955-43F6F3A0E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20000" y="5400000"/>
            <a:ext cx="3240000" cy="270000"/>
          </a:xfrm>
        </p:spPr>
        <p:txBody>
          <a:bodyPr/>
          <a:lstStyle/>
          <a:p>
            <a:pPr lvl="0"/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3A13A8-96FE-4303-8D55-8CC9F1AF3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80000" y="5130000"/>
            <a:ext cx="720000" cy="540000"/>
          </a:xfrm>
        </p:spPr>
        <p:txBody>
          <a:bodyPr/>
          <a:lstStyle/>
          <a:p>
            <a:pPr lvl="0"/>
            <a:fld id="{3D446843-F291-44C4-AD1A-0BC1A82C22E4}" type="slidenum"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3707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:a16="http://schemas.microsoft.com/office/drawing/2014/main" id="{710AE879-1619-48AE-AD51-F8A274F3F0EB}"/>
              </a:ext>
            </a:extLst>
          </p:cNvPr>
          <p:cNvSpPr>
            <a:spLocks noMove="1" noResize="1"/>
          </p:cNvSpPr>
          <p:nvPr/>
        </p:nvSpPr>
        <p:spPr>
          <a:xfrm>
            <a:off x="0" y="5400000"/>
            <a:ext cx="10080000" cy="27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2C3E50"/>
          </a:solidFill>
          <a:ln>
            <a:noFill/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algn="ctr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IN" sz="1800" b="0" i="0" u="none" strike="noStrike" kern="1200" cap="none">
              <a:ln>
                <a:noFill/>
              </a:ln>
              <a:solidFill>
                <a:srgbClr val="2C3E50"/>
              </a:solidFill>
              <a:latin typeface="Source Sans Pro" pitchFamily="34"/>
              <a:ea typeface="DejaVu Sans" pitchFamily="2"/>
              <a:cs typeface="DejaVu Sans" pitchFamily="2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C3CD6081-B2A5-4B1F-96D7-7B8003D120A1}"/>
              </a:ext>
            </a:extLst>
          </p:cNvPr>
          <p:cNvSpPr/>
          <p:nvPr/>
        </p:nvSpPr>
        <p:spPr>
          <a:xfrm>
            <a:off x="0" y="0"/>
            <a:ext cx="10080000" cy="12149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2C3E50"/>
          </a:solidFill>
          <a:ln>
            <a:noFill/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algn="ctr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IN" sz="1800" b="0" i="0" u="none" strike="noStrike" kern="1200" cap="none">
              <a:ln>
                <a:noFill/>
              </a:ln>
              <a:solidFill>
                <a:srgbClr val="2C3E50"/>
              </a:solidFill>
              <a:latin typeface="Source Sans Pro" pitchFamily="34"/>
              <a:ea typeface="DejaVu Sans" pitchFamily="2"/>
              <a:cs typeface="DejaVu Sans" pitchFamily="2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F4566AA0-2F50-44E7-89C5-C5333BBCCCCC}"/>
              </a:ext>
            </a:extLst>
          </p:cNvPr>
          <p:cNvSpPr/>
          <p:nvPr/>
        </p:nvSpPr>
        <p:spPr>
          <a:xfrm>
            <a:off x="9315000" y="5175000"/>
            <a:ext cx="450000" cy="450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1ABC9C"/>
          </a:solidFill>
          <a:ln w="10800">
            <a:solidFill>
              <a:srgbClr val="1ABC9C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algn="ctr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IN" sz="1800" b="0" i="0" u="none" strike="noStrike" kern="1200" cap="none">
              <a:ln>
                <a:noFill/>
              </a:ln>
              <a:solidFill>
                <a:srgbClr val="2C3E50"/>
              </a:solidFill>
              <a:latin typeface="Source Sans Pro" pitchFamily="34"/>
              <a:ea typeface="DejaVu Sans" pitchFamily="2"/>
              <a:cs typeface="DejaVu Sans" pitchFamily="2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44A3DA0-F040-455C-B1C0-7CC7C8301DA8}"/>
              </a:ext>
            </a:extLst>
          </p:cNvPr>
          <p:cNvSpPr txBox="1"/>
          <p:nvPr/>
        </p:nvSpPr>
        <p:spPr>
          <a:xfrm>
            <a:off x="9180000" y="5130000"/>
            <a:ext cx="720000" cy="5400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ctr" anchorCtr="0">
            <a:noAutofit/>
          </a:bodyPr>
          <a:lstStyle/>
          <a:p>
            <a:pPr lvl="0" algn="ctr" rtl="0" hangingPunct="0">
              <a:buNone/>
              <a:tabLst/>
            </a:pPr>
            <a:fld id="{6F855837-2B37-4356-8BE3-86A94C88F670}" type="slidenum">
              <a:t>‹#›</a:t>
            </a:fld>
            <a:endParaRPr lang="en-IN" sz="1800" b="1" kern="1200">
              <a:solidFill>
                <a:srgbClr val="FFFFFF"/>
              </a:solidFill>
              <a:latin typeface="Source Sans Pro Black" pitchFamily="34"/>
              <a:ea typeface="DejaVu Sans" pitchFamily="2"/>
              <a:cs typeface="DejaVu Sans" pitchFamily="2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99E7A8-E67C-44CC-BEDE-1288DB432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225720"/>
            <a:ext cx="9360000" cy="7189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78471F-0BDC-4580-9B63-F26FA56515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000" y="1484999"/>
            <a:ext cx="9360000" cy="3780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883F8C-BC9B-497A-9D43-533484CA22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60000" y="5400000"/>
            <a:ext cx="2880000" cy="270000"/>
          </a:xfrm>
        </p:spPr>
        <p:txBody>
          <a:bodyPr/>
          <a:lstStyle/>
          <a:p>
            <a:pPr lvl="0"/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412BF8-0C2A-442F-8D1B-3416DA023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20000" y="5400000"/>
            <a:ext cx="3240000" cy="270000"/>
          </a:xfrm>
        </p:spPr>
        <p:txBody>
          <a:bodyPr/>
          <a:lstStyle/>
          <a:p>
            <a:pPr lvl="0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689970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C8CAC1A9-D831-45B4-863A-0F8377F49D17}"/>
              </a:ext>
            </a:extLst>
          </p:cNvPr>
          <p:cNvSpPr/>
          <p:nvPr/>
        </p:nvSpPr>
        <p:spPr>
          <a:xfrm>
            <a:off x="0" y="0"/>
            <a:ext cx="10080000" cy="567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2C3E50"/>
          </a:solidFill>
          <a:ln>
            <a:noFill/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algn="ctr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IN" sz="1800" b="0" i="0" u="none" strike="noStrike" kern="1200" cap="none">
              <a:ln>
                <a:noFill/>
              </a:ln>
              <a:solidFill>
                <a:srgbClr val="2C3E50"/>
              </a:solidFill>
              <a:latin typeface="Source Sans Pro" pitchFamily="34"/>
              <a:ea typeface="DejaVu Sans" pitchFamily="2"/>
              <a:cs typeface="DejaVu Sans" pitchFamily="2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F5309048-2BDD-4167-A570-DE958A5A6984}"/>
              </a:ext>
            </a:extLst>
          </p:cNvPr>
          <p:cNvSpPr/>
          <p:nvPr/>
        </p:nvSpPr>
        <p:spPr>
          <a:xfrm>
            <a:off x="2520000" y="1350000"/>
            <a:ext cx="5040000" cy="1890000"/>
          </a:xfrm>
          <a:custGeom>
            <a:avLst>
              <a:gd name="f0" fmla="val 3449"/>
              <a:gd name="f1" fmla="val 3951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+- 0 0 1"/>
              <a:gd name="f10" fmla="val -2147483647"/>
              <a:gd name="f11" fmla="val 2147483647"/>
              <a:gd name="f12" fmla="val 3590"/>
              <a:gd name="f13" fmla="val 8970"/>
              <a:gd name="f14" fmla="val 12630"/>
              <a:gd name="f15" fmla="val 18010"/>
              <a:gd name="f16" fmla="+- 0 0 0"/>
              <a:gd name="f17" fmla="*/ f5 1 21600"/>
              <a:gd name="f18" fmla="*/ f6 1 21600"/>
              <a:gd name="f19" fmla="pin -2147483647 f0 2147483647"/>
              <a:gd name="f20" fmla="pin -2147483647 f1 2147483647"/>
              <a:gd name="f21" fmla="*/ f16 f2 1"/>
              <a:gd name="f22" fmla="+- f19 0 10800"/>
              <a:gd name="f23" fmla="+- f20 0 10800"/>
              <a:gd name="f24" fmla="+- f20 0 21600"/>
              <a:gd name="f25" fmla="+- f19 0 21600"/>
              <a:gd name="f26" fmla="val f19"/>
              <a:gd name="f27" fmla="val f20"/>
              <a:gd name="f28" fmla="*/ f19 f17 1"/>
              <a:gd name="f29" fmla="*/ f20 f18 1"/>
              <a:gd name="f30" fmla="*/ 0 f17 1"/>
              <a:gd name="f31" fmla="*/ 21600 f17 1"/>
              <a:gd name="f32" fmla="*/ 21600 f18 1"/>
              <a:gd name="f33" fmla="*/ 0 f18 1"/>
              <a:gd name="f34" fmla="*/ 10800 f17 1"/>
              <a:gd name="f35" fmla="*/ f21 1 f4"/>
              <a:gd name="f36" fmla="*/ 10800 f18 1"/>
              <a:gd name="f37" fmla="abs f22"/>
              <a:gd name="f38" fmla="abs f23"/>
              <a:gd name="f39" fmla="+- f35 0 f3"/>
              <a:gd name="f40" fmla="*/ f26 f17 1"/>
              <a:gd name="f41" fmla="*/ f27 f18 1"/>
              <a:gd name="f42" fmla="+- f37 0 f38"/>
              <a:gd name="f43" fmla="+- f38 0 f37"/>
              <a:gd name="f44" fmla="?: f23 f9 f42"/>
              <a:gd name="f45" fmla="?: f23 f42 f9"/>
              <a:gd name="f46" fmla="?: f22 f9 f43"/>
              <a:gd name="f47" fmla="?: f22 f43 f9"/>
              <a:gd name="f48" fmla="?: f19 f9 f44"/>
              <a:gd name="f49" fmla="?: f19 f9 f45"/>
              <a:gd name="f50" fmla="?: f24 f46 f9"/>
              <a:gd name="f51" fmla="?: f24 f47 f9"/>
              <a:gd name="f52" fmla="?: f25 f45 f9"/>
              <a:gd name="f53" fmla="?: f25 f44 f9"/>
              <a:gd name="f54" fmla="?: f20 f9 f47"/>
              <a:gd name="f55" fmla="?: f20 f9 f46"/>
              <a:gd name="f56" fmla="?: f48 f19 0"/>
              <a:gd name="f57" fmla="?: f48 f20 6280"/>
              <a:gd name="f58" fmla="?: f49 f19 0"/>
              <a:gd name="f59" fmla="?: f49 f20 15320"/>
              <a:gd name="f60" fmla="?: f50 f19 6280"/>
              <a:gd name="f61" fmla="?: f50 f20 21600"/>
              <a:gd name="f62" fmla="?: f51 f19 15320"/>
              <a:gd name="f63" fmla="?: f51 f20 21600"/>
              <a:gd name="f64" fmla="?: f52 f19 21600"/>
              <a:gd name="f65" fmla="?: f52 f20 15320"/>
              <a:gd name="f66" fmla="?: f53 f19 21600"/>
              <a:gd name="f67" fmla="?: f53 f20 6280"/>
              <a:gd name="f68" fmla="?: f54 f19 15320"/>
              <a:gd name="f69" fmla="?: f54 f20 0"/>
              <a:gd name="f70" fmla="?: f55 f19 6280"/>
              <a:gd name="f71" fmla="?: f55 f20 0"/>
            </a:gdLst>
            <a:ahLst>
              <a:ahXY gdRefX="f0" minX="f10" maxX="f11" gdRefY="f1" minY="f10" maxY="f11">
                <a:pos x="f28" y="f29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9">
                <a:pos x="f34" y="f33"/>
              </a:cxn>
              <a:cxn ang="f39">
                <a:pos x="f30" y="f36"/>
              </a:cxn>
              <a:cxn ang="f39">
                <a:pos x="f34" y="f32"/>
              </a:cxn>
              <a:cxn ang="f39">
                <a:pos x="f31" y="f36"/>
              </a:cxn>
              <a:cxn ang="f39">
                <a:pos x="f40" y="f41"/>
              </a:cxn>
            </a:cxnLst>
            <a:rect l="f30" t="f33" r="f31" b="f32"/>
            <a:pathLst>
              <a:path w="21600" h="21600">
                <a:moveTo>
                  <a:pt x="f7" y="f7"/>
                </a:moveTo>
                <a:lnTo>
                  <a:pt x="f7" y="f12"/>
                </a:lnTo>
                <a:lnTo>
                  <a:pt x="f56" y="f57"/>
                </a:lnTo>
                <a:lnTo>
                  <a:pt x="f7" y="f13"/>
                </a:lnTo>
                <a:lnTo>
                  <a:pt x="f7" y="f14"/>
                </a:lnTo>
                <a:lnTo>
                  <a:pt x="f58" y="f59"/>
                </a:lnTo>
                <a:lnTo>
                  <a:pt x="f7" y="f15"/>
                </a:lnTo>
                <a:lnTo>
                  <a:pt x="f7" y="f8"/>
                </a:lnTo>
                <a:lnTo>
                  <a:pt x="f12" y="f8"/>
                </a:lnTo>
                <a:lnTo>
                  <a:pt x="f60" y="f61"/>
                </a:lnTo>
                <a:lnTo>
                  <a:pt x="f13" y="f8"/>
                </a:lnTo>
                <a:lnTo>
                  <a:pt x="f14" y="f8"/>
                </a:lnTo>
                <a:lnTo>
                  <a:pt x="f62" y="f63"/>
                </a:lnTo>
                <a:lnTo>
                  <a:pt x="f15" y="f8"/>
                </a:lnTo>
                <a:lnTo>
                  <a:pt x="f8" y="f8"/>
                </a:lnTo>
                <a:lnTo>
                  <a:pt x="f8" y="f15"/>
                </a:lnTo>
                <a:lnTo>
                  <a:pt x="f64" y="f65"/>
                </a:lnTo>
                <a:lnTo>
                  <a:pt x="f8" y="f14"/>
                </a:lnTo>
                <a:lnTo>
                  <a:pt x="f8" y="f13"/>
                </a:lnTo>
                <a:lnTo>
                  <a:pt x="f66" y="f67"/>
                </a:lnTo>
                <a:lnTo>
                  <a:pt x="f8" y="f12"/>
                </a:lnTo>
                <a:lnTo>
                  <a:pt x="f8" y="f7"/>
                </a:lnTo>
                <a:lnTo>
                  <a:pt x="f15" y="f7"/>
                </a:lnTo>
                <a:lnTo>
                  <a:pt x="f68" y="f69"/>
                </a:lnTo>
                <a:lnTo>
                  <a:pt x="f14" y="f7"/>
                </a:lnTo>
                <a:lnTo>
                  <a:pt x="f13" y="f7"/>
                </a:lnTo>
                <a:lnTo>
                  <a:pt x="f70" y="f71"/>
                </a:lnTo>
                <a:lnTo>
                  <a:pt x="f12" y="f7"/>
                </a:lnTo>
                <a:lnTo>
                  <a:pt x="f7" y="f7"/>
                </a:lnTo>
                <a:close/>
              </a:path>
            </a:pathLst>
          </a:custGeom>
          <a:solidFill>
            <a:srgbClr val="FFFFFF"/>
          </a:solidFill>
          <a:ln w="72000">
            <a:solidFill>
              <a:srgbClr val="1ABC9C"/>
            </a:solidFill>
            <a:prstDash val="solid"/>
          </a:ln>
        </p:spPr>
        <p:txBody>
          <a:bodyPr wrap="none" lIns="120600" tIns="75600" rIns="120600" bIns="75600" anchor="ctr" anchorCtr="0" compatLnSpc="0">
            <a:noAutofit/>
          </a:bodyPr>
          <a:lstStyle/>
          <a:p>
            <a:pPr marL="0" marR="0" lvl="0" indent="0" algn="ctr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IN" sz="1800" b="0" i="0" u="none" strike="noStrike" kern="1200" cap="none">
              <a:ln>
                <a:noFill/>
              </a:ln>
              <a:solidFill>
                <a:srgbClr val="2C3E50"/>
              </a:solidFill>
              <a:latin typeface="Source Sans Pro" pitchFamily="34"/>
              <a:ea typeface="DejaVu Sans" pitchFamily="2"/>
              <a:cs typeface="DejaVu Sans" pitchFamily="2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380B8A-574B-40F1-B1C9-A65D8093D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77825"/>
            <a:ext cx="3251200" cy="1323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D84E55-D165-47FC-A05D-8393075D70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86250" y="815975"/>
            <a:ext cx="5102225" cy="40306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54C22A-1F0B-48F0-8BF6-BE5D5A1855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1701800"/>
            <a:ext cx="3251200" cy="3151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63FCEF-D923-4776-98EB-D7617444FC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60000" y="5400000"/>
            <a:ext cx="2880000" cy="270000"/>
          </a:xfrm>
        </p:spPr>
        <p:txBody>
          <a:bodyPr/>
          <a:lstStyle/>
          <a:p>
            <a:pPr lvl="0"/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FA1853-ECB8-4EC1-9C99-63D93D2C4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20000" y="5400000"/>
            <a:ext cx="3240000" cy="270000"/>
          </a:xfrm>
        </p:spPr>
        <p:txBody>
          <a:bodyPr/>
          <a:lstStyle/>
          <a:p>
            <a:pPr lvl="0"/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EC1032-0646-4C20-BD5A-C15B5BC9C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80000" y="5130000"/>
            <a:ext cx="720000" cy="540000"/>
          </a:xfrm>
        </p:spPr>
        <p:txBody>
          <a:bodyPr/>
          <a:lstStyle/>
          <a:p>
            <a:pPr lvl="0"/>
            <a:fld id="{97769F8A-0A14-4B4C-BE9E-3D7519189477}" type="slidenum"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198577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72D8AECD-91C3-4C2E-97BE-A2828AE09E88}"/>
              </a:ext>
            </a:extLst>
          </p:cNvPr>
          <p:cNvSpPr/>
          <p:nvPr/>
        </p:nvSpPr>
        <p:spPr>
          <a:xfrm>
            <a:off x="0" y="0"/>
            <a:ext cx="10080000" cy="567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2C3E50"/>
          </a:solidFill>
          <a:ln>
            <a:noFill/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algn="ctr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IN" sz="1800" b="0" i="0" u="none" strike="noStrike" kern="1200" cap="none">
              <a:ln>
                <a:noFill/>
              </a:ln>
              <a:solidFill>
                <a:srgbClr val="2C3E50"/>
              </a:solidFill>
              <a:latin typeface="Source Sans Pro" pitchFamily="34"/>
              <a:ea typeface="DejaVu Sans" pitchFamily="2"/>
              <a:cs typeface="DejaVu Sans" pitchFamily="2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53C6271-B848-4042-9011-84FA318C6286}"/>
              </a:ext>
            </a:extLst>
          </p:cNvPr>
          <p:cNvSpPr/>
          <p:nvPr/>
        </p:nvSpPr>
        <p:spPr>
          <a:xfrm>
            <a:off x="2520000" y="1350000"/>
            <a:ext cx="5040000" cy="1890000"/>
          </a:xfrm>
          <a:custGeom>
            <a:avLst>
              <a:gd name="f0" fmla="val 3449"/>
              <a:gd name="f1" fmla="val 3951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+- 0 0 1"/>
              <a:gd name="f10" fmla="val -2147483647"/>
              <a:gd name="f11" fmla="val 2147483647"/>
              <a:gd name="f12" fmla="val 3590"/>
              <a:gd name="f13" fmla="val 8970"/>
              <a:gd name="f14" fmla="val 12630"/>
              <a:gd name="f15" fmla="val 18010"/>
              <a:gd name="f16" fmla="+- 0 0 0"/>
              <a:gd name="f17" fmla="*/ f5 1 21600"/>
              <a:gd name="f18" fmla="*/ f6 1 21600"/>
              <a:gd name="f19" fmla="pin -2147483647 f0 2147483647"/>
              <a:gd name="f20" fmla="pin -2147483647 f1 2147483647"/>
              <a:gd name="f21" fmla="*/ f16 f2 1"/>
              <a:gd name="f22" fmla="+- f19 0 10800"/>
              <a:gd name="f23" fmla="+- f20 0 10800"/>
              <a:gd name="f24" fmla="+- f20 0 21600"/>
              <a:gd name="f25" fmla="+- f19 0 21600"/>
              <a:gd name="f26" fmla="val f19"/>
              <a:gd name="f27" fmla="val f20"/>
              <a:gd name="f28" fmla="*/ f19 f17 1"/>
              <a:gd name="f29" fmla="*/ f20 f18 1"/>
              <a:gd name="f30" fmla="*/ 0 f17 1"/>
              <a:gd name="f31" fmla="*/ 21600 f17 1"/>
              <a:gd name="f32" fmla="*/ 21600 f18 1"/>
              <a:gd name="f33" fmla="*/ 0 f18 1"/>
              <a:gd name="f34" fmla="*/ 10800 f17 1"/>
              <a:gd name="f35" fmla="*/ f21 1 f4"/>
              <a:gd name="f36" fmla="*/ 10800 f18 1"/>
              <a:gd name="f37" fmla="abs f22"/>
              <a:gd name="f38" fmla="abs f23"/>
              <a:gd name="f39" fmla="+- f35 0 f3"/>
              <a:gd name="f40" fmla="*/ f26 f17 1"/>
              <a:gd name="f41" fmla="*/ f27 f18 1"/>
              <a:gd name="f42" fmla="+- f37 0 f38"/>
              <a:gd name="f43" fmla="+- f38 0 f37"/>
              <a:gd name="f44" fmla="?: f23 f9 f42"/>
              <a:gd name="f45" fmla="?: f23 f42 f9"/>
              <a:gd name="f46" fmla="?: f22 f9 f43"/>
              <a:gd name="f47" fmla="?: f22 f43 f9"/>
              <a:gd name="f48" fmla="?: f19 f9 f44"/>
              <a:gd name="f49" fmla="?: f19 f9 f45"/>
              <a:gd name="f50" fmla="?: f24 f46 f9"/>
              <a:gd name="f51" fmla="?: f24 f47 f9"/>
              <a:gd name="f52" fmla="?: f25 f45 f9"/>
              <a:gd name="f53" fmla="?: f25 f44 f9"/>
              <a:gd name="f54" fmla="?: f20 f9 f47"/>
              <a:gd name="f55" fmla="?: f20 f9 f46"/>
              <a:gd name="f56" fmla="?: f48 f19 0"/>
              <a:gd name="f57" fmla="?: f48 f20 6280"/>
              <a:gd name="f58" fmla="?: f49 f19 0"/>
              <a:gd name="f59" fmla="?: f49 f20 15320"/>
              <a:gd name="f60" fmla="?: f50 f19 6280"/>
              <a:gd name="f61" fmla="?: f50 f20 21600"/>
              <a:gd name="f62" fmla="?: f51 f19 15320"/>
              <a:gd name="f63" fmla="?: f51 f20 21600"/>
              <a:gd name="f64" fmla="?: f52 f19 21600"/>
              <a:gd name="f65" fmla="?: f52 f20 15320"/>
              <a:gd name="f66" fmla="?: f53 f19 21600"/>
              <a:gd name="f67" fmla="?: f53 f20 6280"/>
              <a:gd name="f68" fmla="?: f54 f19 15320"/>
              <a:gd name="f69" fmla="?: f54 f20 0"/>
              <a:gd name="f70" fmla="?: f55 f19 6280"/>
              <a:gd name="f71" fmla="?: f55 f20 0"/>
            </a:gdLst>
            <a:ahLst>
              <a:ahXY gdRefX="f0" minX="f10" maxX="f11" gdRefY="f1" minY="f10" maxY="f11">
                <a:pos x="f28" y="f29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9">
                <a:pos x="f34" y="f33"/>
              </a:cxn>
              <a:cxn ang="f39">
                <a:pos x="f30" y="f36"/>
              </a:cxn>
              <a:cxn ang="f39">
                <a:pos x="f34" y="f32"/>
              </a:cxn>
              <a:cxn ang="f39">
                <a:pos x="f31" y="f36"/>
              </a:cxn>
              <a:cxn ang="f39">
                <a:pos x="f40" y="f41"/>
              </a:cxn>
            </a:cxnLst>
            <a:rect l="f30" t="f33" r="f31" b="f32"/>
            <a:pathLst>
              <a:path w="21600" h="21600">
                <a:moveTo>
                  <a:pt x="f7" y="f7"/>
                </a:moveTo>
                <a:lnTo>
                  <a:pt x="f7" y="f12"/>
                </a:lnTo>
                <a:lnTo>
                  <a:pt x="f56" y="f57"/>
                </a:lnTo>
                <a:lnTo>
                  <a:pt x="f7" y="f13"/>
                </a:lnTo>
                <a:lnTo>
                  <a:pt x="f7" y="f14"/>
                </a:lnTo>
                <a:lnTo>
                  <a:pt x="f58" y="f59"/>
                </a:lnTo>
                <a:lnTo>
                  <a:pt x="f7" y="f15"/>
                </a:lnTo>
                <a:lnTo>
                  <a:pt x="f7" y="f8"/>
                </a:lnTo>
                <a:lnTo>
                  <a:pt x="f12" y="f8"/>
                </a:lnTo>
                <a:lnTo>
                  <a:pt x="f60" y="f61"/>
                </a:lnTo>
                <a:lnTo>
                  <a:pt x="f13" y="f8"/>
                </a:lnTo>
                <a:lnTo>
                  <a:pt x="f14" y="f8"/>
                </a:lnTo>
                <a:lnTo>
                  <a:pt x="f62" y="f63"/>
                </a:lnTo>
                <a:lnTo>
                  <a:pt x="f15" y="f8"/>
                </a:lnTo>
                <a:lnTo>
                  <a:pt x="f8" y="f8"/>
                </a:lnTo>
                <a:lnTo>
                  <a:pt x="f8" y="f15"/>
                </a:lnTo>
                <a:lnTo>
                  <a:pt x="f64" y="f65"/>
                </a:lnTo>
                <a:lnTo>
                  <a:pt x="f8" y="f14"/>
                </a:lnTo>
                <a:lnTo>
                  <a:pt x="f8" y="f13"/>
                </a:lnTo>
                <a:lnTo>
                  <a:pt x="f66" y="f67"/>
                </a:lnTo>
                <a:lnTo>
                  <a:pt x="f8" y="f12"/>
                </a:lnTo>
                <a:lnTo>
                  <a:pt x="f8" y="f7"/>
                </a:lnTo>
                <a:lnTo>
                  <a:pt x="f15" y="f7"/>
                </a:lnTo>
                <a:lnTo>
                  <a:pt x="f68" y="f69"/>
                </a:lnTo>
                <a:lnTo>
                  <a:pt x="f14" y="f7"/>
                </a:lnTo>
                <a:lnTo>
                  <a:pt x="f13" y="f7"/>
                </a:lnTo>
                <a:lnTo>
                  <a:pt x="f70" y="f71"/>
                </a:lnTo>
                <a:lnTo>
                  <a:pt x="f12" y="f7"/>
                </a:lnTo>
                <a:lnTo>
                  <a:pt x="f7" y="f7"/>
                </a:lnTo>
                <a:close/>
              </a:path>
            </a:pathLst>
          </a:custGeom>
          <a:solidFill>
            <a:srgbClr val="FFFFFF"/>
          </a:solidFill>
          <a:ln w="72000">
            <a:solidFill>
              <a:srgbClr val="1ABC9C"/>
            </a:solidFill>
            <a:prstDash val="solid"/>
          </a:ln>
        </p:spPr>
        <p:txBody>
          <a:bodyPr wrap="none" lIns="120600" tIns="75600" rIns="120600" bIns="75600" anchor="ctr" anchorCtr="0" compatLnSpc="0">
            <a:noAutofit/>
          </a:bodyPr>
          <a:lstStyle/>
          <a:p>
            <a:pPr marL="0" marR="0" lvl="0" indent="0" algn="ctr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IN" sz="1800" b="0" i="0" u="none" strike="noStrike" kern="1200" cap="none">
              <a:ln>
                <a:noFill/>
              </a:ln>
              <a:solidFill>
                <a:srgbClr val="2C3E50"/>
              </a:solidFill>
              <a:latin typeface="Source Sans Pro" pitchFamily="34"/>
              <a:ea typeface="DejaVu Sans" pitchFamily="2"/>
              <a:cs typeface="DejaVu Sans" pitchFamily="2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51FA91-47CC-4C2B-8CD2-23A86721E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0000" y="1484999"/>
            <a:ext cx="4680000" cy="1620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8103B5-8507-4004-A8AE-C7935635C6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420000" y="3240000"/>
            <a:ext cx="6300000" cy="1620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255483-FBD8-4511-BB0A-36F350484E8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60000" y="5400000"/>
            <a:ext cx="2880000" cy="270000"/>
          </a:xfrm>
        </p:spPr>
        <p:txBody>
          <a:bodyPr/>
          <a:lstStyle/>
          <a:p>
            <a:pPr lvl="0"/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A6B4D1-5CA2-4044-9008-416E151E6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20000" y="5400000"/>
            <a:ext cx="3240000" cy="270000"/>
          </a:xfrm>
        </p:spPr>
        <p:txBody>
          <a:bodyPr/>
          <a:lstStyle/>
          <a:p>
            <a:pPr lvl="0"/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987BE6-92B9-4B2A-B1BC-757DEDB22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80000" y="5130000"/>
            <a:ext cx="720000" cy="540000"/>
          </a:xfrm>
        </p:spPr>
        <p:txBody>
          <a:bodyPr/>
          <a:lstStyle/>
          <a:p>
            <a:pPr lvl="0"/>
            <a:fld id="{CC3D1D23-5951-40A3-833B-B2530181ACFE}" type="slidenum"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359677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B2971321-E715-4B34-AFD7-3CE12D10A024}"/>
              </a:ext>
            </a:extLst>
          </p:cNvPr>
          <p:cNvSpPr/>
          <p:nvPr/>
        </p:nvSpPr>
        <p:spPr>
          <a:xfrm>
            <a:off x="0" y="0"/>
            <a:ext cx="10080000" cy="567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2C3E50"/>
          </a:solidFill>
          <a:ln>
            <a:noFill/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algn="ctr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IN" sz="1800" b="0" i="0" u="none" strike="noStrike" kern="1200" cap="none">
              <a:ln>
                <a:noFill/>
              </a:ln>
              <a:solidFill>
                <a:srgbClr val="2C3E50"/>
              </a:solidFill>
              <a:latin typeface="Source Sans Pro" pitchFamily="34"/>
              <a:ea typeface="DejaVu Sans" pitchFamily="2"/>
              <a:cs typeface="DejaVu Sans" pitchFamily="2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2AC3FCE-F183-4441-83A7-9740F56BC924}"/>
              </a:ext>
            </a:extLst>
          </p:cNvPr>
          <p:cNvSpPr/>
          <p:nvPr/>
        </p:nvSpPr>
        <p:spPr>
          <a:xfrm>
            <a:off x="2520000" y="1350000"/>
            <a:ext cx="5040000" cy="1890000"/>
          </a:xfrm>
          <a:custGeom>
            <a:avLst>
              <a:gd name="f0" fmla="val 3449"/>
              <a:gd name="f1" fmla="val 3951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+- 0 0 1"/>
              <a:gd name="f10" fmla="val -2147483647"/>
              <a:gd name="f11" fmla="val 2147483647"/>
              <a:gd name="f12" fmla="val 3590"/>
              <a:gd name="f13" fmla="val 8970"/>
              <a:gd name="f14" fmla="val 12630"/>
              <a:gd name="f15" fmla="val 18010"/>
              <a:gd name="f16" fmla="+- 0 0 0"/>
              <a:gd name="f17" fmla="*/ f5 1 21600"/>
              <a:gd name="f18" fmla="*/ f6 1 21600"/>
              <a:gd name="f19" fmla="pin -2147483647 f0 2147483647"/>
              <a:gd name="f20" fmla="pin -2147483647 f1 2147483647"/>
              <a:gd name="f21" fmla="*/ f16 f2 1"/>
              <a:gd name="f22" fmla="+- f19 0 10800"/>
              <a:gd name="f23" fmla="+- f20 0 10800"/>
              <a:gd name="f24" fmla="+- f20 0 21600"/>
              <a:gd name="f25" fmla="+- f19 0 21600"/>
              <a:gd name="f26" fmla="val f19"/>
              <a:gd name="f27" fmla="val f20"/>
              <a:gd name="f28" fmla="*/ f19 f17 1"/>
              <a:gd name="f29" fmla="*/ f20 f18 1"/>
              <a:gd name="f30" fmla="*/ 0 f17 1"/>
              <a:gd name="f31" fmla="*/ 21600 f17 1"/>
              <a:gd name="f32" fmla="*/ 21600 f18 1"/>
              <a:gd name="f33" fmla="*/ 0 f18 1"/>
              <a:gd name="f34" fmla="*/ 10800 f17 1"/>
              <a:gd name="f35" fmla="*/ f21 1 f4"/>
              <a:gd name="f36" fmla="*/ 10800 f18 1"/>
              <a:gd name="f37" fmla="abs f22"/>
              <a:gd name="f38" fmla="abs f23"/>
              <a:gd name="f39" fmla="+- f35 0 f3"/>
              <a:gd name="f40" fmla="*/ f26 f17 1"/>
              <a:gd name="f41" fmla="*/ f27 f18 1"/>
              <a:gd name="f42" fmla="+- f37 0 f38"/>
              <a:gd name="f43" fmla="+- f38 0 f37"/>
              <a:gd name="f44" fmla="?: f23 f9 f42"/>
              <a:gd name="f45" fmla="?: f23 f42 f9"/>
              <a:gd name="f46" fmla="?: f22 f9 f43"/>
              <a:gd name="f47" fmla="?: f22 f43 f9"/>
              <a:gd name="f48" fmla="?: f19 f9 f44"/>
              <a:gd name="f49" fmla="?: f19 f9 f45"/>
              <a:gd name="f50" fmla="?: f24 f46 f9"/>
              <a:gd name="f51" fmla="?: f24 f47 f9"/>
              <a:gd name="f52" fmla="?: f25 f45 f9"/>
              <a:gd name="f53" fmla="?: f25 f44 f9"/>
              <a:gd name="f54" fmla="?: f20 f9 f47"/>
              <a:gd name="f55" fmla="?: f20 f9 f46"/>
              <a:gd name="f56" fmla="?: f48 f19 0"/>
              <a:gd name="f57" fmla="?: f48 f20 6280"/>
              <a:gd name="f58" fmla="?: f49 f19 0"/>
              <a:gd name="f59" fmla="?: f49 f20 15320"/>
              <a:gd name="f60" fmla="?: f50 f19 6280"/>
              <a:gd name="f61" fmla="?: f50 f20 21600"/>
              <a:gd name="f62" fmla="?: f51 f19 15320"/>
              <a:gd name="f63" fmla="?: f51 f20 21600"/>
              <a:gd name="f64" fmla="?: f52 f19 21600"/>
              <a:gd name="f65" fmla="?: f52 f20 15320"/>
              <a:gd name="f66" fmla="?: f53 f19 21600"/>
              <a:gd name="f67" fmla="?: f53 f20 6280"/>
              <a:gd name="f68" fmla="?: f54 f19 15320"/>
              <a:gd name="f69" fmla="?: f54 f20 0"/>
              <a:gd name="f70" fmla="?: f55 f19 6280"/>
              <a:gd name="f71" fmla="?: f55 f20 0"/>
            </a:gdLst>
            <a:ahLst>
              <a:ahXY gdRefX="f0" minX="f10" maxX="f11" gdRefY="f1" minY="f10" maxY="f11">
                <a:pos x="f28" y="f29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9">
                <a:pos x="f34" y="f33"/>
              </a:cxn>
              <a:cxn ang="f39">
                <a:pos x="f30" y="f36"/>
              </a:cxn>
              <a:cxn ang="f39">
                <a:pos x="f34" y="f32"/>
              </a:cxn>
              <a:cxn ang="f39">
                <a:pos x="f31" y="f36"/>
              </a:cxn>
              <a:cxn ang="f39">
                <a:pos x="f40" y="f41"/>
              </a:cxn>
            </a:cxnLst>
            <a:rect l="f30" t="f33" r="f31" b="f32"/>
            <a:pathLst>
              <a:path w="21600" h="21600">
                <a:moveTo>
                  <a:pt x="f7" y="f7"/>
                </a:moveTo>
                <a:lnTo>
                  <a:pt x="f7" y="f12"/>
                </a:lnTo>
                <a:lnTo>
                  <a:pt x="f56" y="f57"/>
                </a:lnTo>
                <a:lnTo>
                  <a:pt x="f7" y="f13"/>
                </a:lnTo>
                <a:lnTo>
                  <a:pt x="f7" y="f14"/>
                </a:lnTo>
                <a:lnTo>
                  <a:pt x="f58" y="f59"/>
                </a:lnTo>
                <a:lnTo>
                  <a:pt x="f7" y="f15"/>
                </a:lnTo>
                <a:lnTo>
                  <a:pt x="f7" y="f8"/>
                </a:lnTo>
                <a:lnTo>
                  <a:pt x="f12" y="f8"/>
                </a:lnTo>
                <a:lnTo>
                  <a:pt x="f60" y="f61"/>
                </a:lnTo>
                <a:lnTo>
                  <a:pt x="f13" y="f8"/>
                </a:lnTo>
                <a:lnTo>
                  <a:pt x="f14" y="f8"/>
                </a:lnTo>
                <a:lnTo>
                  <a:pt x="f62" y="f63"/>
                </a:lnTo>
                <a:lnTo>
                  <a:pt x="f15" y="f8"/>
                </a:lnTo>
                <a:lnTo>
                  <a:pt x="f8" y="f8"/>
                </a:lnTo>
                <a:lnTo>
                  <a:pt x="f8" y="f15"/>
                </a:lnTo>
                <a:lnTo>
                  <a:pt x="f64" y="f65"/>
                </a:lnTo>
                <a:lnTo>
                  <a:pt x="f8" y="f14"/>
                </a:lnTo>
                <a:lnTo>
                  <a:pt x="f8" y="f13"/>
                </a:lnTo>
                <a:lnTo>
                  <a:pt x="f66" y="f67"/>
                </a:lnTo>
                <a:lnTo>
                  <a:pt x="f8" y="f12"/>
                </a:lnTo>
                <a:lnTo>
                  <a:pt x="f8" y="f7"/>
                </a:lnTo>
                <a:lnTo>
                  <a:pt x="f15" y="f7"/>
                </a:lnTo>
                <a:lnTo>
                  <a:pt x="f68" y="f69"/>
                </a:lnTo>
                <a:lnTo>
                  <a:pt x="f14" y="f7"/>
                </a:lnTo>
                <a:lnTo>
                  <a:pt x="f13" y="f7"/>
                </a:lnTo>
                <a:lnTo>
                  <a:pt x="f70" y="f71"/>
                </a:lnTo>
                <a:lnTo>
                  <a:pt x="f12" y="f7"/>
                </a:lnTo>
                <a:lnTo>
                  <a:pt x="f7" y="f7"/>
                </a:lnTo>
                <a:close/>
              </a:path>
            </a:pathLst>
          </a:custGeom>
          <a:solidFill>
            <a:srgbClr val="FFFFFF"/>
          </a:solidFill>
          <a:ln w="72000">
            <a:solidFill>
              <a:srgbClr val="1ABC9C"/>
            </a:solidFill>
            <a:prstDash val="solid"/>
          </a:ln>
        </p:spPr>
        <p:txBody>
          <a:bodyPr wrap="none" lIns="120600" tIns="75600" rIns="120600" bIns="75600" anchor="ctr" anchorCtr="0" compatLnSpc="0">
            <a:noAutofit/>
          </a:bodyPr>
          <a:lstStyle/>
          <a:p>
            <a:pPr marL="0" marR="0" lvl="0" indent="0" algn="ctr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IN" sz="1800" b="0" i="0" u="none" strike="noStrike" kern="1200" cap="none">
              <a:ln>
                <a:noFill/>
              </a:ln>
              <a:solidFill>
                <a:srgbClr val="2C3E50"/>
              </a:solidFill>
              <a:latin typeface="Source Sans Pro" pitchFamily="34"/>
              <a:ea typeface="DejaVu Sans" pitchFamily="2"/>
              <a:cs typeface="DejaVu Sans" pitchFamily="2"/>
            </a:endParaRPr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A743E39F-12C5-45EF-8BEA-FE43848BBB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966075" y="1484313"/>
            <a:ext cx="1754188" cy="33750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556112-BDCE-420E-BB36-4480B86BA9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700338" y="1484313"/>
            <a:ext cx="5113337" cy="33750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2AC158-2046-4563-910C-778B99EC980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60000" y="5400000"/>
            <a:ext cx="2880000" cy="270000"/>
          </a:xfrm>
        </p:spPr>
        <p:txBody>
          <a:bodyPr/>
          <a:lstStyle/>
          <a:p>
            <a:pPr lvl="0"/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841CC1-1B5D-4A11-980C-FBECDE955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20000" y="5400000"/>
            <a:ext cx="3240000" cy="270000"/>
          </a:xfrm>
        </p:spPr>
        <p:txBody>
          <a:bodyPr/>
          <a:lstStyle/>
          <a:p>
            <a:pPr lvl="0"/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DA1138-FDB0-4991-8643-92F30ACC2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80000" y="5130000"/>
            <a:ext cx="720000" cy="540000"/>
          </a:xfrm>
        </p:spPr>
        <p:txBody>
          <a:bodyPr/>
          <a:lstStyle/>
          <a:p>
            <a:pPr lvl="0"/>
            <a:fld id="{C305D6D8-6FEE-428F-BFF8-A9C8B230A6B3}" type="slidenum"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09435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:a16="http://schemas.microsoft.com/office/drawing/2014/main" id="{06D37FB2-7F76-4C7C-A7EB-656449DE78A7}"/>
              </a:ext>
            </a:extLst>
          </p:cNvPr>
          <p:cNvSpPr>
            <a:spLocks noMove="1" noResize="1"/>
          </p:cNvSpPr>
          <p:nvPr/>
        </p:nvSpPr>
        <p:spPr>
          <a:xfrm>
            <a:off x="0" y="5400000"/>
            <a:ext cx="10080000" cy="27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2C3E50"/>
          </a:solidFill>
          <a:ln>
            <a:noFill/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algn="ctr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IN" sz="1800" b="0" i="0" u="none" strike="noStrike" kern="1200" cap="none">
              <a:ln>
                <a:noFill/>
              </a:ln>
              <a:solidFill>
                <a:srgbClr val="2C3E50"/>
              </a:solidFill>
              <a:latin typeface="Source Sans Pro" pitchFamily="34"/>
              <a:ea typeface="DejaVu Sans" pitchFamily="2"/>
              <a:cs typeface="DejaVu Sans" pitchFamily="2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7DE57093-3897-4EBF-8796-446D30D8213F}"/>
              </a:ext>
            </a:extLst>
          </p:cNvPr>
          <p:cNvSpPr/>
          <p:nvPr/>
        </p:nvSpPr>
        <p:spPr>
          <a:xfrm>
            <a:off x="0" y="0"/>
            <a:ext cx="10080000" cy="12149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2C3E50"/>
          </a:solidFill>
          <a:ln>
            <a:noFill/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algn="ctr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IN" sz="1800" b="0" i="0" u="none" strike="noStrike" kern="1200" cap="none">
              <a:ln>
                <a:noFill/>
              </a:ln>
              <a:solidFill>
                <a:srgbClr val="2C3E50"/>
              </a:solidFill>
              <a:latin typeface="Source Sans Pro" pitchFamily="34"/>
              <a:ea typeface="DejaVu Sans" pitchFamily="2"/>
              <a:cs typeface="DejaVu Sans" pitchFamily="2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1565861-45BD-434A-91DC-5E3DAD5DB237}"/>
              </a:ext>
            </a:extLst>
          </p:cNvPr>
          <p:cNvSpPr/>
          <p:nvPr/>
        </p:nvSpPr>
        <p:spPr>
          <a:xfrm>
            <a:off x="9315000" y="5175000"/>
            <a:ext cx="450000" cy="450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1ABC9C"/>
          </a:solidFill>
          <a:ln w="10800">
            <a:solidFill>
              <a:srgbClr val="1ABC9C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algn="ctr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IN" sz="1800" b="0" i="0" u="none" strike="noStrike" kern="1200" cap="none">
              <a:ln>
                <a:noFill/>
              </a:ln>
              <a:solidFill>
                <a:srgbClr val="2C3E50"/>
              </a:solidFill>
              <a:latin typeface="Source Sans Pro" pitchFamily="34"/>
              <a:ea typeface="DejaVu Sans" pitchFamily="2"/>
              <a:cs typeface="DejaVu Sans" pitchFamily="2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4C2D899-19CE-4DDE-9FC5-F9EC3FD022B9}"/>
              </a:ext>
            </a:extLst>
          </p:cNvPr>
          <p:cNvSpPr txBox="1"/>
          <p:nvPr/>
        </p:nvSpPr>
        <p:spPr>
          <a:xfrm>
            <a:off x="9180000" y="5130000"/>
            <a:ext cx="720000" cy="5400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ctr" anchorCtr="0">
            <a:noAutofit/>
          </a:bodyPr>
          <a:lstStyle/>
          <a:p>
            <a:pPr lvl="0" algn="ctr" rtl="0" hangingPunct="0">
              <a:buNone/>
              <a:tabLst/>
            </a:pPr>
            <a:fld id="{6F855837-2B37-4356-8BE3-86A94C88F670}" type="slidenum">
              <a:t>‹#›</a:t>
            </a:fld>
            <a:endParaRPr lang="en-IN" sz="1800" b="1" kern="1200">
              <a:solidFill>
                <a:srgbClr val="FFFFFF"/>
              </a:solidFill>
              <a:latin typeface="Source Sans Pro Black" pitchFamily="34"/>
              <a:ea typeface="DejaVu Sans" pitchFamily="2"/>
              <a:cs typeface="DejaVu Sans" pitchFamily="2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A7B3151-E4AF-480C-91F4-6E56D5010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8" y="1414463"/>
            <a:ext cx="8694737" cy="23574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89EBE8-3F92-4D9F-8F22-18F8A21AD3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7388" y="3794125"/>
            <a:ext cx="8694737" cy="124142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A0E810-AB68-4D89-A34C-5C425AFAD2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60000" y="5400000"/>
            <a:ext cx="2880000" cy="270000"/>
          </a:xfrm>
        </p:spPr>
        <p:txBody>
          <a:bodyPr/>
          <a:lstStyle/>
          <a:p>
            <a:pPr lvl="0"/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CA38A2-9B87-4224-B4C0-7B869CA66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20000" y="5400000"/>
            <a:ext cx="3240000" cy="270000"/>
          </a:xfrm>
        </p:spPr>
        <p:txBody>
          <a:bodyPr/>
          <a:lstStyle/>
          <a:p>
            <a:pPr lvl="0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9764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C160189E-24A7-4FC5-8B1F-89720B6743F7}"/>
              </a:ext>
            </a:extLst>
          </p:cNvPr>
          <p:cNvSpPr>
            <a:spLocks noMove="1" noResize="1"/>
          </p:cNvSpPr>
          <p:nvPr/>
        </p:nvSpPr>
        <p:spPr>
          <a:xfrm>
            <a:off x="0" y="5400000"/>
            <a:ext cx="10080000" cy="27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2C3E50"/>
          </a:solidFill>
          <a:ln>
            <a:noFill/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algn="ctr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IN" sz="1800" b="0" i="0" u="none" strike="noStrike" kern="1200" cap="none">
              <a:ln>
                <a:noFill/>
              </a:ln>
              <a:solidFill>
                <a:srgbClr val="2C3E50"/>
              </a:solidFill>
              <a:latin typeface="Source Sans Pro" pitchFamily="34"/>
              <a:ea typeface="DejaVu Sans" pitchFamily="2"/>
              <a:cs typeface="DejaVu Sans" pitchFamily="2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A2EBEE3-F8F2-4A8C-932E-939AD48A52E0}"/>
              </a:ext>
            </a:extLst>
          </p:cNvPr>
          <p:cNvSpPr/>
          <p:nvPr/>
        </p:nvSpPr>
        <p:spPr>
          <a:xfrm>
            <a:off x="0" y="0"/>
            <a:ext cx="10080000" cy="12149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2C3E50"/>
          </a:solidFill>
          <a:ln>
            <a:noFill/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algn="ctr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IN" sz="1800" b="0" i="0" u="none" strike="noStrike" kern="1200" cap="none">
              <a:ln>
                <a:noFill/>
              </a:ln>
              <a:solidFill>
                <a:srgbClr val="2C3E50"/>
              </a:solidFill>
              <a:latin typeface="Source Sans Pro" pitchFamily="34"/>
              <a:ea typeface="DejaVu Sans" pitchFamily="2"/>
              <a:cs typeface="DejaVu Sans" pitchFamily="2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7F9578CE-A37B-45E0-9903-D37A1983B192}"/>
              </a:ext>
            </a:extLst>
          </p:cNvPr>
          <p:cNvSpPr/>
          <p:nvPr/>
        </p:nvSpPr>
        <p:spPr>
          <a:xfrm>
            <a:off x="9315000" y="5175000"/>
            <a:ext cx="450000" cy="450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1ABC9C"/>
          </a:solidFill>
          <a:ln w="10800">
            <a:solidFill>
              <a:srgbClr val="1ABC9C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algn="ctr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IN" sz="1800" b="0" i="0" u="none" strike="noStrike" kern="1200" cap="none">
              <a:ln>
                <a:noFill/>
              </a:ln>
              <a:solidFill>
                <a:srgbClr val="2C3E50"/>
              </a:solidFill>
              <a:latin typeface="Source Sans Pro" pitchFamily="34"/>
              <a:ea typeface="DejaVu Sans" pitchFamily="2"/>
              <a:cs typeface="DejaVu Sans" pitchFamily="2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986D328-DF33-4B72-B564-261A96B20B9C}"/>
              </a:ext>
            </a:extLst>
          </p:cNvPr>
          <p:cNvSpPr txBox="1"/>
          <p:nvPr/>
        </p:nvSpPr>
        <p:spPr>
          <a:xfrm>
            <a:off x="9180000" y="5130000"/>
            <a:ext cx="720000" cy="5400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ctr" anchorCtr="0">
            <a:noAutofit/>
          </a:bodyPr>
          <a:lstStyle/>
          <a:p>
            <a:pPr lvl="0" algn="ctr" rtl="0" hangingPunct="0">
              <a:buNone/>
              <a:tabLst/>
            </a:pPr>
            <a:fld id="{6F855837-2B37-4356-8BE3-86A94C88F670}" type="slidenum">
              <a:t>‹#›</a:t>
            </a:fld>
            <a:endParaRPr lang="en-IN" sz="1800" b="1" kern="1200">
              <a:solidFill>
                <a:srgbClr val="FFFFFF"/>
              </a:solidFill>
              <a:latin typeface="Source Sans Pro Black" pitchFamily="34"/>
              <a:ea typeface="DejaVu Sans" pitchFamily="2"/>
              <a:cs typeface="DejaVu Sans" pitchFamily="2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9A999C-40E1-41F0-9EFE-AB239D3670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225720"/>
            <a:ext cx="9360000" cy="7189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83F8EF-1DB6-4673-A5C3-B5BDB9B2F0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0363" y="1484313"/>
            <a:ext cx="4603750" cy="37814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3A24A5-38A5-4266-86E9-163DD35C3C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16513" y="1484313"/>
            <a:ext cx="4603750" cy="37814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A76F81-1E33-4949-81D1-39E1DFC397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60000" y="5400000"/>
            <a:ext cx="2880000" cy="270000"/>
          </a:xfrm>
        </p:spPr>
        <p:txBody>
          <a:bodyPr/>
          <a:lstStyle/>
          <a:p>
            <a:pPr lvl="0"/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A9CBE6-9914-44F3-97AB-74771EB0D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20000" y="5400000"/>
            <a:ext cx="3240000" cy="270000"/>
          </a:xfrm>
        </p:spPr>
        <p:txBody>
          <a:bodyPr/>
          <a:lstStyle/>
          <a:p>
            <a:pPr lvl="0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8670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E042EECC-FAA1-4907-923E-BA0A01688BFC}"/>
              </a:ext>
            </a:extLst>
          </p:cNvPr>
          <p:cNvSpPr>
            <a:spLocks noMove="1" noResize="1"/>
          </p:cNvSpPr>
          <p:nvPr/>
        </p:nvSpPr>
        <p:spPr>
          <a:xfrm>
            <a:off x="0" y="5400000"/>
            <a:ext cx="10080000" cy="27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2C3E50"/>
          </a:solidFill>
          <a:ln>
            <a:noFill/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algn="ctr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IN" sz="1800" b="0" i="0" u="none" strike="noStrike" kern="1200" cap="none">
              <a:ln>
                <a:noFill/>
              </a:ln>
              <a:solidFill>
                <a:srgbClr val="2C3E50"/>
              </a:solidFill>
              <a:latin typeface="Source Sans Pro" pitchFamily="34"/>
              <a:ea typeface="DejaVu Sans" pitchFamily="2"/>
              <a:cs typeface="DejaVu Sans" pitchFamily="2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3679E6-256C-45E3-A414-203A8C8E585C}"/>
              </a:ext>
            </a:extLst>
          </p:cNvPr>
          <p:cNvSpPr/>
          <p:nvPr/>
        </p:nvSpPr>
        <p:spPr>
          <a:xfrm>
            <a:off x="0" y="0"/>
            <a:ext cx="10080000" cy="12149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2C3E50"/>
          </a:solidFill>
          <a:ln>
            <a:noFill/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algn="ctr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IN" sz="1800" b="0" i="0" u="none" strike="noStrike" kern="1200" cap="none">
              <a:ln>
                <a:noFill/>
              </a:ln>
              <a:solidFill>
                <a:srgbClr val="2C3E50"/>
              </a:solidFill>
              <a:latin typeface="Source Sans Pro" pitchFamily="34"/>
              <a:ea typeface="DejaVu Sans" pitchFamily="2"/>
              <a:cs typeface="DejaVu Sans" pitchFamily="2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F008FD4-1661-47A4-9787-6624A9B734D3}"/>
              </a:ext>
            </a:extLst>
          </p:cNvPr>
          <p:cNvSpPr/>
          <p:nvPr/>
        </p:nvSpPr>
        <p:spPr>
          <a:xfrm>
            <a:off x="9315000" y="5175000"/>
            <a:ext cx="450000" cy="450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1ABC9C"/>
          </a:solidFill>
          <a:ln w="10800">
            <a:solidFill>
              <a:srgbClr val="1ABC9C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algn="ctr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IN" sz="1800" b="0" i="0" u="none" strike="noStrike" kern="1200" cap="none">
              <a:ln>
                <a:noFill/>
              </a:ln>
              <a:solidFill>
                <a:srgbClr val="2C3E50"/>
              </a:solidFill>
              <a:latin typeface="Source Sans Pro" pitchFamily="34"/>
              <a:ea typeface="DejaVu Sans" pitchFamily="2"/>
              <a:cs typeface="DejaVu Sans" pitchFamily="2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CEE1E62-2FDF-4AE9-8A76-1BA837F6A89D}"/>
              </a:ext>
            </a:extLst>
          </p:cNvPr>
          <p:cNvSpPr txBox="1"/>
          <p:nvPr/>
        </p:nvSpPr>
        <p:spPr>
          <a:xfrm>
            <a:off x="9180000" y="5130000"/>
            <a:ext cx="720000" cy="5400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ctr" anchorCtr="0">
            <a:noAutofit/>
          </a:bodyPr>
          <a:lstStyle/>
          <a:p>
            <a:pPr lvl="0" algn="ctr" rtl="0" hangingPunct="0">
              <a:buNone/>
              <a:tabLst/>
            </a:pPr>
            <a:fld id="{6F855837-2B37-4356-8BE3-86A94C88F670}" type="slidenum">
              <a:t>‹#›</a:t>
            </a:fld>
            <a:endParaRPr lang="en-IN" sz="1800" b="1" kern="1200">
              <a:solidFill>
                <a:srgbClr val="FFFFFF"/>
              </a:solidFill>
              <a:latin typeface="Source Sans Pro Black" pitchFamily="34"/>
              <a:ea typeface="DejaVu Sans" pitchFamily="2"/>
              <a:cs typeface="DejaVu Sans" pitchFamily="2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208E99-EEF5-47C9-AB96-DB5DB93C4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01625"/>
            <a:ext cx="8694737" cy="10969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70DB7D-E56F-4564-B743-465706EFB0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3738" y="1390650"/>
            <a:ext cx="4265612" cy="681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53CDB5-67F8-48A1-AAE5-1B2458548F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3738" y="2071688"/>
            <a:ext cx="4265612" cy="30464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9A703D-24DC-4D06-913D-79F5CF7879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03813" y="1390650"/>
            <a:ext cx="4284662" cy="681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874ABD-4874-472D-AA52-8E0D2B348C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03813" y="2071688"/>
            <a:ext cx="4284662" cy="30464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F8D005-637F-441A-920B-6779B8A390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60000" y="5400000"/>
            <a:ext cx="2880000" cy="270000"/>
          </a:xfrm>
        </p:spPr>
        <p:txBody>
          <a:bodyPr/>
          <a:lstStyle/>
          <a:p>
            <a:pPr lvl="0"/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E774B97-7B13-4EF5-99F1-B50250EEC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20000" y="5400000"/>
            <a:ext cx="3240000" cy="270000"/>
          </a:xfrm>
        </p:spPr>
        <p:txBody>
          <a:bodyPr/>
          <a:lstStyle/>
          <a:p>
            <a:pPr lvl="0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46425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: Shape 4">
            <a:extLst>
              <a:ext uri="{FF2B5EF4-FFF2-40B4-BE49-F238E27FC236}">
                <a16:creationId xmlns:a16="http://schemas.microsoft.com/office/drawing/2014/main" id="{3F24A4B1-7BE0-4805-9F1D-0575CB1C3E6B}"/>
              </a:ext>
            </a:extLst>
          </p:cNvPr>
          <p:cNvSpPr>
            <a:spLocks noMove="1" noResize="1"/>
          </p:cNvSpPr>
          <p:nvPr/>
        </p:nvSpPr>
        <p:spPr>
          <a:xfrm>
            <a:off x="0" y="5400000"/>
            <a:ext cx="10080000" cy="27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2C3E50"/>
          </a:solidFill>
          <a:ln>
            <a:noFill/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algn="ctr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IN" sz="1800" b="0" i="0" u="none" strike="noStrike" kern="1200" cap="none">
              <a:ln>
                <a:noFill/>
              </a:ln>
              <a:solidFill>
                <a:srgbClr val="2C3E50"/>
              </a:solidFill>
              <a:latin typeface="Source Sans Pro" pitchFamily="34"/>
              <a:ea typeface="DejaVu Sans" pitchFamily="2"/>
              <a:cs typeface="DejaVu Sans" pitchFamily="2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01E9091D-AD5D-4305-BB4C-F05D6790BFF3}"/>
              </a:ext>
            </a:extLst>
          </p:cNvPr>
          <p:cNvSpPr/>
          <p:nvPr/>
        </p:nvSpPr>
        <p:spPr>
          <a:xfrm>
            <a:off x="0" y="0"/>
            <a:ext cx="10080000" cy="12149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2C3E50"/>
          </a:solidFill>
          <a:ln>
            <a:noFill/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algn="ctr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IN" sz="1800" b="0" i="0" u="none" strike="noStrike" kern="1200" cap="none">
              <a:ln>
                <a:noFill/>
              </a:ln>
              <a:solidFill>
                <a:srgbClr val="2C3E50"/>
              </a:solidFill>
              <a:latin typeface="Source Sans Pro" pitchFamily="34"/>
              <a:ea typeface="DejaVu Sans" pitchFamily="2"/>
              <a:cs typeface="DejaVu Sans" pitchFamily="2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D05B8AA7-8EE9-4467-A6BD-5B48A47D2AAC}"/>
              </a:ext>
            </a:extLst>
          </p:cNvPr>
          <p:cNvSpPr/>
          <p:nvPr/>
        </p:nvSpPr>
        <p:spPr>
          <a:xfrm>
            <a:off x="9315000" y="5175000"/>
            <a:ext cx="450000" cy="450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1ABC9C"/>
          </a:solidFill>
          <a:ln w="10800">
            <a:solidFill>
              <a:srgbClr val="1ABC9C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algn="ctr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IN" sz="1800" b="0" i="0" u="none" strike="noStrike" kern="1200" cap="none">
              <a:ln>
                <a:noFill/>
              </a:ln>
              <a:solidFill>
                <a:srgbClr val="2C3E50"/>
              </a:solidFill>
              <a:latin typeface="Source Sans Pro" pitchFamily="34"/>
              <a:ea typeface="DejaVu Sans" pitchFamily="2"/>
              <a:cs typeface="DejaVu Sans" pitchFamily="2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61AE8FE-0129-4871-BCE8-AFB823F790FC}"/>
              </a:ext>
            </a:extLst>
          </p:cNvPr>
          <p:cNvSpPr txBox="1"/>
          <p:nvPr/>
        </p:nvSpPr>
        <p:spPr>
          <a:xfrm>
            <a:off x="9180000" y="5130000"/>
            <a:ext cx="720000" cy="5400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ctr" anchorCtr="0">
            <a:noAutofit/>
          </a:bodyPr>
          <a:lstStyle/>
          <a:p>
            <a:pPr lvl="0" algn="ctr" rtl="0" hangingPunct="0">
              <a:buNone/>
              <a:tabLst/>
            </a:pPr>
            <a:fld id="{6F855837-2B37-4356-8BE3-86A94C88F670}" type="slidenum">
              <a:t>‹#›</a:t>
            </a:fld>
            <a:endParaRPr lang="en-IN" sz="1800" b="1" kern="1200">
              <a:solidFill>
                <a:srgbClr val="FFFFFF"/>
              </a:solidFill>
              <a:latin typeface="Source Sans Pro Black" pitchFamily="34"/>
              <a:ea typeface="DejaVu Sans" pitchFamily="2"/>
              <a:cs typeface="DejaVu Sans" pitchFamily="2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D42BD21-7C59-4C11-9B50-3EE860A87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225720"/>
            <a:ext cx="9360000" cy="7189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ED771B-5548-4883-A864-2F1DB64B37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60000" y="5400000"/>
            <a:ext cx="2880000" cy="270000"/>
          </a:xfrm>
        </p:spPr>
        <p:txBody>
          <a:bodyPr/>
          <a:lstStyle/>
          <a:p>
            <a:pPr lvl="0"/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2312E1-A94C-428E-B425-954F3FA04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20000" y="5400000"/>
            <a:ext cx="3240000" cy="270000"/>
          </a:xfrm>
        </p:spPr>
        <p:txBody>
          <a:bodyPr/>
          <a:lstStyle/>
          <a:p>
            <a:pPr lvl="0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08403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: Shape 3">
            <a:extLst>
              <a:ext uri="{FF2B5EF4-FFF2-40B4-BE49-F238E27FC236}">
                <a16:creationId xmlns:a16="http://schemas.microsoft.com/office/drawing/2014/main" id="{12C6126D-7458-46AB-90AD-9E3D146F4563}"/>
              </a:ext>
            </a:extLst>
          </p:cNvPr>
          <p:cNvSpPr>
            <a:spLocks noMove="1" noResize="1"/>
          </p:cNvSpPr>
          <p:nvPr/>
        </p:nvSpPr>
        <p:spPr>
          <a:xfrm>
            <a:off x="0" y="5400000"/>
            <a:ext cx="10080000" cy="27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2C3E50"/>
          </a:solidFill>
          <a:ln>
            <a:noFill/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algn="ctr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IN" sz="1800" b="0" i="0" u="none" strike="noStrike" kern="1200" cap="none">
              <a:ln>
                <a:noFill/>
              </a:ln>
              <a:solidFill>
                <a:srgbClr val="2C3E50"/>
              </a:solidFill>
              <a:latin typeface="Source Sans Pro" pitchFamily="34"/>
              <a:ea typeface="DejaVu Sans" pitchFamily="2"/>
              <a:cs typeface="DejaVu Sans" pitchFamily="2"/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1607BBE4-1F14-4C2D-A1A6-C4B48C47098C}"/>
              </a:ext>
            </a:extLst>
          </p:cNvPr>
          <p:cNvSpPr/>
          <p:nvPr/>
        </p:nvSpPr>
        <p:spPr>
          <a:xfrm>
            <a:off x="0" y="0"/>
            <a:ext cx="10080000" cy="12149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2C3E50"/>
          </a:solidFill>
          <a:ln>
            <a:noFill/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algn="ctr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IN" sz="1800" b="0" i="0" u="none" strike="noStrike" kern="1200" cap="none">
              <a:ln>
                <a:noFill/>
              </a:ln>
              <a:solidFill>
                <a:srgbClr val="2C3E50"/>
              </a:solidFill>
              <a:latin typeface="Source Sans Pro" pitchFamily="34"/>
              <a:ea typeface="DejaVu Sans" pitchFamily="2"/>
              <a:cs typeface="DejaVu Sans" pitchFamily="2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182898E4-3A97-45E4-A0CA-C2FFA0C778BF}"/>
              </a:ext>
            </a:extLst>
          </p:cNvPr>
          <p:cNvSpPr/>
          <p:nvPr/>
        </p:nvSpPr>
        <p:spPr>
          <a:xfrm>
            <a:off x="9315000" y="5175000"/>
            <a:ext cx="450000" cy="450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1ABC9C"/>
          </a:solidFill>
          <a:ln w="10800">
            <a:solidFill>
              <a:srgbClr val="1ABC9C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algn="ctr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IN" sz="1800" b="0" i="0" u="none" strike="noStrike" kern="1200" cap="none">
              <a:ln>
                <a:noFill/>
              </a:ln>
              <a:solidFill>
                <a:srgbClr val="2C3E50"/>
              </a:solidFill>
              <a:latin typeface="Source Sans Pro" pitchFamily="34"/>
              <a:ea typeface="DejaVu Sans" pitchFamily="2"/>
              <a:cs typeface="DejaVu Sans" pitchFamily="2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765BAEF-ED62-45A3-886B-1D1F649BE03C}"/>
              </a:ext>
            </a:extLst>
          </p:cNvPr>
          <p:cNvSpPr txBox="1"/>
          <p:nvPr/>
        </p:nvSpPr>
        <p:spPr>
          <a:xfrm>
            <a:off x="9180000" y="5130000"/>
            <a:ext cx="720000" cy="5400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ctr" anchorCtr="0">
            <a:noAutofit/>
          </a:bodyPr>
          <a:lstStyle/>
          <a:p>
            <a:pPr lvl="0" algn="ctr" rtl="0" hangingPunct="0">
              <a:buNone/>
              <a:tabLst/>
            </a:pPr>
            <a:fld id="{6F855837-2B37-4356-8BE3-86A94C88F670}" type="slidenum">
              <a:t>‹#›</a:t>
            </a:fld>
            <a:endParaRPr lang="en-IN" sz="1800" b="1" kern="1200">
              <a:solidFill>
                <a:srgbClr val="FFFFFF"/>
              </a:solidFill>
              <a:latin typeface="Source Sans Pro Black" pitchFamily="34"/>
              <a:ea typeface="DejaVu Sans" pitchFamily="2"/>
              <a:cs typeface="DejaVu Sans" pitchFamily="2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96E991-BB8C-49F0-92B8-DA5FC3AEEDF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60000" y="5400000"/>
            <a:ext cx="2880000" cy="270000"/>
          </a:xfrm>
        </p:spPr>
        <p:txBody>
          <a:bodyPr/>
          <a:lstStyle/>
          <a:p>
            <a:pPr lvl="0"/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ACBE6A-DE30-4A13-92C6-EA8F73283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20000" y="5400000"/>
            <a:ext cx="3240000" cy="270000"/>
          </a:xfrm>
        </p:spPr>
        <p:txBody>
          <a:bodyPr/>
          <a:lstStyle/>
          <a:p>
            <a:pPr lvl="0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76331993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73699F7E-7CB2-4F74-A8EF-B7897BD8A2EB}"/>
              </a:ext>
            </a:extLst>
          </p:cNvPr>
          <p:cNvSpPr>
            <a:spLocks noMove="1" noResize="1"/>
          </p:cNvSpPr>
          <p:nvPr/>
        </p:nvSpPr>
        <p:spPr>
          <a:xfrm>
            <a:off x="0" y="5400000"/>
            <a:ext cx="10080000" cy="27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2C3E50"/>
          </a:solidFill>
          <a:ln>
            <a:noFill/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algn="ctr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IN" sz="1800" b="0" i="0" u="none" strike="noStrike" kern="1200" cap="none">
              <a:ln>
                <a:noFill/>
              </a:ln>
              <a:solidFill>
                <a:srgbClr val="2C3E50"/>
              </a:solidFill>
              <a:latin typeface="Source Sans Pro" pitchFamily="34"/>
              <a:ea typeface="DejaVu Sans" pitchFamily="2"/>
              <a:cs typeface="DejaVu Sans" pitchFamily="2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8DE73460-2742-4B9A-B6EF-CF4FE71A655A}"/>
              </a:ext>
            </a:extLst>
          </p:cNvPr>
          <p:cNvSpPr/>
          <p:nvPr/>
        </p:nvSpPr>
        <p:spPr>
          <a:xfrm>
            <a:off x="0" y="0"/>
            <a:ext cx="10080000" cy="12149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2C3E50"/>
          </a:solidFill>
          <a:ln>
            <a:noFill/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algn="ctr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IN" sz="1800" b="0" i="0" u="none" strike="noStrike" kern="1200" cap="none">
              <a:ln>
                <a:noFill/>
              </a:ln>
              <a:solidFill>
                <a:srgbClr val="2C3E50"/>
              </a:solidFill>
              <a:latin typeface="Source Sans Pro" pitchFamily="34"/>
              <a:ea typeface="DejaVu Sans" pitchFamily="2"/>
              <a:cs typeface="DejaVu Sans" pitchFamily="2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CB3BA946-CB52-40D3-A3CF-C0039120C6F9}"/>
              </a:ext>
            </a:extLst>
          </p:cNvPr>
          <p:cNvSpPr/>
          <p:nvPr/>
        </p:nvSpPr>
        <p:spPr>
          <a:xfrm>
            <a:off x="9315000" y="5175000"/>
            <a:ext cx="450000" cy="450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1ABC9C"/>
          </a:solidFill>
          <a:ln w="10800">
            <a:solidFill>
              <a:srgbClr val="1ABC9C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algn="ctr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IN" sz="1800" b="0" i="0" u="none" strike="noStrike" kern="1200" cap="none">
              <a:ln>
                <a:noFill/>
              </a:ln>
              <a:solidFill>
                <a:srgbClr val="2C3E50"/>
              </a:solidFill>
              <a:latin typeface="Source Sans Pro" pitchFamily="34"/>
              <a:ea typeface="DejaVu Sans" pitchFamily="2"/>
              <a:cs typeface="DejaVu Sans" pitchFamily="2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90C8FC2-D944-4E93-94FE-524FAD131A70}"/>
              </a:ext>
            </a:extLst>
          </p:cNvPr>
          <p:cNvSpPr txBox="1"/>
          <p:nvPr/>
        </p:nvSpPr>
        <p:spPr>
          <a:xfrm>
            <a:off x="9180000" y="5130000"/>
            <a:ext cx="720000" cy="5400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ctr" anchorCtr="0">
            <a:noAutofit/>
          </a:bodyPr>
          <a:lstStyle/>
          <a:p>
            <a:pPr lvl="0" algn="ctr" rtl="0" hangingPunct="0">
              <a:buNone/>
              <a:tabLst/>
            </a:pPr>
            <a:fld id="{6F855837-2B37-4356-8BE3-86A94C88F670}" type="slidenum">
              <a:t>‹#›</a:t>
            </a:fld>
            <a:endParaRPr lang="en-IN" sz="1800" b="1" kern="1200">
              <a:solidFill>
                <a:srgbClr val="FFFFFF"/>
              </a:solidFill>
              <a:latin typeface="Source Sans Pro Black" pitchFamily="34"/>
              <a:ea typeface="DejaVu Sans" pitchFamily="2"/>
              <a:cs typeface="DejaVu Sans" pitchFamily="2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C3C027-3A54-43D9-9BB7-3B8C52D75B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77825"/>
            <a:ext cx="3251200" cy="1323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648DB0-445C-426E-BF9D-3BEDBFD03F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0" y="815975"/>
            <a:ext cx="5102225" cy="40306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EC11CB-C523-4BDD-A262-8C6560E861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1701800"/>
            <a:ext cx="3251200" cy="3151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03C0D8-9F03-4BB0-AF7C-4DA8F28DEE8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60000" y="5400000"/>
            <a:ext cx="2880000" cy="270000"/>
          </a:xfrm>
        </p:spPr>
        <p:txBody>
          <a:bodyPr/>
          <a:lstStyle/>
          <a:p>
            <a:pPr lvl="0"/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05129C-BC4C-489B-9F22-301E5FD94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20000" y="5400000"/>
            <a:ext cx="3240000" cy="270000"/>
          </a:xfrm>
        </p:spPr>
        <p:txBody>
          <a:bodyPr/>
          <a:lstStyle/>
          <a:p>
            <a:pPr lvl="0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76872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5DFE362-DCDE-4484-AF8F-E53E14B419AC}"/>
              </a:ext>
            </a:extLst>
          </p:cNvPr>
          <p:cNvSpPr>
            <a:spLocks noMove="1" noResize="1"/>
          </p:cNvSpPr>
          <p:nvPr/>
        </p:nvSpPr>
        <p:spPr>
          <a:xfrm>
            <a:off x="0" y="5400000"/>
            <a:ext cx="10080000" cy="27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2C3E50"/>
          </a:solidFill>
          <a:ln>
            <a:noFill/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algn="ctr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IN" sz="1800" b="0" i="0" u="none" strike="noStrike" kern="1200" cap="none">
              <a:ln>
                <a:noFill/>
              </a:ln>
              <a:solidFill>
                <a:srgbClr val="2C3E50"/>
              </a:solidFill>
              <a:latin typeface="Source Sans Pro" pitchFamily="34"/>
              <a:ea typeface="DejaVu Sans" pitchFamily="2"/>
              <a:cs typeface="DejaVu Sans" pitchFamily="2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C14B4F9-9803-446B-B389-1B1BA892F098}"/>
              </a:ext>
            </a:extLst>
          </p:cNvPr>
          <p:cNvSpPr/>
          <p:nvPr/>
        </p:nvSpPr>
        <p:spPr>
          <a:xfrm>
            <a:off x="0" y="0"/>
            <a:ext cx="10080000" cy="12149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2C3E50"/>
          </a:solidFill>
          <a:ln>
            <a:noFill/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algn="ctr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IN" sz="1800" b="0" i="0" u="none" strike="noStrike" kern="1200" cap="none">
              <a:ln>
                <a:noFill/>
              </a:ln>
              <a:solidFill>
                <a:srgbClr val="2C3E50"/>
              </a:solidFill>
              <a:latin typeface="Source Sans Pro" pitchFamily="34"/>
              <a:ea typeface="DejaVu Sans" pitchFamily="2"/>
              <a:cs typeface="DejaVu Sans" pitchFamily="2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DC61A1D-B1FA-42D2-948C-7120C74AF26B}"/>
              </a:ext>
            </a:extLst>
          </p:cNvPr>
          <p:cNvSpPr/>
          <p:nvPr/>
        </p:nvSpPr>
        <p:spPr>
          <a:xfrm>
            <a:off x="9315000" y="5175000"/>
            <a:ext cx="450000" cy="450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1ABC9C"/>
          </a:solidFill>
          <a:ln w="10800">
            <a:solidFill>
              <a:srgbClr val="1ABC9C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algn="ctr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IN" sz="1800" b="0" i="0" u="none" strike="noStrike" kern="1200" cap="none">
              <a:ln>
                <a:noFill/>
              </a:ln>
              <a:solidFill>
                <a:srgbClr val="2C3E50"/>
              </a:solidFill>
              <a:latin typeface="Source Sans Pro" pitchFamily="34"/>
              <a:ea typeface="DejaVu Sans" pitchFamily="2"/>
              <a:cs typeface="DejaVu Sans" pitchFamily="2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4C65CEA-B456-4A4D-B9DB-C69E232F2E37}"/>
              </a:ext>
            </a:extLst>
          </p:cNvPr>
          <p:cNvSpPr txBox="1"/>
          <p:nvPr/>
        </p:nvSpPr>
        <p:spPr>
          <a:xfrm>
            <a:off x="9180000" y="5130000"/>
            <a:ext cx="720000" cy="5400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ctr" anchorCtr="0">
            <a:noAutofit/>
          </a:bodyPr>
          <a:lstStyle/>
          <a:p>
            <a:pPr lvl="0" algn="ctr" rtl="0" hangingPunct="0">
              <a:buNone/>
              <a:tabLst/>
            </a:pPr>
            <a:fld id="{6F855837-2B37-4356-8BE3-86A94C88F670}" type="slidenum">
              <a:t>‹#›</a:t>
            </a:fld>
            <a:endParaRPr lang="en-IN" sz="1800" b="1" kern="1200">
              <a:solidFill>
                <a:srgbClr val="FFFFFF"/>
              </a:solidFill>
              <a:latin typeface="Source Sans Pro Black" pitchFamily="34"/>
              <a:ea typeface="DejaVu Sans" pitchFamily="2"/>
              <a:cs typeface="DejaVu Sans" pitchFamily="2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3E02484-7253-437E-8C34-0EF59F27F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77825"/>
            <a:ext cx="3251200" cy="1323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B146D3C-6CF6-43B7-A47B-3D2EAF4FAE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86250" y="815975"/>
            <a:ext cx="5102225" cy="40306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274846-0F63-410E-B847-AB364C498C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1701800"/>
            <a:ext cx="3251200" cy="3151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04ABA7-001C-461A-8C86-68F1A4B07F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60000" y="5400000"/>
            <a:ext cx="2880000" cy="270000"/>
          </a:xfrm>
        </p:spPr>
        <p:txBody>
          <a:bodyPr/>
          <a:lstStyle/>
          <a:p>
            <a:pPr lvl="0"/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99EA9C-9F42-48CE-A44F-EE7ECE363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20000" y="5400000"/>
            <a:ext cx="3240000" cy="270000"/>
          </a:xfrm>
        </p:spPr>
        <p:txBody>
          <a:bodyPr/>
          <a:lstStyle/>
          <a:p>
            <a:pPr lvl="0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88769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: Shape 1">
            <a:extLst>
              <a:ext uri="{FF2B5EF4-FFF2-40B4-BE49-F238E27FC236}">
                <a16:creationId xmlns:a16="http://schemas.microsoft.com/office/drawing/2014/main" id="{A68751B6-D623-40EA-851A-BC5F54EDEA28}"/>
              </a:ext>
            </a:extLst>
          </p:cNvPr>
          <p:cNvSpPr>
            <a:spLocks noMove="1" noResize="1"/>
          </p:cNvSpPr>
          <p:nvPr/>
        </p:nvSpPr>
        <p:spPr>
          <a:xfrm>
            <a:off x="0" y="5400000"/>
            <a:ext cx="10080000" cy="27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2C3E50"/>
          </a:solidFill>
          <a:ln>
            <a:noFill/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algn="ctr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IN" sz="1800" b="0" i="0" u="none" strike="noStrike" kern="1200" cap="none">
              <a:ln>
                <a:noFill/>
              </a:ln>
              <a:solidFill>
                <a:srgbClr val="2C3E50"/>
              </a:solidFill>
              <a:latin typeface="Source Sans Pro" pitchFamily="34"/>
              <a:ea typeface="DejaVu Sans" pitchFamily="2"/>
              <a:cs typeface="DejaVu Sans" pitchFamily="2"/>
            </a:endParaRP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11409265-EC62-47E6-B8EF-4DC1FEEFA72A}"/>
              </a:ext>
            </a:extLst>
          </p:cNvPr>
          <p:cNvSpPr/>
          <p:nvPr/>
        </p:nvSpPr>
        <p:spPr>
          <a:xfrm>
            <a:off x="0" y="0"/>
            <a:ext cx="10080000" cy="12149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2C3E50"/>
          </a:solidFill>
          <a:ln>
            <a:noFill/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algn="ctr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IN" sz="1800" b="0" i="0" u="none" strike="noStrike" kern="1200" cap="none">
              <a:ln>
                <a:noFill/>
              </a:ln>
              <a:solidFill>
                <a:srgbClr val="2C3E50"/>
              </a:solidFill>
              <a:latin typeface="Source Sans Pro" pitchFamily="34"/>
              <a:ea typeface="DejaVu Sans" pitchFamily="2"/>
              <a:cs typeface="DejaVu Sans" pitchFamily="2"/>
            </a:endParaRPr>
          </a:p>
        </p:txBody>
      </p:sp>
      <p:sp>
        <p:nvSpPr>
          <p:cNvPr id="4" name="Title Placeholder 3">
            <a:extLst>
              <a:ext uri="{FF2B5EF4-FFF2-40B4-BE49-F238E27FC236}">
                <a16:creationId xmlns:a16="http://schemas.microsoft.com/office/drawing/2014/main" id="{E69A67C8-15D2-4DF7-B979-25E36A25C95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60000" y="225720"/>
            <a:ext cx="9360000" cy="71892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 anchorCtr="0">
            <a:noAutofit/>
          </a:bodyPr>
          <a:lstStyle/>
          <a:p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A13014-178C-40CF-A367-4788D584EB2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360000" y="1484999"/>
            <a:ext cx="9360000" cy="378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F60F860-F146-40B5-B698-CEB5AF12D44B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360000" y="5400000"/>
            <a:ext cx="2880000" cy="2700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algn="l" rtl="0" hangingPunct="0">
              <a:buNone/>
              <a:tabLst/>
              <a:defRPr lang="en-IN" sz="1800" b="1" kern="1200">
                <a:solidFill>
                  <a:srgbClr val="FFFFFF"/>
                </a:solidFill>
                <a:latin typeface="Source Sans Pro Black" pitchFamily="34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IN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402A5009-CB64-4432-AF43-799BC721AD72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420000" y="5400000"/>
            <a:ext cx="3240000" cy="2700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algn="ctr" rtl="0" hangingPunct="0">
              <a:buNone/>
              <a:tabLst/>
              <a:defRPr lang="en-IN" sz="1800" b="1" kern="1200">
                <a:solidFill>
                  <a:srgbClr val="FFFFFF"/>
                </a:solidFill>
                <a:latin typeface="Source Sans Pro Black" pitchFamily="34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IN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380A2DD-1BEA-4E0D-ABC0-38C6824EF455}"/>
              </a:ext>
            </a:extLst>
          </p:cNvPr>
          <p:cNvSpPr/>
          <p:nvPr/>
        </p:nvSpPr>
        <p:spPr>
          <a:xfrm>
            <a:off x="9315000" y="5175000"/>
            <a:ext cx="450000" cy="450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1ABC9C"/>
          </a:solidFill>
          <a:ln w="10800">
            <a:solidFill>
              <a:srgbClr val="1ABC9C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algn="ctr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IN" sz="1800" b="0" i="0" u="none" strike="noStrike" kern="1200" cap="none">
              <a:ln>
                <a:noFill/>
              </a:ln>
              <a:solidFill>
                <a:srgbClr val="2C3E50"/>
              </a:solidFill>
              <a:latin typeface="Source Sans Pro" pitchFamily="34"/>
              <a:ea typeface="DejaVu Sans" pitchFamily="2"/>
              <a:cs typeface="DejaVu Sans" pitchFamily="2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2D0A560-3C5E-42D6-A275-B64F4A1B0D3E}"/>
              </a:ext>
            </a:extLst>
          </p:cNvPr>
          <p:cNvSpPr txBox="1"/>
          <p:nvPr/>
        </p:nvSpPr>
        <p:spPr>
          <a:xfrm>
            <a:off x="9180000" y="5130000"/>
            <a:ext cx="720000" cy="5400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ctr" anchorCtr="0">
            <a:noAutofit/>
          </a:bodyPr>
          <a:lstStyle/>
          <a:p>
            <a:pPr lvl="0" algn="ctr" rtl="0" hangingPunct="0">
              <a:buNone/>
              <a:tabLst/>
            </a:pPr>
            <a:fld id="{6F855837-2B37-4356-8BE3-86A94C88F670}" type="slidenum">
              <a:t>‹#›</a:t>
            </a:fld>
            <a:endParaRPr lang="en-IN" sz="1800" b="1" kern="1200">
              <a:solidFill>
                <a:srgbClr val="FFFFFF"/>
              </a:solidFill>
              <a:latin typeface="Source Sans Pro Black" pitchFamily="34"/>
              <a:ea typeface="DejaVu Sans" pitchFamily="2"/>
              <a:cs typeface="DejaVu Sans" pitchFamily="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hangingPunct="1">
        <a:tabLst/>
        <a:defRPr lang="en-IN" sz="2700" b="1" i="0" u="none" strike="noStrike" kern="1200" cap="none">
          <a:ln>
            <a:noFill/>
          </a:ln>
          <a:solidFill>
            <a:srgbClr val="FFFFFF"/>
          </a:solidFill>
          <a:latin typeface="Source Sans Pro Black" pitchFamily="34"/>
        </a:defRPr>
      </a:lvl1pPr>
    </p:titleStyle>
    <p:bodyStyle>
      <a:lvl1pPr marL="0" marR="0" indent="0" hangingPunct="1">
        <a:spcBef>
          <a:spcPts val="0"/>
        </a:spcBef>
        <a:spcAft>
          <a:spcPts val="1057"/>
        </a:spcAft>
        <a:tabLst/>
        <a:defRPr lang="en-IN" sz="2400" b="1" i="0" u="none" strike="noStrike" kern="1200" cap="none">
          <a:ln>
            <a:noFill/>
          </a:ln>
          <a:solidFill>
            <a:srgbClr val="2C3E50"/>
          </a:solidFill>
          <a:latin typeface="Source Sans Pro Semibold" pitchFamily="34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: Shape 1">
            <a:extLst>
              <a:ext uri="{FF2B5EF4-FFF2-40B4-BE49-F238E27FC236}">
                <a16:creationId xmlns:a16="http://schemas.microsoft.com/office/drawing/2014/main" id="{7310E811-F152-45B6-B35B-F1ACB4CBC55C}"/>
              </a:ext>
            </a:extLst>
          </p:cNvPr>
          <p:cNvSpPr/>
          <p:nvPr/>
        </p:nvSpPr>
        <p:spPr>
          <a:xfrm>
            <a:off x="0" y="0"/>
            <a:ext cx="10080000" cy="567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2C3E50"/>
          </a:solidFill>
          <a:ln>
            <a:noFill/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algn="ctr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IN" sz="1800" b="0" i="0" u="none" strike="noStrike" kern="1200" cap="none">
              <a:ln>
                <a:noFill/>
              </a:ln>
              <a:solidFill>
                <a:srgbClr val="2C3E50"/>
              </a:solidFill>
              <a:latin typeface="Source Sans Pro" pitchFamily="34"/>
              <a:ea typeface="DejaVu Sans" pitchFamily="2"/>
              <a:cs typeface="DejaVu Sans" pitchFamily="2"/>
            </a:endParaRP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5427D1A8-7BE1-4DC7-A625-083F245F5E09}"/>
              </a:ext>
            </a:extLst>
          </p:cNvPr>
          <p:cNvSpPr/>
          <p:nvPr/>
        </p:nvSpPr>
        <p:spPr>
          <a:xfrm>
            <a:off x="2520000" y="1350000"/>
            <a:ext cx="5040000" cy="1890000"/>
          </a:xfrm>
          <a:custGeom>
            <a:avLst>
              <a:gd name="f0" fmla="val 3449"/>
              <a:gd name="f1" fmla="val 3951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+- 0 0 1"/>
              <a:gd name="f10" fmla="val -2147483647"/>
              <a:gd name="f11" fmla="val 2147483647"/>
              <a:gd name="f12" fmla="val 3590"/>
              <a:gd name="f13" fmla="val 8970"/>
              <a:gd name="f14" fmla="val 12630"/>
              <a:gd name="f15" fmla="val 18010"/>
              <a:gd name="f16" fmla="+- 0 0 0"/>
              <a:gd name="f17" fmla="*/ f5 1 21600"/>
              <a:gd name="f18" fmla="*/ f6 1 21600"/>
              <a:gd name="f19" fmla="pin -2147483647 f0 2147483647"/>
              <a:gd name="f20" fmla="pin -2147483647 f1 2147483647"/>
              <a:gd name="f21" fmla="*/ f16 f2 1"/>
              <a:gd name="f22" fmla="+- f19 0 10800"/>
              <a:gd name="f23" fmla="+- f20 0 10800"/>
              <a:gd name="f24" fmla="+- f20 0 21600"/>
              <a:gd name="f25" fmla="+- f19 0 21600"/>
              <a:gd name="f26" fmla="val f19"/>
              <a:gd name="f27" fmla="val f20"/>
              <a:gd name="f28" fmla="*/ f19 f17 1"/>
              <a:gd name="f29" fmla="*/ f20 f18 1"/>
              <a:gd name="f30" fmla="*/ 0 f17 1"/>
              <a:gd name="f31" fmla="*/ 21600 f17 1"/>
              <a:gd name="f32" fmla="*/ 21600 f18 1"/>
              <a:gd name="f33" fmla="*/ 0 f18 1"/>
              <a:gd name="f34" fmla="*/ 10800 f17 1"/>
              <a:gd name="f35" fmla="*/ f21 1 f4"/>
              <a:gd name="f36" fmla="*/ 10800 f18 1"/>
              <a:gd name="f37" fmla="abs f22"/>
              <a:gd name="f38" fmla="abs f23"/>
              <a:gd name="f39" fmla="+- f35 0 f3"/>
              <a:gd name="f40" fmla="*/ f26 f17 1"/>
              <a:gd name="f41" fmla="*/ f27 f18 1"/>
              <a:gd name="f42" fmla="+- f37 0 f38"/>
              <a:gd name="f43" fmla="+- f38 0 f37"/>
              <a:gd name="f44" fmla="?: f23 f9 f42"/>
              <a:gd name="f45" fmla="?: f23 f42 f9"/>
              <a:gd name="f46" fmla="?: f22 f9 f43"/>
              <a:gd name="f47" fmla="?: f22 f43 f9"/>
              <a:gd name="f48" fmla="?: f19 f9 f44"/>
              <a:gd name="f49" fmla="?: f19 f9 f45"/>
              <a:gd name="f50" fmla="?: f24 f46 f9"/>
              <a:gd name="f51" fmla="?: f24 f47 f9"/>
              <a:gd name="f52" fmla="?: f25 f45 f9"/>
              <a:gd name="f53" fmla="?: f25 f44 f9"/>
              <a:gd name="f54" fmla="?: f20 f9 f47"/>
              <a:gd name="f55" fmla="?: f20 f9 f46"/>
              <a:gd name="f56" fmla="?: f48 f19 0"/>
              <a:gd name="f57" fmla="?: f48 f20 6280"/>
              <a:gd name="f58" fmla="?: f49 f19 0"/>
              <a:gd name="f59" fmla="?: f49 f20 15320"/>
              <a:gd name="f60" fmla="?: f50 f19 6280"/>
              <a:gd name="f61" fmla="?: f50 f20 21600"/>
              <a:gd name="f62" fmla="?: f51 f19 15320"/>
              <a:gd name="f63" fmla="?: f51 f20 21600"/>
              <a:gd name="f64" fmla="?: f52 f19 21600"/>
              <a:gd name="f65" fmla="?: f52 f20 15320"/>
              <a:gd name="f66" fmla="?: f53 f19 21600"/>
              <a:gd name="f67" fmla="?: f53 f20 6280"/>
              <a:gd name="f68" fmla="?: f54 f19 15320"/>
              <a:gd name="f69" fmla="?: f54 f20 0"/>
              <a:gd name="f70" fmla="?: f55 f19 6280"/>
              <a:gd name="f71" fmla="?: f55 f20 0"/>
            </a:gdLst>
            <a:ahLst>
              <a:ahXY gdRefX="f0" minX="f10" maxX="f11" gdRefY="f1" minY="f10" maxY="f11">
                <a:pos x="f28" y="f29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9">
                <a:pos x="f34" y="f33"/>
              </a:cxn>
              <a:cxn ang="f39">
                <a:pos x="f30" y="f36"/>
              </a:cxn>
              <a:cxn ang="f39">
                <a:pos x="f34" y="f32"/>
              </a:cxn>
              <a:cxn ang="f39">
                <a:pos x="f31" y="f36"/>
              </a:cxn>
              <a:cxn ang="f39">
                <a:pos x="f40" y="f41"/>
              </a:cxn>
            </a:cxnLst>
            <a:rect l="f30" t="f33" r="f31" b="f32"/>
            <a:pathLst>
              <a:path w="21600" h="21600">
                <a:moveTo>
                  <a:pt x="f7" y="f7"/>
                </a:moveTo>
                <a:lnTo>
                  <a:pt x="f7" y="f12"/>
                </a:lnTo>
                <a:lnTo>
                  <a:pt x="f56" y="f57"/>
                </a:lnTo>
                <a:lnTo>
                  <a:pt x="f7" y="f13"/>
                </a:lnTo>
                <a:lnTo>
                  <a:pt x="f7" y="f14"/>
                </a:lnTo>
                <a:lnTo>
                  <a:pt x="f58" y="f59"/>
                </a:lnTo>
                <a:lnTo>
                  <a:pt x="f7" y="f15"/>
                </a:lnTo>
                <a:lnTo>
                  <a:pt x="f7" y="f8"/>
                </a:lnTo>
                <a:lnTo>
                  <a:pt x="f12" y="f8"/>
                </a:lnTo>
                <a:lnTo>
                  <a:pt x="f60" y="f61"/>
                </a:lnTo>
                <a:lnTo>
                  <a:pt x="f13" y="f8"/>
                </a:lnTo>
                <a:lnTo>
                  <a:pt x="f14" y="f8"/>
                </a:lnTo>
                <a:lnTo>
                  <a:pt x="f62" y="f63"/>
                </a:lnTo>
                <a:lnTo>
                  <a:pt x="f15" y="f8"/>
                </a:lnTo>
                <a:lnTo>
                  <a:pt x="f8" y="f8"/>
                </a:lnTo>
                <a:lnTo>
                  <a:pt x="f8" y="f15"/>
                </a:lnTo>
                <a:lnTo>
                  <a:pt x="f64" y="f65"/>
                </a:lnTo>
                <a:lnTo>
                  <a:pt x="f8" y="f14"/>
                </a:lnTo>
                <a:lnTo>
                  <a:pt x="f8" y="f13"/>
                </a:lnTo>
                <a:lnTo>
                  <a:pt x="f66" y="f67"/>
                </a:lnTo>
                <a:lnTo>
                  <a:pt x="f8" y="f12"/>
                </a:lnTo>
                <a:lnTo>
                  <a:pt x="f8" y="f7"/>
                </a:lnTo>
                <a:lnTo>
                  <a:pt x="f15" y="f7"/>
                </a:lnTo>
                <a:lnTo>
                  <a:pt x="f68" y="f69"/>
                </a:lnTo>
                <a:lnTo>
                  <a:pt x="f14" y="f7"/>
                </a:lnTo>
                <a:lnTo>
                  <a:pt x="f13" y="f7"/>
                </a:lnTo>
                <a:lnTo>
                  <a:pt x="f70" y="f71"/>
                </a:lnTo>
                <a:lnTo>
                  <a:pt x="f12" y="f7"/>
                </a:lnTo>
                <a:lnTo>
                  <a:pt x="f7" y="f7"/>
                </a:lnTo>
                <a:close/>
              </a:path>
            </a:pathLst>
          </a:custGeom>
          <a:solidFill>
            <a:srgbClr val="FFFFFF"/>
          </a:solidFill>
          <a:ln w="72000">
            <a:solidFill>
              <a:srgbClr val="1ABC9C"/>
            </a:solidFill>
            <a:prstDash val="solid"/>
          </a:ln>
        </p:spPr>
        <p:txBody>
          <a:bodyPr wrap="none" lIns="120600" tIns="75600" rIns="120600" bIns="75600" anchor="ctr" anchorCtr="0" compatLnSpc="0">
            <a:noAutofit/>
          </a:bodyPr>
          <a:lstStyle/>
          <a:p>
            <a:pPr marL="0" marR="0" lvl="0" indent="0" algn="ctr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IN" sz="1800" b="0" i="0" u="none" strike="noStrike" kern="1200" cap="none">
              <a:ln>
                <a:noFill/>
              </a:ln>
              <a:solidFill>
                <a:srgbClr val="2C3E50"/>
              </a:solidFill>
              <a:latin typeface="Source Sans Pro" pitchFamily="34"/>
              <a:ea typeface="DejaVu Sans" pitchFamily="2"/>
              <a:cs typeface="DejaVu Sans" pitchFamily="2"/>
            </a:endParaRPr>
          </a:p>
        </p:txBody>
      </p:sp>
      <p:sp>
        <p:nvSpPr>
          <p:cNvPr id="4" name="Title Placeholder 3">
            <a:extLst>
              <a:ext uri="{FF2B5EF4-FFF2-40B4-BE49-F238E27FC236}">
                <a16:creationId xmlns:a16="http://schemas.microsoft.com/office/drawing/2014/main" id="{B3FA23B7-103A-4C54-AD67-5C065AA79D3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700000" y="1484999"/>
            <a:ext cx="4680000" cy="16200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 anchorCtr="1">
            <a:noAutofit/>
          </a:bodyPr>
          <a:lstStyle/>
          <a:p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1F780A-92C5-4C22-A65E-5D2D1996BA1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3420000" y="3240000"/>
            <a:ext cx="6300000" cy="162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879C75-B7A5-4715-BBCA-49E19C0615FA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360000" y="5400000"/>
            <a:ext cx="2880000" cy="2700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algn="l" rtl="0" hangingPunct="0">
              <a:buNone/>
              <a:tabLst/>
              <a:defRPr lang="en-IN" sz="1800" b="1" kern="1200">
                <a:solidFill>
                  <a:srgbClr val="FFFFFF"/>
                </a:solidFill>
                <a:latin typeface="Source Sans Pro Black" pitchFamily="34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IN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494FEF4B-829C-43BD-82D5-CDADE96501F1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420000" y="5400000"/>
            <a:ext cx="3240000" cy="2700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algn="ctr" rtl="0" hangingPunct="0">
              <a:buNone/>
              <a:tabLst/>
              <a:defRPr lang="en-IN" sz="1800" b="1" kern="1200">
                <a:solidFill>
                  <a:srgbClr val="FFFFFF"/>
                </a:solidFill>
                <a:latin typeface="Source Sans Pro Black" pitchFamily="34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IN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9C7DDBF5-4A5E-4689-AFF4-0A35ACAB76E6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9180000" y="5130000"/>
            <a:ext cx="720000" cy="5400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ctr" anchorCtr="0">
            <a:noAutofit/>
          </a:bodyPr>
          <a:lstStyle>
            <a:lvl1pPr lvl="0" algn="ctr" rtl="0" hangingPunct="0">
              <a:buNone/>
              <a:tabLst/>
              <a:defRPr lang="en-IN" sz="1800" b="1" kern="1200">
                <a:solidFill>
                  <a:srgbClr val="FFFFFF"/>
                </a:solidFill>
                <a:latin typeface="Source Sans Pro Black" pitchFamily="34"/>
                <a:ea typeface="DejaVu Sans" pitchFamily="2"/>
                <a:cs typeface="DejaVu Sans" pitchFamily="2"/>
              </a:defRPr>
            </a:lvl1pPr>
          </a:lstStyle>
          <a:p>
            <a:pPr lvl="0"/>
            <a:fld id="{D20B96BA-3449-4DAE-A23A-A26E40FBE3EF}" type="slidenum"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hangingPunct="1">
        <a:lnSpc>
          <a:spcPct val="100000"/>
        </a:lnSpc>
        <a:tabLst/>
        <a:defRPr lang="en-IN" sz="2700" b="1" i="0" u="none" strike="noStrike" kern="1200" cap="none">
          <a:ln>
            <a:noFill/>
          </a:ln>
          <a:solidFill>
            <a:srgbClr val="2C3E50"/>
          </a:solidFill>
          <a:latin typeface="Source Sans Pro Black" pitchFamily="34"/>
        </a:defRPr>
      </a:lvl1pPr>
    </p:titleStyle>
    <p:bodyStyle>
      <a:lvl1pPr marL="0" marR="0" indent="0" algn="l" hangingPunct="1">
        <a:spcBef>
          <a:spcPts val="0"/>
        </a:spcBef>
        <a:spcAft>
          <a:spcPts val="655"/>
        </a:spcAft>
        <a:tabLst/>
        <a:defRPr lang="en-IN" sz="1500" b="0" i="0" u="none" strike="noStrike" kern="1200" cap="none">
          <a:ln>
            <a:noFill/>
          </a:ln>
          <a:solidFill>
            <a:srgbClr val="FFFFFF"/>
          </a:solidFill>
          <a:latin typeface="Source Sans Pro" pitchFamily="34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C9195-066C-422A-B671-487C30836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178828"/>
            <a:ext cx="9360000" cy="1767204"/>
          </a:xfrm>
        </p:spPr>
        <p:txBody>
          <a:bodyPr/>
          <a:lstStyle/>
          <a:p>
            <a:pPr algn="ctr"/>
            <a:r>
              <a:rPr lang="en-IN" dirty="0"/>
              <a:t>Introduction of Numerical Methods 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D5BC2D-8D18-4C50-AC0B-0EDDEF3F5D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Analysis and Applications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49140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72A30-4647-435B-85E2-19F048C658A9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0" y="225425"/>
            <a:ext cx="9359900" cy="719138"/>
          </a:xfrm>
        </p:spPr>
        <p:txBody>
          <a:bodyPr vert="horz"/>
          <a:lstStyle/>
          <a:p>
            <a:pPr rtl="0"/>
            <a:r>
              <a:rPr lang="en-IN" sz="2646" dirty="0">
                <a:solidFill>
                  <a:schemeClr val="bg1"/>
                </a:solidFill>
                <a:latin typeface="Algerian" panose="04020705040A02060702" pitchFamily="82" charset="0"/>
                <a:ea typeface="+mn-ea"/>
                <a:cs typeface="+mn-cs"/>
              </a:rPr>
              <a:t>Modern applications of Numerical Analysis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1E50A3-206E-46C8-9D60-79D2AC27E107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39262" y="1460866"/>
            <a:ext cx="9359900" cy="3781425"/>
          </a:xfrm>
        </p:spPr>
        <p:txBody>
          <a:bodyPr vert="horz"/>
          <a:lstStyle/>
          <a:p>
            <a:pPr lvl="0" rtl="0">
              <a:buClr>
                <a:srgbClr val="2C3E50"/>
              </a:buClr>
              <a:buSzPct val="45000"/>
              <a:buFont typeface="StarSymbol"/>
              <a:buChar char="●"/>
            </a:pPr>
            <a:r>
              <a:rPr lang="en-IN" dirty="0"/>
              <a:t>Car safety enhancements</a:t>
            </a:r>
          </a:p>
          <a:p>
            <a:pPr lvl="0" rtl="0">
              <a:buClr>
                <a:srgbClr val="2C3E50"/>
              </a:buClr>
              <a:buSzPct val="45000"/>
              <a:buFont typeface="StarSymbol"/>
              <a:buChar char="●"/>
            </a:pPr>
            <a:r>
              <a:rPr lang="en-IN" dirty="0"/>
              <a:t>Airflow patterns in the Respiratory Tract</a:t>
            </a:r>
          </a:p>
          <a:p>
            <a:pPr lvl="0" rtl="0">
              <a:buClr>
                <a:srgbClr val="2C3E50"/>
              </a:buClr>
              <a:buSzPct val="45000"/>
              <a:buFont typeface="StarSymbol"/>
              <a:buChar char="●"/>
            </a:pPr>
            <a:r>
              <a:rPr lang="en-IN" dirty="0"/>
              <a:t>Onset and Progression of </a:t>
            </a:r>
            <a:r>
              <a:rPr lang="en-IN" dirty="0" err="1"/>
              <a:t>tumor</a:t>
            </a:r>
            <a:r>
              <a:rPr lang="en-IN" dirty="0"/>
              <a:t> cells</a:t>
            </a:r>
          </a:p>
          <a:p>
            <a:pPr lvl="0" rtl="0">
              <a:buClr>
                <a:srgbClr val="2C3E50"/>
              </a:buClr>
              <a:buSzPct val="45000"/>
              <a:buFont typeface="StarSymbol"/>
              <a:buChar char="●"/>
            </a:pPr>
            <a:r>
              <a:rPr lang="en-IN" dirty="0"/>
              <a:t>Financial industry</a:t>
            </a:r>
          </a:p>
          <a:p>
            <a:pPr lvl="0" rtl="0">
              <a:buClr>
                <a:srgbClr val="2C3E50"/>
              </a:buClr>
              <a:buSzPct val="45000"/>
              <a:buFont typeface="StarSymbol"/>
              <a:buChar char="●"/>
            </a:pPr>
            <a:r>
              <a:rPr lang="en-IN" dirty="0"/>
              <a:t>Transportation of chemicals in the body</a:t>
            </a:r>
          </a:p>
          <a:p>
            <a:pPr lvl="0" rtl="0">
              <a:buClr>
                <a:srgbClr val="2C3E50"/>
              </a:buClr>
              <a:buSzPct val="45000"/>
              <a:buFont typeface="StarSymbol"/>
              <a:buChar char="●"/>
            </a:pPr>
            <a:r>
              <a:rPr lang="en-IN" dirty="0"/>
              <a:t>High hydrostatic pressure (HHP) processing</a:t>
            </a:r>
          </a:p>
          <a:p>
            <a:pPr lvl="0" rtl="0">
              <a:buClr>
                <a:srgbClr val="2C3E50"/>
              </a:buClr>
              <a:buSzPct val="45000"/>
              <a:buFont typeface="StarSymbol"/>
              <a:buChar char="●"/>
            </a:pPr>
            <a:r>
              <a:rPr lang="en-IN" dirty="0"/>
              <a:t>Weather predictions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BDF54-C368-4B7A-99F3-C2F62B952FED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0" y="134938"/>
            <a:ext cx="9359900" cy="944562"/>
          </a:xfrm>
        </p:spPr>
        <p:txBody>
          <a:bodyPr vert="horz"/>
          <a:lstStyle/>
          <a:p>
            <a:pPr lvl="0" rtl="0"/>
            <a:r>
              <a:rPr lang="en-IN" sz="2646" dirty="0">
                <a:solidFill>
                  <a:schemeClr val="bg1"/>
                </a:solidFill>
                <a:latin typeface="Algerian" panose="04020705040A02060702" pitchFamily="82" charset="0"/>
                <a:ea typeface="+mn-ea"/>
                <a:cs typeface="+mn-cs"/>
              </a:rPr>
              <a:t>Application :-The Prediction of </a:t>
            </a:r>
            <a:r>
              <a:rPr lang="en-IN" sz="2646" dirty="0" err="1">
                <a:solidFill>
                  <a:schemeClr val="bg1"/>
                </a:solidFill>
                <a:latin typeface="Algerian" panose="04020705040A02060702" pitchFamily="82" charset="0"/>
                <a:ea typeface="+mn-ea"/>
                <a:cs typeface="+mn-cs"/>
              </a:rPr>
              <a:t>Tumor</a:t>
            </a:r>
            <a:r>
              <a:rPr lang="en-IN" sz="2646" dirty="0">
                <a:solidFill>
                  <a:schemeClr val="bg1"/>
                </a:solidFill>
                <a:latin typeface="Algerian" panose="04020705040A02060702" pitchFamily="82" charset="0"/>
                <a:ea typeface="+mn-ea"/>
                <a:cs typeface="+mn-cs"/>
              </a:rPr>
              <a:t> Growth based on Numerical Methods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B01CF1-C41E-41B9-9168-289E036303D7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87568" y="1484313"/>
            <a:ext cx="9359900" cy="3781425"/>
          </a:xfrm>
        </p:spPr>
        <p:txBody>
          <a:bodyPr vert="horz">
            <a:normAutofit fontScale="85000" lnSpcReduction="20000"/>
          </a:bodyPr>
          <a:lstStyle/>
          <a:p>
            <a:pPr lvl="0" rtl="0">
              <a:buClr>
                <a:srgbClr val="2C3E50"/>
              </a:buClr>
              <a:buSzPct val="45000"/>
              <a:buFont typeface="StarSymbol"/>
              <a:buChar char="●"/>
            </a:pPr>
            <a:r>
              <a:rPr lang="en-IN" dirty="0"/>
              <a:t>INRODUCTION:</a:t>
            </a:r>
          </a:p>
          <a:p>
            <a:pPr lvl="0" rtl="0">
              <a:buClr>
                <a:srgbClr val="2C3E50"/>
              </a:buClr>
              <a:buSzPct val="45000"/>
              <a:buFont typeface="StarSymbol"/>
              <a:buChar char="●"/>
            </a:pPr>
            <a:r>
              <a:rPr lang="en-IN" dirty="0"/>
              <a:t>To predict the growth, volume and development of </a:t>
            </a:r>
            <a:r>
              <a:rPr lang="en-IN" dirty="0" err="1"/>
              <a:t>tumors</a:t>
            </a:r>
            <a:r>
              <a:rPr lang="en-IN" dirty="0"/>
              <a:t>, mathematical </a:t>
            </a:r>
            <a:r>
              <a:rPr lang="en-IN" dirty="0" err="1"/>
              <a:t>modeling</a:t>
            </a:r>
            <a:r>
              <a:rPr lang="en-IN" dirty="0"/>
              <a:t> is one of the most effective and accessible approach.</a:t>
            </a:r>
          </a:p>
          <a:p>
            <a:pPr lvl="0" rtl="0">
              <a:buClr>
                <a:srgbClr val="2C3E50"/>
              </a:buClr>
              <a:buSzPct val="45000"/>
              <a:buFont typeface="StarSymbol"/>
              <a:buChar char="●"/>
            </a:pPr>
            <a:r>
              <a:rPr lang="en-IN" dirty="0" err="1"/>
              <a:t>Tumor</a:t>
            </a:r>
            <a:r>
              <a:rPr lang="en-IN" dirty="0"/>
              <a:t> growth </a:t>
            </a:r>
            <a:r>
              <a:rPr lang="en-IN" dirty="0" err="1"/>
              <a:t>modeling</a:t>
            </a:r>
            <a:r>
              <a:rPr lang="en-IN" dirty="0"/>
              <a:t> is particularly pertinent for </a:t>
            </a:r>
            <a:r>
              <a:rPr lang="en-IN" dirty="0" err="1"/>
              <a:t>tumors</a:t>
            </a:r>
            <a:r>
              <a:rPr lang="en-IN" dirty="0"/>
              <a:t> that are either unresectable, or that are not removed</a:t>
            </a:r>
          </a:p>
          <a:p>
            <a:pPr lvl="0" rtl="0">
              <a:buClr>
                <a:srgbClr val="2C3E50"/>
              </a:buClr>
              <a:buSzPct val="45000"/>
              <a:buFont typeface="StarSymbol"/>
              <a:buChar char="●"/>
            </a:pPr>
            <a:r>
              <a:rPr lang="en-IN" dirty="0"/>
              <a:t>until they reach a certain size threshold . Therefore, </a:t>
            </a:r>
            <a:r>
              <a:rPr lang="en-IN" dirty="0" err="1"/>
              <a:t>imagebased</a:t>
            </a:r>
            <a:r>
              <a:rPr lang="en-IN" dirty="0"/>
              <a:t> </a:t>
            </a:r>
            <a:r>
              <a:rPr lang="en-IN" dirty="0" err="1"/>
              <a:t>tumor</a:t>
            </a:r>
            <a:r>
              <a:rPr lang="en-IN" dirty="0"/>
              <a:t> growth </a:t>
            </a:r>
            <a:r>
              <a:rPr lang="en-IN" dirty="0" err="1"/>
              <a:t>modeling</a:t>
            </a:r>
            <a:r>
              <a:rPr lang="en-IN" dirty="0"/>
              <a:t> has been actively researched.</a:t>
            </a:r>
          </a:p>
          <a:p>
            <a:pPr lvl="0" rtl="0">
              <a:buClr>
                <a:srgbClr val="2C3E50"/>
              </a:buClr>
              <a:buSzPct val="45000"/>
              <a:buFont typeface="StarSymbol"/>
              <a:buChar char="●"/>
            </a:pPr>
            <a:r>
              <a:rPr lang="en-IN" dirty="0"/>
              <a:t>Image-based </a:t>
            </a:r>
            <a:r>
              <a:rPr lang="en-IN" dirty="0" err="1"/>
              <a:t>tumor</a:t>
            </a:r>
            <a:r>
              <a:rPr lang="en-IN" dirty="0"/>
              <a:t> growth personalization requires three key components:</a:t>
            </a:r>
          </a:p>
          <a:p>
            <a:pPr lvl="0" rtl="0">
              <a:buClr>
                <a:srgbClr val="2C3E50"/>
              </a:buClr>
              <a:buSzPct val="45000"/>
              <a:buFont typeface="StarSymbol"/>
              <a:buChar char="●"/>
            </a:pPr>
            <a:r>
              <a:rPr lang="en-IN" dirty="0"/>
              <a:t>• a </a:t>
            </a:r>
            <a:r>
              <a:rPr lang="en-IN" dirty="0" err="1"/>
              <a:t>tumor</a:t>
            </a:r>
            <a:r>
              <a:rPr lang="en-IN" dirty="0"/>
              <a:t> growth model,</a:t>
            </a:r>
          </a:p>
          <a:p>
            <a:pPr lvl="0" rtl="0">
              <a:buClr>
                <a:srgbClr val="2C3E50"/>
              </a:buClr>
              <a:buSzPct val="45000"/>
              <a:buFont typeface="StarSymbol"/>
              <a:buChar char="●"/>
            </a:pPr>
            <a:r>
              <a:rPr lang="en-IN" dirty="0"/>
              <a:t>• medical images,</a:t>
            </a:r>
          </a:p>
          <a:p>
            <a:pPr lvl="0" rtl="0">
              <a:buClr>
                <a:srgbClr val="2C3E50"/>
              </a:buClr>
              <a:buSzPct val="45000"/>
              <a:buFont typeface="StarSymbol"/>
              <a:buChar char="●"/>
            </a:pPr>
            <a:r>
              <a:rPr lang="en-IN" dirty="0"/>
              <a:t>• a parameter estimation algorithm.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452F2-3948-4DA8-9620-84512B6DB93B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0" y="225425"/>
            <a:ext cx="9359900" cy="719138"/>
          </a:xfrm>
        </p:spPr>
        <p:txBody>
          <a:bodyPr vert="horz"/>
          <a:lstStyle/>
          <a:p>
            <a:pPr rtl="0"/>
            <a:r>
              <a:rPr lang="en-IN" sz="2646" dirty="0">
                <a:solidFill>
                  <a:schemeClr val="bg1"/>
                </a:solidFill>
                <a:latin typeface="Algerian" panose="04020705040A02060702" pitchFamily="82" charset="0"/>
                <a:ea typeface="+mn-ea"/>
                <a:cs typeface="+mn-cs"/>
              </a:rPr>
              <a:t>Description of the Model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8092F5-FF97-4603-ABD6-3113D1C8C1F7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360362" y="1460867"/>
            <a:ext cx="9359900" cy="3781425"/>
          </a:xfrm>
        </p:spPr>
        <p:txBody>
          <a:bodyPr vert="horz"/>
          <a:lstStyle/>
          <a:p>
            <a:pPr lvl="0" rtl="0">
              <a:buClr>
                <a:srgbClr val="2C3E50"/>
              </a:buClr>
              <a:buSzPct val="45000"/>
              <a:buFont typeface="StarSymbol"/>
              <a:buChar char="●"/>
            </a:pPr>
            <a:r>
              <a:rPr lang="en-IN" dirty="0"/>
              <a:t>Glioma </a:t>
            </a:r>
            <a:r>
              <a:rPr lang="en-IN" dirty="0" err="1"/>
              <a:t>Tumor</a:t>
            </a:r>
            <a:r>
              <a:rPr lang="en-IN" dirty="0"/>
              <a:t> Growth by Reaction-Diffusion Equation :→</a:t>
            </a:r>
          </a:p>
          <a:p>
            <a:pPr lvl="0" rtl="0">
              <a:buClr>
                <a:srgbClr val="2C3E50"/>
              </a:buClr>
              <a:buSzPct val="45000"/>
              <a:buFont typeface="StarSymbol"/>
              <a:buChar char="●"/>
            </a:pPr>
            <a:r>
              <a:rPr lang="en-IN" dirty="0"/>
              <a:t>The model is described by the following partial differential equation</a:t>
            </a:r>
          </a:p>
          <a:p>
            <a:pPr lvl="0" rtl="0">
              <a:buClr>
                <a:srgbClr val="2C3E50"/>
              </a:buClr>
              <a:buSzPct val="45000"/>
              <a:buFont typeface="StarSymbol"/>
              <a:buChar char="●"/>
            </a:pPr>
            <a:r>
              <a:rPr lang="en-IN" dirty="0"/>
              <a:t>∂c/∂t = </a:t>
            </a:r>
            <a:r>
              <a:rPr lang="en-IN" dirty="0" err="1"/>
              <a:t>D∆c</a:t>
            </a:r>
            <a:r>
              <a:rPr lang="en-IN" dirty="0"/>
              <a:t> + S(c, t) − T(c, t), t &gt; 0, c ∈ Ω</a:t>
            </a:r>
          </a:p>
          <a:p>
            <a:pPr lvl="0" rtl="0">
              <a:buClr>
                <a:srgbClr val="2C3E50"/>
              </a:buClr>
              <a:buSzPct val="45000"/>
              <a:buFont typeface="StarSymbol"/>
              <a:buChar char="●"/>
            </a:pPr>
            <a:r>
              <a:rPr lang="en-IN" dirty="0"/>
              <a:t>where c is the </a:t>
            </a:r>
            <a:r>
              <a:rPr lang="en-IN" dirty="0" err="1"/>
              <a:t>tumor</a:t>
            </a:r>
            <a:r>
              <a:rPr lang="en-IN" dirty="0"/>
              <a:t> cell concentration, S(c, t) is a term that accounts for cellular proliferation and T(c, t) represents the</a:t>
            </a:r>
          </a:p>
          <a:p>
            <a:pPr lvl="0" rtl="0">
              <a:buClr>
                <a:srgbClr val="2C3E50"/>
              </a:buClr>
              <a:buSzPct val="45000"/>
              <a:buFont typeface="StarSymbol"/>
              <a:buChar char="●"/>
            </a:pPr>
            <a:r>
              <a:rPr lang="en-IN" dirty="0"/>
              <a:t>contribution of treatment and the proliferation term is set to produce an exponential growth, then equation leads to</a:t>
            </a:r>
          </a:p>
          <a:p>
            <a:pPr lvl="0" rtl="0">
              <a:buClr>
                <a:srgbClr val="2C3E50"/>
              </a:buClr>
              <a:buSzPct val="45000"/>
              <a:buFont typeface="StarSymbol"/>
              <a:buChar char="●"/>
            </a:pPr>
            <a:r>
              <a:rPr lang="en-IN" dirty="0"/>
              <a:t>∂c ∂t = </a:t>
            </a:r>
            <a:r>
              <a:rPr lang="en-IN" dirty="0" err="1"/>
              <a:t>D∆c</a:t>
            </a:r>
            <a:r>
              <a:rPr lang="en-IN" dirty="0"/>
              <a:t> + </a:t>
            </a:r>
            <a:r>
              <a:rPr lang="en-IN" dirty="0" err="1"/>
              <a:t>ρc</a:t>
            </a:r>
            <a:endParaRPr lang="en-IN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51F20-4A66-4DDA-A615-15C7E078E39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0" y="225425"/>
            <a:ext cx="9359900" cy="719138"/>
          </a:xfrm>
        </p:spPr>
        <p:txBody>
          <a:bodyPr vert="horz"/>
          <a:lstStyle/>
          <a:p>
            <a:pPr lvl="0" rtl="0">
              <a:spcAft>
                <a:spcPts val="1057"/>
              </a:spcAft>
              <a:buClr>
                <a:srgbClr val="2C3E50"/>
              </a:buClr>
              <a:buSzPct val="45000"/>
              <a:buFont typeface="StarSymbol"/>
              <a:buChar char="●"/>
            </a:pPr>
            <a:r>
              <a:rPr lang="en-IN" sz="2646" dirty="0">
                <a:solidFill>
                  <a:schemeClr val="bg1"/>
                </a:solidFill>
                <a:latin typeface="Algerian" panose="04020705040A02060702" pitchFamily="82" charset="0"/>
                <a:ea typeface="+mn-ea"/>
                <a:cs typeface="+mn-cs"/>
              </a:rPr>
              <a:t>Conclusion:→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88BAC1-46F2-4C42-936F-399598C48DDB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269631" y="1428140"/>
            <a:ext cx="9359900" cy="3779837"/>
          </a:xfrm>
        </p:spPr>
        <p:txBody>
          <a:bodyPr vert="horz">
            <a:normAutofit fontScale="92500" lnSpcReduction="10000"/>
          </a:bodyPr>
          <a:lstStyle/>
          <a:p>
            <a:pPr lvl="0" rtl="0"/>
            <a:r>
              <a:rPr lang="en-IN" dirty="0"/>
              <a:t>Finite difference method. It is considered that the diffusion coefficient is spatially distributed and for particular problem.</a:t>
            </a:r>
          </a:p>
          <a:p>
            <a:pPr rtl="0"/>
            <a:r>
              <a:rPr lang="en-IN" dirty="0"/>
              <a:t>reaction-diffusion model using one dimensional equation regarding the growth of human </a:t>
            </a:r>
            <a:r>
              <a:rPr lang="en-IN" dirty="0" err="1"/>
              <a:t>tumors</a:t>
            </a:r>
            <a:r>
              <a:rPr lang="en-IN" dirty="0"/>
              <a:t>.</a:t>
            </a:r>
          </a:p>
          <a:p>
            <a:pPr lvl="0" rtl="0">
              <a:buClr>
                <a:srgbClr val="2C3E50"/>
              </a:buClr>
              <a:buSzPct val="45000"/>
              <a:buFont typeface="StarSymbol"/>
              <a:buChar char="●"/>
            </a:pPr>
            <a:r>
              <a:rPr lang="en-IN" dirty="0"/>
              <a:t>It is observed that initial location of a </a:t>
            </a:r>
            <a:r>
              <a:rPr lang="en-IN" dirty="0" err="1"/>
              <a:t>tumor</a:t>
            </a:r>
            <a:r>
              <a:rPr lang="en-IN" dirty="0"/>
              <a:t> is very important to predict the growth. the coefficients are defined in a piece-wise function for different zones.</a:t>
            </a:r>
          </a:p>
          <a:p>
            <a:pPr lvl="0" rtl="0">
              <a:buClr>
                <a:srgbClr val="2C3E50"/>
              </a:buClr>
              <a:buSzPct val="45000"/>
              <a:buFont typeface="StarSymbol"/>
              <a:buChar char="●"/>
            </a:pPr>
            <a:r>
              <a:rPr lang="en-IN" dirty="0"/>
              <a:t>Without any laboratories test, we can predict the growth of a </a:t>
            </a:r>
            <a:r>
              <a:rPr lang="en-IN" dirty="0" err="1"/>
              <a:t>tumor</a:t>
            </a:r>
            <a:r>
              <a:rPr lang="en-IN" dirty="0"/>
              <a:t>. </a:t>
            </a:r>
          </a:p>
          <a:p>
            <a:pPr lvl="0" rtl="0">
              <a:buClr>
                <a:srgbClr val="2C3E50"/>
              </a:buClr>
              <a:buSzPct val="45000"/>
              <a:buFont typeface="StarSymbol"/>
              <a:buChar char="●"/>
            </a:pPr>
            <a:r>
              <a:rPr lang="en-IN" dirty="0"/>
              <a:t>This is the beauty of Mathematics and here is the collaborating scenario of Mathematics and Biology.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CF8BEA3-1617-584C-94B4-B7EB0B08D0C9}"/>
              </a:ext>
            </a:extLst>
          </p:cNvPr>
          <p:cNvSpPr txBox="1"/>
          <p:nvPr/>
        </p:nvSpPr>
        <p:spPr>
          <a:xfrm>
            <a:off x="688447" y="1587557"/>
            <a:ext cx="8572784" cy="3475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N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numerical method is a mathematical tool designed to solve numerical problems.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N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implementation of a numerical method with an appropriate convergence check in a programming language is called a numerical algorithm.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N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Numerical methods are used in mathematics and computer science that creates, analyzes, and implements algorithms to obtain the numerical solutions to problems using continuous variables.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N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Such problems arise throughout the natural sciences, social sciences, engineering, medicine, and also in business.</a:t>
            </a:r>
          </a:p>
          <a:p>
            <a:endParaRPr lang="en-US" sz="1984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26ECC15-B6FB-C844-82C5-717ADD79D16A}"/>
              </a:ext>
            </a:extLst>
          </p:cNvPr>
          <p:cNvSpPr txBox="1"/>
          <p:nvPr/>
        </p:nvSpPr>
        <p:spPr>
          <a:xfrm>
            <a:off x="421606" y="615657"/>
            <a:ext cx="7903210" cy="49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78013" indent="-378013">
              <a:buFont typeface="Arial" panose="020B0604020202020204" pitchFamily="34" charset="0"/>
              <a:buChar char="•"/>
            </a:pPr>
            <a:r>
              <a:rPr lang="en-US" sz="2646" b="1" dirty="0">
                <a:solidFill>
                  <a:schemeClr val="bg1"/>
                </a:solidFill>
                <a:latin typeface="Algerian" panose="04020705040A02060702" pitchFamily="82" charset="0"/>
              </a:rPr>
              <a:t>WHAT IS NUMERICAL METHOD ?</a:t>
            </a:r>
          </a:p>
        </p:txBody>
      </p:sp>
    </p:spTree>
    <p:extLst>
      <p:ext uri="{BB962C8B-B14F-4D97-AF65-F5344CB8AC3E}">
        <p14:creationId xmlns:p14="http://schemas.microsoft.com/office/powerpoint/2010/main" val="4029145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25E179D-6E45-204A-B985-8D6EA122994B}"/>
              </a:ext>
            </a:extLst>
          </p:cNvPr>
          <p:cNvSpPr txBox="1"/>
          <p:nvPr/>
        </p:nvSpPr>
        <p:spPr>
          <a:xfrm>
            <a:off x="432642" y="409584"/>
            <a:ext cx="9069829" cy="1135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72516" indent="-472516">
              <a:buFont typeface="Arial" panose="020B0604020202020204" pitchFamily="34" charset="0"/>
              <a:buChar char="•"/>
            </a:pPr>
            <a:r>
              <a:rPr lang="en-US" sz="2646" b="1" dirty="0">
                <a:solidFill>
                  <a:schemeClr val="bg1"/>
                </a:solidFill>
                <a:latin typeface="Algerian" panose="04020705040A02060702" pitchFamily="82" charset="0"/>
              </a:rPr>
              <a:t>Advantage of numerical methods : </a:t>
            </a:r>
          </a:p>
          <a:p>
            <a:pPr marL="236258" indent="-236258">
              <a:buFont typeface="Arial" panose="020B0604020202020204" pitchFamily="34" charset="0"/>
              <a:buChar char="•"/>
            </a:pPr>
            <a:endParaRPr lang="en-IN" sz="2646" dirty="0">
              <a:solidFill>
                <a:schemeClr val="bg1"/>
              </a:solidFill>
              <a:latin typeface="Algerian" panose="04020705040A02060702" pitchFamily="82" charset="0"/>
            </a:endParaRPr>
          </a:p>
          <a:p>
            <a:endParaRPr lang="en-US" sz="1488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6CA18C0-2787-4C1D-97DD-84AB2EB0A6B6}"/>
              </a:ext>
            </a:extLst>
          </p:cNvPr>
          <p:cNvSpPr txBox="1"/>
          <p:nvPr/>
        </p:nvSpPr>
        <p:spPr>
          <a:xfrm>
            <a:off x="691663" y="1312062"/>
            <a:ext cx="8464060" cy="3680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N" sz="1819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major advantage of numerical method is that a numerical solution can be obtained for problems, where an analytical solution does not exist. An additional advantage is, that a numerical method only uses evaluation of standard functions and the operations: addition, subtraction, multiplication and division.</a:t>
            </a:r>
          </a:p>
          <a:p>
            <a:pPr algn="just"/>
            <a:endParaRPr lang="en-IN" sz="1819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N" sz="1819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These are often easy to use.</a:t>
            </a:r>
          </a:p>
          <a:p>
            <a:pPr algn="just"/>
            <a:endParaRPr lang="en-IN" sz="1819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N" sz="1819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These can produce results quickly.</a:t>
            </a:r>
          </a:p>
          <a:p>
            <a:pPr algn="just"/>
            <a:endParaRPr lang="en-IN" sz="1819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N" sz="1819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These can solve equations where an analytic solution is impossible.</a:t>
            </a:r>
          </a:p>
          <a:p>
            <a:pPr algn="just"/>
            <a:br>
              <a:rPr lang="en-IN" sz="1819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sz="1819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IN" sz="1488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603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2E10643-B438-2343-BC85-674ED6C08905}"/>
              </a:ext>
            </a:extLst>
          </p:cNvPr>
          <p:cNvSpPr txBox="1"/>
          <p:nvPr/>
        </p:nvSpPr>
        <p:spPr>
          <a:xfrm>
            <a:off x="374757" y="413647"/>
            <a:ext cx="7808338" cy="18989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78013" indent="-378013">
              <a:buFont typeface="Arial" panose="020B0604020202020204" pitchFamily="34" charset="0"/>
              <a:buChar char="•"/>
            </a:pPr>
            <a:r>
              <a:rPr lang="en-US" sz="2646" b="1" dirty="0">
                <a:solidFill>
                  <a:schemeClr val="bg1"/>
                </a:solidFill>
                <a:latin typeface="Algerian" panose="04020705040A02060702" pitchFamily="82" charset="0"/>
              </a:rPr>
              <a:t>Disadvantages of numerical methods :</a:t>
            </a:r>
          </a:p>
          <a:p>
            <a:pPr marL="378013" indent="-378013">
              <a:buFont typeface="Arial" panose="020B0604020202020204" pitchFamily="34" charset="0"/>
              <a:buChar char="•"/>
            </a:pPr>
            <a:endParaRPr lang="en-US" sz="2646" dirty="0">
              <a:solidFill>
                <a:schemeClr val="bg1"/>
              </a:solidFill>
              <a:latin typeface="Algerian" panose="04020705040A02060702" pitchFamily="82" charset="0"/>
            </a:endParaRPr>
          </a:p>
          <a:p>
            <a:pPr marL="283510" indent="-283510">
              <a:buFont typeface="Arial" panose="020B0604020202020204" pitchFamily="34" charset="0"/>
              <a:buChar char="•"/>
            </a:pPr>
            <a:endParaRPr lang="en-US" sz="1984" dirty="0">
              <a:solidFill>
                <a:schemeClr val="bg1"/>
              </a:solidFill>
            </a:endParaRPr>
          </a:p>
          <a:p>
            <a:endParaRPr lang="en-US" sz="1488" dirty="0">
              <a:solidFill>
                <a:schemeClr val="bg1"/>
              </a:solidFill>
            </a:endParaRPr>
          </a:p>
          <a:p>
            <a:endParaRPr lang="en-US" sz="1488" dirty="0">
              <a:solidFill>
                <a:schemeClr val="bg1"/>
              </a:solidFill>
            </a:endParaRPr>
          </a:p>
          <a:p>
            <a:endParaRPr lang="en-US" sz="1488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5B8A945-8129-42F2-8216-73BA9C83E980}"/>
              </a:ext>
            </a:extLst>
          </p:cNvPr>
          <p:cNvSpPr txBox="1"/>
          <p:nvPr/>
        </p:nvSpPr>
        <p:spPr>
          <a:xfrm>
            <a:off x="1269562" y="1296853"/>
            <a:ext cx="752274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disadvantage is simply how long it takes. In most cases, the only time you should ever use it is to find a weird value of certain functions, discover patterns for certain proofs, or finding integrals that can’t otherwise be solved.</a:t>
            </a:r>
          </a:p>
          <a:p>
            <a:endParaRPr lang="en-US" sz="20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They are not as elegant as analytic solutions.</a:t>
            </a:r>
          </a:p>
          <a:p>
            <a:endParaRPr lang="en-IN" sz="20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They do not provide any insight into generalizations.</a:t>
            </a:r>
          </a:p>
          <a:p>
            <a:endParaRPr lang="en-IN" sz="20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 An exact value may not be clear.</a:t>
            </a:r>
          </a:p>
          <a:p>
            <a:endParaRPr lang="en-IN" sz="20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0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0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7449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004B27C-C148-6545-9EBD-007438957022}"/>
              </a:ext>
            </a:extLst>
          </p:cNvPr>
          <p:cNvSpPr txBox="1"/>
          <p:nvPr/>
        </p:nvSpPr>
        <p:spPr>
          <a:xfrm>
            <a:off x="539313" y="543557"/>
            <a:ext cx="9001998" cy="15427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78013" indent="-378013">
              <a:buFont typeface="Arial" panose="020B0604020202020204" pitchFamily="34" charset="0"/>
              <a:buChar char="•"/>
            </a:pPr>
            <a:r>
              <a:rPr lang="en-US" sz="2646" b="1" dirty="0">
                <a:solidFill>
                  <a:schemeClr val="bg1"/>
                </a:solidFill>
                <a:latin typeface="Algerian" panose="04020705040A02060702" pitchFamily="82" charset="0"/>
              </a:rPr>
              <a:t>Applications of numerical method :</a:t>
            </a:r>
          </a:p>
          <a:p>
            <a:endParaRPr lang="en-US" sz="2646" dirty="0">
              <a:solidFill>
                <a:schemeClr val="bg1"/>
              </a:solidFill>
              <a:latin typeface="Algerian" panose="04020705040A02060702" pitchFamily="82" charset="0"/>
            </a:endParaRPr>
          </a:p>
          <a:p>
            <a:endParaRPr lang="en-US" sz="2646" dirty="0">
              <a:solidFill>
                <a:schemeClr val="bg1"/>
              </a:solidFill>
            </a:endParaRPr>
          </a:p>
          <a:p>
            <a:endParaRPr lang="en-US" sz="1488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46D041-3F7C-4E85-8DE6-CB7E7C17F74E}"/>
              </a:ext>
            </a:extLst>
          </p:cNvPr>
          <p:cNvSpPr txBox="1"/>
          <p:nvPr/>
        </p:nvSpPr>
        <p:spPr>
          <a:xfrm>
            <a:off x="797169" y="1452896"/>
            <a:ext cx="763172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Usually used in computer science for root algorithm.</a:t>
            </a:r>
          </a:p>
          <a:p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Used to find profit and loss in the company.</a:t>
            </a:r>
          </a:p>
          <a:p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 Used for multidimensional root finding.</a:t>
            </a:r>
          </a:p>
          <a:p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 Weather prediction.</a:t>
            </a:r>
          </a:p>
          <a:p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 Train and traffic signal.</a:t>
            </a:r>
          </a:p>
          <a:p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 To build up an algorithm.</a:t>
            </a:r>
          </a:p>
          <a:p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 Solving practical technical problems.</a:t>
            </a:r>
          </a:p>
          <a:p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 Network Simulation.</a:t>
            </a:r>
          </a:p>
          <a:p>
            <a:endParaRPr lang="en-IN" sz="20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2769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B9DD0-BCA9-4664-8DDA-4511564B0937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0" y="225425"/>
            <a:ext cx="9359900" cy="720725"/>
          </a:xfrm>
        </p:spPr>
        <p:txBody>
          <a:bodyPr vert="horz"/>
          <a:lstStyle/>
          <a:p>
            <a:pPr lvl="0" rtl="0"/>
            <a:r>
              <a:rPr lang="en-IN"/>
              <a:t>FIXED POINT ITERATION METHOD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2C6648-6E51-4495-8737-B5528C238C05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62707" y="1437421"/>
            <a:ext cx="9359900" cy="3781425"/>
          </a:xfrm>
        </p:spPr>
        <p:txBody>
          <a:bodyPr vert="horz">
            <a:normAutofit lnSpcReduction="10000"/>
          </a:bodyPr>
          <a:lstStyle/>
          <a:p>
            <a:pPr lvl="0" rtl="0">
              <a:buClr>
                <a:srgbClr val="2C3E50"/>
              </a:buClr>
              <a:buSzPct val="45000"/>
              <a:buFont typeface="StarSymbol"/>
              <a:buChar char="●"/>
            </a:pPr>
            <a:r>
              <a:rPr lang="en-IN" dirty="0"/>
              <a:t>Fixed point :  A point, say, s is called a fixed point if it satisfies the equation x = g(x).</a:t>
            </a:r>
          </a:p>
          <a:p>
            <a:pPr lvl="0" rtl="0">
              <a:buClr>
                <a:srgbClr val="2C3E50"/>
              </a:buClr>
              <a:buSzPct val="45000"/>
              <a:buFont typeface="StarSymbol"/>
              <a:buChar char="●"/>
            </a:pPr>
            <a:endParaRPr lang="en-IN" dirty="0"/>
          </a:p>
          <a:p>
            <a:pPr lvl="0" rtl="0">
              <a:buClr>
                <a:srgbClr val="2C3E50"/>
              </a:buClr>
              <a:buSzPct val="45000"/>
              <a:buFont typeface="StarSymbol"/>
              <a:buChar char="●"/>
            </a:pPr>
            <a:r>
              <a:rPr lang="en-IN" dirty="0"/>
              <a:t>Fixed point Iteration : The transcendental equation f(x) = 0 can be converted algebraically into the form x = g(x) and then using the iterative scheme with the recursive relation</a:t>
            </a:r>
          </a:p>
          <a:p>
            <a:pPr lvl="0" rtl="0">
              <a:buClr>
                <a:srgbClr val="2C3E50"/>
              </a:buClr>
              <a:buSzPct val="45000"/>
              <a:buFont typeface="StarSymbol"/>
              <a:buChar char="●"/>
            </a:pPr>
            <a:r>
              <a:rPr lang="en-IN" dirty="0"/>
              <a:t>xi+1= g(xi),           </a:t>
            </a:r>
            <a:r>
              <a:rPr lang="en-IN" dirty="0" err="1"/>
              <a:t>i</a:t>
            </a:r>
            <a:r>
              <a:rPr lang="en-IN" dirty="0"/>
              <a:t> = 0, 1, 2, . . .,</a:t>
            </a:r>
          </a:p>
          <a:p>
            <a:pPr lvl="0" rtl="0">
              <a:buClr>
                <a:srgbClr val="2C3E50"/>
              </a:buClr>
              <a:buSzPct val="45000"/>
              <a:buFont typeface="StarSymbol"/>
              <a:buChar char="●"/>
            </a:pPr>
            <a:endParaRPr lang="en-IN" dirty="0"/>
          </a:p>
          <a:p>
            <a:pPr lvl="0" rtl="0">
              <a:buClr>
                <a:srgbClr val="2C3E50"/>
              </a:buClr>
              <a:buSzPct val="45000"/>
              <a:buFont typeface="StarSymbol"/>
              <a:buChar char="●"/>
            </a:pPr>
            <a:r>
              <a:rPr lang="en-IN" dirty="0"/>
              <a:t>with some initial guess x0  is called the fixed point iterative scheme.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829730-3A84-4FE2-B280-23CF307B94C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0" y="225425"/>
            <a:ext cx="9359900" cy="719138"/>
          </a:xfrm>
        </p:spPr>
        <p:txBody>
          <a:bodyPr vert="horz"/>
          <a:lstStyle/>
          <a:p>
            <a:pPr lvl="0" rtl="0"/>
            <a:r>
              <a:rPr lang="en-IN"/>
              <a:t>Algorithms- FIXED POINT ITERATION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99FFC2-4352-4C8C-BD02-72834AAEC3AF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99292" y="1460867"/>
            <a:ext cx="9359900" cy="3781425"/>
          </a:xfrm>
        </p:spPr>
        <p:txBody>
          <a:bodyPr vert="horz">
            <a:normAutofit fontScale="92500" lnSpcReduction="10000"/>
          </a:bodyPr>
          <a:lstStyle/>
          <a:p>
            <a:pPr lvl="0" rtl="0">
              <a:buClr>
                <a:srgbClr val="2C3E50"/>
              </a:buClr>
              <a:buSzPct val="45000"/>
              <a:buFont typeface="StarSymbol"/>
              <a:buChar char="●"/>
            </a:pPr>
            <a:r>
              <a:rPr lang="en-IN" dirty="0"/>
              <a:t>Given an equation f(x) = 0</a:t>
            </a:r>
          </a:p>
          <a:p>
            <a:pPr lvl="0" rtl="0">
              <a:buClr>
                <a:srgbClr val="2C3E50"/>
              </a:buClr>
              <a:buSzPct val="45000"/>
              <a:buFont typeface="StarSymbol"/>
              <a:buChar char="●"/>
            </a:pPr>
            <a:r>
              <a:rPr lang="en-IN" dirty="0"/>
              <a:t>Convert f(x) = 0 into the form x = g(x)</a:t>
            </a:r>
          </a:p>
          <a:p>
            <a:pPr lvl="0" rtl="0">
              <a:buClr>
                <a:srgbClr val="2C3E50"/>
              </a:buClr>
              <a:buSzPct val="45000"/>
              <a:buFont typeface="StarSymbol"/>
              <a:buChar char="●"/>
            </a:pPr>
            <a:r>
              <a:rPr lang="en-IN" dirty="0"/>
              <a:t>Let the initial guess be x0</a:t>
            </a:r>
          </a:p>
          <a:p>
            <a:pPr lvl="0" rtl="0">
              <a:buClr>
                <a:srgbClr val="2C3E50"/>
              </a:buClr>
              <a:buSzPct val="45000"/>
              <a:buFont typeface="StarSymbol"/>
              <a:buChar char="●"/>
            </a:pPr>
            <a:r>
              <a:rPr lang="en-IN" dirty="0"/>
              <a:t>Do</a:t>
            </a:r>
          </a:p>
          <a:p>
            <a:pPr lvl="0" rtl="0">
              <a:buClr>
                <a:srgbClr val="2C3E50"/>
              </a:buClr>
              <a:buSzPct val="45000"/>
              <a:buFont typeface="StarSymbol"/>
              <a:buChar char="●"/>
            </a:pPr>
            <a:r>
              <a:rPr lang="en-IN" dirty="0"/>
              <a:t>       xi+1= g(xi)</a:t>
            </a:r>
          </a:p>
          <a:p>
            <a:pPr lvl="0" rtl="0">
              <a:buClr>
                <a:srgbClr val="2C3E50"/>
              </a:buClr>
              <a:buSzPct val="45000"/>
              <a:buFont typeface="StarSymbol"/>
              <a:buChar char="●"/>
            </a:pPr>
            <a:r>
              <a:rPr lang="en-IN" dirty="0"/>
              <a:t>while (none of the convergence criterion C1 or C2 is met)</a:t>
            </a:r>
          </a:p>
          <a:p>
            <a:pPr lvl="0" rtl="0">
              <a:buClr>
                <a:srgbClr val="2C3E50"/>
              </a:buClr>
              <a:buSzPct val="45000"/>
              <a:buFont typeface="StarSymbol"/>
              <a:buChar char="●"/>
            </a:pPr>
            <a:r>
              <a:rPr lang="en-IN" dirty="0"/>
              <a:t>C1. Fixing </a:t>
            </a:r>
            <a:r>
              <a:rPr lang="en-IN" dirty="0" err="1"/>
              <a:t>apriori</a:t>
            </a:r>
            <a:r>
              <a:rPr lang="en-IN" dirty="0"/>
              <a:t> the total number of iterations N .</a:t>
            </a:r>
          </a:p>
          <a:p>
            <a:pPr lvl="0" rtl="0">
              <a:buClr>
                <a:srgbClr val="2C3E50"/>
              </a:buClr>
              <a:buSzPct val="45000"/>
              <a:buFont typeface="StarSymbol"/>
              <a:buChar char="●"/>
            </a:pPr>
            <a:r>
              <a:rPr lang="en-IN" dirty="0"/>
              <a:t>C2. By testing the condition  | xi+1 - g(xi) | (where </a:t>
            </a:r>
            <a:r>
              <a:rPr lang="en-IN" dirty="0" err="1"/>
              <a:t>i</a:t>
            </a:r>
            <a:r>
              <a:rPr lang="en-IN" dirty="0"/>
              <a:t> is the iteration number) less than some tolerance limit, say epsilon, fixed </a:t>
            </a:r>
            <a:r>
              <a:rPr lang="en-IN" dirty="0" err="1"/>
              <a:t>apriori</a:t>
            </a:r>
            <a:r>
              <a:rPr lang="en-IN" dirty="0"/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C8619E-82B3-47C8-A880-962F7D59FED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0" y="225425"/>
            <a:ext cx="9359900" cy="719138"/>
          </a:xfrm>
        </p:spPr>
        <p:txBody>
          <a:bodyPr vert="horz"/>
          <a:lstStyle/>
          <a:p>
            <a:pPr lvl="0" rtl="0"/>
            <a:r>
              <a:rPr lang="en-IN"/>
              <a:t>Applications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4502F7-7A0D-4EA5-873A-744874FF8D13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0" y="1484313"/>
            <a:ext cx="9359900" cy="3781425"/>
          </a:xfrm>
        </p:spPr>
        <p:txBody>
          <a:bodyPr vert="horz"/>
          <a:lstStyle/>
          <a:p>
            <a:pPr lvl="0" rtl="0"/>
            <a:endParaRPr lang="en-IN" dirty="0"/>
          </a:p>
          <a:p>
            <a:pPr lvl="0" rtl="0">
              <a:buClr>
                <a:srgbClr val="2C3E50"/>
              </a:buClr>
              <a:buSzPct val="45000"/>
              <a:buFont typeface="StarSymbol"/>
              <a:buChar char="●"/>
            </a:pPr>
            <a:r>
              <a:rPr lang="en-IN" dirty="0"/>
              <a:t>Fixed point theorems for multi-valued mappings in different spaces and applications.</a:t>
            </a:r>
          </a:p>
          <a:p>
            <a:pPr lvl="0" rtl="0">
              <a:buClr>
                <a:srgbClr val="2C3E50"/>
              </a:buClr>
              <a:buSzPct val="45000"/>
              <a:buFont typeface="StarSymbol"/>
              <a:buChar char="●"/>
            </a:pPr>
            <a:r>
              <a:rPr lang="en-IN" dirty="0"/>
              <a:t>Existence of solutions of differential and integral equations/inclusions via fixed point results</a:t>
            </a:r>
          </a:p>
          <a:p>
            <a:pPr lvl="0" rtl="0">
              <a:buClr>
                <a:srgbClr val="2C3E50"/>
              </a:buClr>
              <a:buSzPct val="45000"/>
              <a:buFont typeface="StarSymbol"/>
              <a:buChar char="●"/>
            </a:pPr>
            <a:r>
              <a:rPr lang="en-IN" dirty="0"/>
              <a:t>Stability of functional equations and inclusions related to fixed point theory</a:t>
            </a:r>
          </a:p>
          <a:p>
            <a:pPr lvl="0" rtl="0">
              <a:buClr>
                <a:srgbClr val="2C3E50"/>
              </a:buClr>
              <a:buSzPct val="45000"/>
              <a:buFont typeface="StarSymbol"/>
              <a:buChar char="●"/>
            </a:pPr>
            <a:r>
              <a:rPr lang="en-IN" dirty="0"/>
              <a:t>Fractional differential equations and inclusions by fixed point theory</a:t>
            </a:r>
          </a:p>
          <a:p>
            <a:pPr lvl="0" rtl="0">
              <a:buClr>
                <a:srgbClr val="2C3E50"/>
              </a:buClr>
              <a:buSzPct val="45000"/>
              <a:buFont typeface="StarSymbol"/>
              <a:buChar char="●"/>
            </a:pPr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704450-13AD-4967-B18C-661BEFF057D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0" y="225425"/>
            <a:ext cx="9359900" cy="719138"/>
          </a:xfrm>
        </p:spPr>
        <p:txBody>
          <a:bodyPr vert="horz"/>
          <a:lstStyle/>
          <a:p>
            <a:pPr lvl="0" rtl="0"/>
            <a:r>
              <a:rPr lang="en-IN" sz="2646" dirty="0">
                <a:solidFill>
                  <a:schemeClr val="bg1"/>
                </a:solidFill>
                <a:latin typeface="Algerian" panose="04020705040A02060702" pitchFamily="82" charset="0"/>
                <a:ea typeface="+mn-ea"/>
                <a:cs typeface="+mn-cs"/>
              </a:rPr>
              <a:t>Numerical Analysis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40C70D-E4F1-4153-A2A2-7AA9D92D3B41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0" y="1439863"/>
            <a:ext cx="9359900" cy="3779837"/>
          </a:xfrm>
        </p:spPr>
        <p:txBody>
          <a:bodyPr vert="horz"/>
          <a:lstStyle/>
          <a:p>
            <a:pPr marL="342900" lvl="0" indent="-342900" rtl="0">
              <a:buFont typeface="Arial" panose="020B0604020202020204" pitchFamily="34" charset="0"/>
              <a:buChar char="•"/>
            </a:pPr>
            <a:r>
              <a:rPr lang="en-IN" dirty="0"/>
              <a:t>In numerical analysis, a numerical method is a mathematical tool designed to solve numerical problems. </a:t>
            </a:r>
          </a:p>
          <a:p>
            <a:pPr marL="342900" lvl="0" indent="-342900" rtl="0">
              <a:buFont typeface="Arial" panose="020B0604020202020204" pitchFamily="34" charset="0"/>
              <a:buChar char="•"/>
            </a:pPr>
            <a:r>
              <a:rPr lang="en-IN" dirty="0"/>
              <a:t>The implementation of a numerical method with an appropriate convergence check in a programming language is called a numerical algorithm.</a:t>
            </a:r>
          </a:p>
          <a:p>
            <a:pPr marL="342900" lvl="0" indent="-342900" rtl="0">
              <a:buFont typeface="Arial" panose="020B0604020202020204" pitchFamily="34" charset="0"/>
              <a:buChar char="•"/>
            </a:pPr>
            <a:r>
              <a:rPr lang="en-IN" dirty="0"/>
              <a:t>The great advantage of using numerical analysis is that it investigates and provides accurate solutions to real-life problems from the field of science, engineering, biology, astrophysics and finance.</a:t>
            </a:r>
          </a:p>
          <a:p>
            <a:pPr lvl="0" rtl="0"/>
            <a:endParaRPr lang="en-IN" dirty="0"/>
          </a:p>
          <a:p>
            <a:pPr lvl="0" rtl="0"/>
            <a:endParaRPr lang="en-I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dnightblu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idnightblue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1020</Words>
  <Application>Microsoft Office PowerPoint</Application>
  <PresentationFormat>Custom</PresentationFormat>
  <Paragraphs>121</Paragraphs>
  <Slides>13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Algerian</vt:lpstr>
      <vt:lpstr>Arial</vt:lpstr>
      <vt:lpstr>Calibri</vt:lpstr>
      <vt:lpstr>Source Sans Pro</vt:lpstr>
      <vt:lpstr>Source Sans Pro Black</vt:lpstr>
      <vt:lpstr>Source Sans Pro Semibold</vt:lpstr>
      <vt:lpstr>StarSymbol</vt:lpstr>
      <vt:lpstr>Times New Roman</vt:lpstr>
      <vt:lpstr>Midnightblue</vt:lpstr>
      <vt:lpstr>Midnightblue2</vt:lpstr>
      <vt:lpstr>Introduction of Numerical Methods  </vt:lpstr>
      <vt:lpstr>PowerPoint Presentation</vt:lpstr>
      <vt:lpstr>PowerPoint Presentation</vt:lpstr>
      <vt:lpstr>PowerPoint Presentation</vt:lpstr>
      <vt:lpstr>PowerPoint Presentation</vt:lpstr>
      <vt:lpstr>FIXED POINT ITERATION METHOD</vt:lpstr>
      <vt:lpstr>Algorithms- FIXED POINT ITERATION</vt:lpstr>
      <vt:lpstr>Applications</vt:lpstr>
      <vt:lpstr>Numerical Analysis</vt:lpstr>
      <vt:lpstr>Modern applications of Numerical Analysis</vt:lpstr>
      <vt:lpstr>Application :-The Prediction of Tumor Growth based on Numerical Methods </vt:lpstr>
      <vt:lpstr>Description of the Model</vt:lpstr>
      <vt:lpstr>Conclusion:→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Midnightblue</dc:title>
  <dc:creator>hp</dc:creator>
  <cp:lastModifiedBy>Suruchi Singh</cp:lastModifiedBy>
  <cp:revision>11</cp:revision>
  <dcterms:created xsi:type="dcterms:W3CDTF">2021-11-18T20:40:57Z</dcterms:created>
  <dcterms:modified xsi:type="dcterms:W3CDTF">2021-11-22T07:18:27Z</dcterms:modified>
</cp:coreProperties>
</file>