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D318-BA19-4376-96A9-510DD8433C68}" type="datetimeFigureOut">
              <a:rPr lang="en-US" smtClean="0"/>
              <a:t>11/13/21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C067-2AED-4909-B3CE-39F97CF47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980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D318-BA19-4376-96A9-510DD8433C68}" type="datetimeFigureOut">
              <a:rPr lang="en-US" smtClean="0"/>
              <a:t>11/13/21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C067-2AED-4909-B3CE-39F97CF47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91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D318-BA19-4376-96A9-510DD8433C68}" type="datetimeFigureOut">
              <a:rPr lang="en-US" smtClean="0"/>
              <a:t>11/13/21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C067-2AED-4909-B3CE-39F97CF47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D318-BA19-4376-96A9-510DD8433C68}" type="datetimeFigureOut">
              <a:rPr lang="en-US" smtClean="0"/>
              <a:t>11/13/21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C067-2AED-4909-B3CE-39F97CF47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806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D318-BA19-4376-96A9-510DD8433C68}" type="datetimeFigureOut">
              <a:rPr lang="en-US" smtClean="0"/>
              <a:t>11/13/21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C067-2AED-4909-B3CE-39F97CF47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07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D318-BA19-4376-96A9-510DD8433C68}" type="datetimeFigureOut">
              <a:rPr lang="en-US" smtClean="0"/>
              <a:t>11/13/21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C067-2AED-4909-B3CE-39F97CF47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314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D318-BA19-4376-96A9-510DD8433C68}" type="datetimeFigureOut">
              <a:rPr lang="en-US" smtClean="0"/>
              <a:t>11/13/21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C067-2AED-4909-B3CE-39F97CF47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307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D318-BA19-4376-96A9-510DD8433C68}" type="datetimeFigureOut">
              <a:rPr lang="en-US" smtClean="0"/>
              <a:t>11/13/21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C067-2AED-4909-B3CE-39F97CF47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8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D318-BA19-4376-96A9-510DD8433C68}" type="datetimeFigureOut">
              <a:rPr lang="en-US" smtClean="0"/>
              <a:t>11/13/21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C067-2AED-4909-B3CE-39F97CF47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034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D318-BA19-4376-96A9-510DD8433C68}" type="datetimeFigureOut">
              <a:rPr lang="en-US" smtClean="0"/>
              <a:t>11/13/21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C067-2AED-4909-B3CE-39F97CF47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65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D318-BA19-4376-96A9-510DD8433C68}" type="datetimeFigureOut">
              <a:rPr lang="en-US" smtClean="0"/>
              <a:t>11/13/21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C067-2AED-4909-B3CE-39F97CF47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2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6D318-BA19-4376-96A9-510DD8433C68}" type="datetimeFigureOut">
              <a:rPr lang="en-US" smtClean="0"/>
              <a:t>11/13/21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6C067-2AED-4909-B3CE-39F97CF47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97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Numerical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Spring-mass-damper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034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2.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a spring mass damper system, compute circular frequency 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damping factor and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displacement after 0.01 sec. The mass of the system is 10 kg, stiffness k= 16 KN/m and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c= 1600 N-s/m. To determine constants make use of the initial conditions. The mass is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displaced by 0.01 m and released with a velocity of 2 m/s in the direction of return motion.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Given m = 10 kg, k = 16 KN/m , c = 1600 N-s/m</a:t>
            </a:r>
          </a:p>
          <a:p>
            <a:pPr algn="just"/>
            <a:r>
              <a:rPr lang="en-US" dirty="0" smtClean="0"/>
              <a:t>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a) damping factor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) = </a:t>
            </a:r>
            <a:endParaRPr lang="en-US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6600" y="1752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Damping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coefficient (c)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86099" y="2114550"/>
            <a:ext cx="3324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Critical damping coefficient(c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076574" y="2121932"/>
            <a:ext cx="32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2743200"/>
            <a:ext cx="5715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Critical damping coefficient(c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  4 * k *m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=   4 *16000 * 10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= 1600 N-s/m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 = 1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241800" y="3009900"/>
            <a:ext cx="76200" cy="645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318000" y="2781300"/>
            <a:ext cx="0" cy="2931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318000" y="2781300"/>
            <a:ext cx="8763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234180" y="3505200"/>
            <a:ext cx="76200" cy="645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310380" y="3276600"/>
            <a:ext cx="0" cy="2931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310380" y="3276600"/>
            <a:ext cx="1463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438400" y="4114800"/>
            <a:ext cx="647699" cy="382726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07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143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Numerical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CAD-LAB</dc:creator>
  <cp:lastModifiedBy>CAD-LAB</cp:lastModifiedBy>
  <cp:revision>4</cp:revision>
  <dcterms:created xsi:type="dcterms:W3CDTF">2020-10-07T08:26:24Z</dcterms:created>
  <dcterms:modified xsi:type="dcterms:W3CDTF">2021-11-13T10:17:06Z</dcterms:modified>
</cp:coreProperties>
</file>