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5D636-22DC-4E32-AF45-20F4D7432E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D1CA7F-7E1D-4410-BF6B-532A1ACACECA}">
      <dgm:prSet phldrT="[Text]"/>
      <dgm:spPr/>
      <dgm:t>
        <a:bodyPr/>
        <a:lstStyle/>
        <a:p>
          <a:r>
            <a:rPr lang="en-US" dirty="0" smtClean="0"/>
            <a:t>OPERATORS</a:t>
          </a:r>
          <a:endParaRPr lang="en-US" dirty="0"/>
        </a:p>
      </dgm:t>
    </dgm:pt>
    <dgm:pt modelId="{0BAD86DC-E5AD-4976-9456-450D1E7FFA74}" type="parTrans" cxnId="{92BE7719-A0CB-4336-89F1-A6F33AF489C0}">
      <dgm:prSet/>
      <dgm:spPr/>
      <dgm:t>
        <a:bodyPr/>
        <a:lstStyle/>
        <a:p>
          <a:endParaRPr lang="en-US"/>
        </a:p>
      </dgm:t>
    </dgm:pt>
    <dgm:pt modelId="{5A9BF6F0-CDAE-4E7C-8054-288F5321A471}" type="sibTrans" cxnId="{92BE7719-A0CB-4336-89F1-A6F33AF489C0}">
      <dgm:prSet/>
      <dgm:spPr/>
      <dgm:t>
        <a:bodyPr/>
        <a:lstStyle/>
        <a:p>
          <a:endParaRPr lang="en-US"/>
        </a:p>
      </dgm:t>
    </dgm:pt>
    <dgm:pt modelId="{596B92E9-9990-4E69-B38F-4BA3AAE84797}">
      <dgm:prSet phldrT="[Text]"/>
      <dgm:spPr/>
      <dgm:t>
        <a:bodyPr/>
        <a:lstStyle/>
        <a:p>
          <a:r>
            <a:rPr lang="en-US" dirty="0" smtClean="0"/>
            <a:t>BINARY/TERNARY</a:t>
          </a:r>
          <a:endParaRPr lang="en-US" dirty="0"/>
        </a:p>
      </dgm:t>
    </dgm:pt>
    <dgm:pt modelId="{965A349F-8BFA-4F32-B0BE-CB7B19D1C3B4}" type="parTrans" cxnId="{DB473C4F-B2BF-4C72-B496-450E64CA770F}">
      <dgm:prSet/>
      <dgm:spPr/>
      <dgm:t>
        <a:bodyPr/>
        <a:lstStyle/>
        <a:p>
          <a:endParaRPr lang="en-US"/>
        </a:p>
      </dgm:t>
    </dgm:pt>
    <dgm:pt modelId="{30439E73-7736-4E7F-B2B1-4173F80CF43D}" type="sibTrans" cxnId="{DB473C4F-B2BF-4C72-B496-450E64CA770F}">
      <dgm:prSet/>
      <dgm:spPr/>
      <dgm:t>
        <a:bodyPr/>
        <a:lstStyle/>
        <a:p>
          <a:endParaRPr lang="en-US"/>
        </a:p>
      </dgm:t>
    </dgm:pt>
    <dgm:pt modelId="{3283306C-8C35-436B-9AEF-C319A22D0C60}">
      <dgm:prSet phldrT="[Text]"/>
      <dgm:spPr/>
      <dgm:t>
        <a:bodyPr/>
        <a:lstStyle/>
        <a:p>
          <a:r>
            <a:rPr lang="en-US" dirty="0" smtClean="0"/>
            <a:t>ARITHMETIC</a:t>
          </a:r>
        </a:p>
        <a:p>
          <a:r>
            <a:rPr lang="en-US" dirty="0" smtClean="0"/>
            <a:t>ASSIGNMENT</a:t>
          </a:r>
        </a:p>
        <a:p>
          <a:r>
            <a:rPr lang="en-US" dirty="0" smtClean="0"/>
            <a:t>LOGICAL</a:t>
          </a:r>
        </a:p>
        <a:p>
          <a:r>
            <a:rPr lang="en-US" dirty="0" smtClean="0"/>
            <a:t>RELATIONAL</a:t>
          </a:r>
          <a:endParaRPr lang="en-US" dirty="0"/>
        </a:p>
      </dgm:t>
    </dgm:pt>
    <dgm:pt modelId="{35CE8287-E0FE-4AD3-8C46-345B75BF83B2}" type="parTrans" cxnId="{1C86B053-AA93-40F9-9820-ACD5C60F8958}">
      <dgm:prSet/>
      <dgm:spPr/>
      <dgm:t>
        <a:bodyPr/>
        <a:lstStyle/>
        <a:p>
          <a:endParaRPr lang="en-US"/>
        </a:p>
      </dgm:t>
    </dgm:pt>
    <dgm:pt modelId="{D446EF6B-8076-4867-87A9-DB438CC6E90E}" type="sibTrans" cxnId="{1C86B053-AA93-40F9-9820-ACD5C60F8958}">
      <dgm:prSet/>
      <dgm:spPr/>
      <dgm:t>
        <a:bodyPr/>
        <a:lstStyle/>
        <a:p>
          <a:endParaRPr lang="en-US"/>
        </a:p>
      </dgm:t>
    </dgm:pt>
    <dgm:pt modelId="{0CBE5052-47A6-434C-B384-AFD19196BD5C}">
      <dgm:prSet phldrT="[Text]"/>
      <dgm:spPr/>
      <dgm:t>
        <a:bodyPr/>
        <a:lstStyle/>
        <a:p>
          <a:r>
            <a:rPr lang="en-US" dirty="0" smtClean="0"/>
            <a:t>BITWISE OPERATOR</a:t>
          </a:r>
        </a:p>
        <a:p>
          <a:r>
            <a:rPr lang="en-US" dirty="0" smtClean="0"/>
            <a:t>CONDITIONAL</a:t>
          </a:r>
        </a:p>
        <a:p>
          <a:endParaRPr lang="en-US" dirty="0"/>
        </a:p>
      </dgm:t>
    </dgm:pt>
    <dgm:pt modelId="{20AFBFFD-9437-4E97-AEAB-23F977FF8C57}" type="parTrans" cxnId="{CBD08733-A136-41B3-88F8-E32C8A407AE1}">
      <dgm:prSet/>
      <dgm:spPr/>
      <dgm:t>
        <a:bodyPr/>
        <a:lstStyle/>
        <a:p>
          <a:endParaRPr lang="en-US"/>
        </a:p>
      </dgm:t>
    </dgm:pt>
    <dgm:pt modelId="{E44A5206-A6E0-4BBE-8114-91C72CD8745E}" type="sibTrans" cxnId="{CBD08733-A136-41B3-88F8-E32C8A407AE1}">
      <dgm:prSet/>
      <dgm:spPr/>
      <dgm:t>
        <a:bodyPr/>
        <a:lstStyle/>
        <a:p>
          <a:endParaRPr lang="en-US"/>
        </a:p>
      </dgm:t>
    </dgm:pt>
    <dgm:pt modelId="{BD044900-0620-4535-88A7-159F8463D4BD}">
      <dgm:prSet phldrT="[Text]"/>
      <dgm:spPr/>
      <dgm:t>
        <a:bodyPr/>
        <a:lstStyle/>
        <a:p>
          <a:r>
            <a:rPr lang="en-US" dirty="0" smtClean="0"/>
            <a:t>UNARY</a:t>
          </a:r>
          <a:endParaRPr lang="en-US" dirty="0"/>
        </a:p>
      </dgm:t>
    </dgm:pt>
    <dgm:pt modelId="{87A64160-2963-43FB-9549-ABD6874B63B3}" type="parTrans" cxnId="{B2490D46-0731-4BA8-9C15-A40A570B92A3}">
      <dgm:prSet/>
      <dgm:spPr/>
      <dgm:t>
        <a:bodyPr/>
        <a:lstStyle/>
        <a:p>
          <a:endParaRPr lang="en-US"/>
        </a:p>
      </dgm:t>
    </dgm:pt>
    <dgm:pt modelId="{C6C1E139-6639-42A9-A365-55B742D98707}" type="sibTrans" cxnId="{B2490D46-0731-4BA8-9C15-A40A570B92A3}">
      <dgm:prSet/>
      <dgm:spPr/>
      <dgm:t>
        <a:bodyPr/>
        <a:lstStyle/>
        <a:p>
          <a:endParaRPr lang="en-US"/>
        </a:p>
      </dgm:t>
    </dgm:pt>
    <dgm:pt modelId="{BE64D697-059A-41EF-A840-5FAFC4428FFA}">
      <dgm:prSet phldrT="[Text]"/>
      <dgm:spPr/>
      <dgm:t>
        <a:bodyPr/>
        <a:lstStyle/>
        <a:p>
          <a:r>
            <a:rPr lang="en-US" dirty="0" smtClean="0"/>
            <a:t>INCREMENT/DECREMENT</a:t>
          </a:r>
        </a:p>
        <a:p>
          <a:r>
            <a:rPr lang="en-US" dirty="0" smtClean="0"/>
            <a:t>SIGN OPERATOR</a:t>
          </a:r>
          <a:endParaRPr lang="en-US" dirty="0"/>
        </a:p>
      </dgm:t>
    </dgm:pt>
    <dgm:pt modelId="{F233575C-2000-4CB9-8E0B-A6B8EB3FFC5C}" type="parTrans" cxnId="{A4D4DDEA-5243-42BD-AE8E-A4C3B6C7CC02}">
      <dgm:prSet/>
      <dgm:spPr/>
      <dgm:t>
        <a:bodyPr/>
        <a:lstStyle/>
        <a:p>
          <a:endParaRPr lang="en-US"/>
        </a:p>
      </dgm:t>
    </dgm:pt>
    <dgm:pt modelId="{985FA4EC-C032-4906-804B-BDFF2C9839CB}" type="sibTrans" cxnId="{A4D4DDEA-5243-42BD-AE8E-A4C3B6C7CC02}">
      <dgm:prSet/>
      <dgm:spPr/>
      <dgm:t>
        <a:bodyPr/>
        <a:lstStyle/>
        <a:p>
          <a:endParaRPr lang="en-US"/>
        </a:p>
      </dgm:t>
    </dgm:pt>
    <dgm:pt modelId="{52A262D7-0B3F-4869-BC42-DD8821F278AA}" type="pres">
      <dgm:prSet presAssocID="{F8C5D636-22DC-4E32-AF45-20F4D7432E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E385FA-8DED-4B5D-AEB6-F5DE58C6A129}" type="pres">
      <dgm:prSet presAssocID="{41D1CA7F-7E1D-4410-BF6B-532A1ACACECA}" presName="hierRoot1" presStyleCnt="0"/>
      <dgm:spPr/>
    </dgm:pt>
    <dgm:pt modelId="{40960F9A-061C-45F7-B9CE-762D8838A8DA}" type="pres">
      <dgm:prSet presAssocID="{41D1CA7F-7E1D-4410-BF6B-532A1ACACECA}" presName="composite" presStyleCnt="0"/>
      <dgm:spPr/>
    </dgm:pt>
    <dgm:pt modelId="{52810328-E537-46F4-8843-A7E1E191C8F8}" type="pres">
      <dgm:prSet presAssocID="{41D1CA7F-7E1D-4410-BF6B-532A1ACACECA}" presName="background" presStyleLbl="node0" presStyleIdx="0" presStyleCnt="1"/>
      <dgm:spPr/>
    </dgm:pt>
    <dgm:pt modelId="{A29565C1-A468-4DD3-9B33-4A8EE6EF9CBC}" type="pres">
      <dgm:prSet presAssocID="{41D1CA7F-7E1D-4410-BF6B-532A1ACACECA}" presName="text" presStyleLbl="fgAcc0" presStyleIdx="0" presStyleCnt="1">
        <dgm:presLayoutVars>
          <dgm:chPref val="3"/>
        </dgm:presLayoutVars>
      </dgm:prSet>
      <dgm:spPr/>
    </dgm:pt>
    <dgm:pt modelId="{8A409DE7-83E9-4199-910F-729A6558E947}" type="pres">
      <dgm:prSet presAssocID="{41D1CA7F-7E1D-4410-BF6B-532A1ACACECA}" presName="hierChild2" presStyleCnt="0"/>
      <dgm:spPr/>
    </dgm:pt>
    <dgm:pt modelId="{1B95001F-F0C1-4591-82FF-F6C053EE8687}" type="pres">
      <dgm:prSet presAssocID="{965A349F-8BFA-4F32-B0BE-CB7B19D1C3B4}" presName="Name10" presStyleLbl="parChTrans1D2" presStyleIdx="0" presStyleCnt="2"/>
      <dgm:spPr/>
    </dgm:pt>
    <dgm:pt modelId="{74EE75F8-9E9C-48DB-B79F-54B47D21516A}" type="pres">
      <dgm:prSet presAssocID="{596B92E9-9990-4E69-B38F-4BA3AAE84797}" presName="hierRoot2" presStyleCnt="0"/>
      <dgm:spPr/>
    </dgm:pt>
    <dgm:pt modelId="{59A6329B-A237-4B36-BD53-2F678EAA27A7}" type="pres">
      <dgm:prSet presAssocID="{596B92E9-9990-4E69-B38F-4BA3AAE84797}" presName="composite2" presStyleCnt="0"/>
      <dgm:spPr/>
    </dgm:pt>
    <dgm:pt modelId="{9157FD18-FA0F-4432-8247-81B39A8E20DC}" type="pres">
      <dgm:prSet presAssocID="{596B92E9-9990-4E69-B38F-4BA3AAE84797}" presName="background2" presStyleLbl="node2" presStyleIdx="0" presStyleCnt="2"/>
      <dgm:spPr/>
    </dgm:pt>
    <dgm:pt modelId="{571B8F3A-5298-40D6-8876-729A6568CB5E}" type="pres">
      <dgm:prSet presAssocID="{596B92E9-9990-4E69-B38F-4BA3AAE8479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34AEC6-C3DB-48A5-A2E6-605F8EC9D0F8}" type="pres">
      <dgm:prSet presAssocID="{596B92E9-9990-4E69-B38F-4BA3AAE84797}" presName="hierChild3" presStyleCnt="0"/>
      <dgm:spPr/>
    </dgm:pt>
    <dgm:pt modelId="{1F5D8146-D2EF-47D1-96C1-A48B30D4AA1F}" type="pres">
      <dgm:prSet presAssocID="{35CE8287-E0FE-4AD3-8C46-345B75BF83B2}" presName="Name17" presStyleLbl="parChTrans1D3" presStyleIdx="0" presStyleCnt="3"/>
      <dgm:spPr/>
    </dgm:pt>
    <dgm:pt modelId="{3116B00F-E2FC-48F9-8F49-6D7DA47F260C}" type="pres">
      <dgm:prSet presAssocID="{3283306C-8C35-436B-9AEF-C319A22D0C60}" presName="hierRoot3" presStyleCnt="0"/>
      <dgm:spPr/>
    </dgm:pt>
    <dgm:pt modelId="{43F94C74-DC72-4AAC-9E69-7A9173C8D3E4}" type="pres">
      <dgm:prSet presAssocID="{3283306C-8C35-436B-9AEF-C319A22D0C60}" presName="composite3" presStyleCnt="0"/>
      <dgm:spPr/>
    </dgm:pt>
    <dgm:pt modelId="{9C104B1D-BD8C-47D1-960F-A441AB1A2A01}" type="pres">
      <dgm:prSet presAssocID="{3283306C-8C35-436B-9AEF-C319A22D0C60}" presName="background3" presStyleLbl="node3" presStyleIdx="0" presStyleCnt="3"/>
      <dgm:spPr/>
    </dgm:pt>
    <dgm:pt modelId="{1FC0E8EB-0C9B-48BB-86C7-22D43288FFCB}" type="pres">
      <dgm:prSet presAssocID="{3283306C-8C35-436B-9AEF-C319A22D0C6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D3A2BB-C2AB-443E-83C6-1397A9B689F9}" type="pres">
      <dgm:prSet presAssocID="{3283306C-8C35-436B-9AEF-C319A22D0C60}" presName="hierChild4" presStyleCnt="0"/>
      <dgm:spPr/>
    </dgm:pt>
    <dgm:pt modelId="{7F4D0EF8-690A-4922-ADD6-CB902FDB8685}" type="pres">
      <dgm:prSet presAssocID="{20AFBFFD-9437-4E97-AEAB-23F977FF8C57}" presName="Name17" presStyleLbl="parChTrans1D3" presStyleIdx="1" presStyleCnt="3"/>
      <dgm:spPr/>
    </dgm:pt>
    <dgm:pt modelId="{B57E9959-4BF6-49F6-840E-CEB84C41A3EC}" type="pres">
      <dgm:prSet presAssocID="{0CBE5052-47A6-434C-B384-AFD19196BD5C}" presName="hierRoot3" presStyleCnt="0"/>
      <dgm:spPr/>
    </dgm:pt>
    <dgm:pt modelId="{2551A5E8-F580-40A8-936E-F3F1C1DC839D}" type="pres">
      <dgm:prSet presAssocID="{0CBE5052-47A6-434C-B384-AFD19196BD5C}" presName="composite3" presStyleCnt="0"/>
      <dgm:spPr/>
    </dgm:pt>
    <dgm:pt modelId="{882BC1B8-488B-41C1-A130-DD7057EC47DA}" type="pres">
      <dgm:prSet presAssocID="{0CBE5052-47A6-434C-B384-AFD19196BD5C}" presName="background3" presStyleLbl="node3" presStyleIdx="1" presStyleCnt="3"/>
      <dgm:spPr/>
    </dgm:pt>
    <dgm:pt modelId="{88FD48F8-B303-4566-8866-5E85A8373476}" type="pres">
      <dgm:prSet presAssocID="{0CBE5052-47A6-434C-B384-AFD19196BD5C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12DEDD-A8D2-49AF-A00C-69691A95174F}" type="pres">
      <dgm:prSet presAssocID="{0CBE5052-47A6-434C-B384-AFD19196BD5C}" presName="hierChild4" presStyleCnt="0"/>
      <dgm:spPr/>
    </dgm:pt>
    <dgm:pt modelId="{F8CF7756-6D34-484A-8C62-7EF2F37A1F98}" type="pres">
      <dgm:prSet presAssocID="{87A64160-2963-43FB-9549-ABD6874B63B3}" presName="Name10" presStyleLbl="parChTrans1D2" presStyleIdx="1" presStyleCnt="2"/>
      <dgm:spPr/>
    </dgm:pt>
    <dgm:pt modelId="{1F167A99-E169-42A9-832E-0B45D3744980}" type="pres">
      <dgm:prSet presAssocID="{BD044900-0620-4535-88A7-159F8463D4BD}" presName="hierRoot2" presStyleCnt="0"/>
      <dgm:spPr/>
    </dgm:pt>
    <dgm:pt modelId="{8990242E-CA1C-443F-92A3-72E1F49D21A0}" type="pres">
      <dgm:prSet presAssocID="{BD044900-0620-4535-88A7-159F8463D4BD}" presName="composite2" presStyleCnt="0"/>
      <dgm:spPr/>
    </dgm:pt>
    <dgm:pt modelId="{0420CF06-F283-49FC-9379-BA82372A90FC}" type="pres">
      <dgm:prSet presAssocID="{BD044900-0620-4535-88A7-159F8463D4BD}" presName="background2" presStyleLbl="node2" presStyleIdx="1" presStyleCnt="2"/>
      <dgm:spPr/>
    </dgm:pt>
    <dgm:pt modelId="{719943AB-96F0-4EEF-AB1D-3EFE882D5AC8}" type="pres">
      <dgm:prSet presAssocID="{BD044900-0620-4535-88A7-159F8463D4BD}" presName="text2" presStyleLbl="fgAcc2" presStyleIdx="1" presStyleCnt="2">
        <dgm:presLayoutVars>
          <dgm:chPref val="3"/>
        </dgm:presLayoutVars>
      </dgm:prSet>
      <dgm:spPr/>
    </dgm:pt>
    <dgm:pt modelId="{95FCD138-7689-4FB7-8B67-12691D1CB7C0}" type="pres">
      <dgm:prSet presAssocID="{BD044900-0620-4535-88A7-159F8463D4BD}" presName="hierChild3" presStyleCnt="0"/>
      <dgm:spPr/>
    </dgm:pt>
    <dgm:pt modelId="{C6DC75EF-7F31-49B7-89DC-D129C9795239}" type="pres">
      <dgm:prSet presAssocID="{F233575C-2000-4CB9-8E0B-A6B8EB3FFC5C}" presName="Name17" presStyleLbl="parChTrans1D3" presStyleIdx="2" presStyleCnt="3"/>
      <dgm:spPr/>
    </dgm:pt>
    <dgm:pt modelId="{2498BE20-0E0C-4D4E-A2CE-2DB6E44FC7BB}" type="pres">
      <dgm:prSet presAssocID="{BE64D697-059A-41EF-A840-5FAFC4428FFA}" presName="hierRoot3" presStyleCnt="0"/>
      <dgm:spPr/>
    </dgm:pt>
    <dgm:pt modelId="{6DDACB2C-E99C-4FB6-8820-69313CA1982A}" type="pres">
      <dgm:prSet presAssocID="{BE64D697-059A-41EF-A840-5FAFC4428FFA}" presName="composite3" presStyleCnt="0"/>
      <dgm:spPr/>
    </dgm:pt>
    <dgm:pt modelId="{59CEA18C-B829-49D4-BC04-B750E601F7E2}" type="pres">
      <dgm:prSet presAssocID="{BE64D697-059A-41EF-A840-5FAFC4428FFA}" presName="background3" presStyleLbl="node3" presStyleIdx="2" presStyleCnt="3"/>
      <dgm:spPr/>
    </dgm:pt>
    <dgm:pt modelId="{D7C835D9-57CF-4495-881B-F5C4335ADBDC}" type="pres">
      <dgm:prSet presAssocID="{BE64D697-059A-41EF-A840-5FAFC4428FFA}" presName="text3" presStyleLbl="fgAcc3" presStyleIdx="2" presStyleCnt="3">
        <dgm:presLayoutVars>
          <dgm:chPref val="3"/>
        </dgm:presLayoutVars>
      </dgm:prSet>
      <dgm:spPr/>
    </dgm:pt>
    <dgm:pt modelId="{FD725984-F945-4B26-B2DE-4426BE894C24}" type="pres">
      <dgm:prSet presAssocID="{BE64D697-059A-41EF-A840-5FAFC4428FFA}" presName="hierChild4" presStyleCnt="0"/>
      <dgm:spPr/>
    </dgm:pt>
  </dgm:ptLst>
  <dgm:cxnLst>
    <dgm:cxn modelId="{36480C69-5210-4B2B-A13F-AC738660C847}" type="presOf" srcId="{F233575C-2000-4CB9-8E0B-A6B8EB3FFC5C}" destId="{C6DC75EF-7F31-49B7-89DC-D129C9795239}" srcOrd="0" destOrd="0" presId="urn:microsoft.com/office/officeart/2005/8/layout/hierarchy1"/>
    <dgm:cxn modelId="{B2490D46-0731-4BA8-9C15-A40A570B92A3}" srcId="{41D1CA7F-7E1D-4410-BF6B-532A1ACACECA}" destId="{BD044900-0620-4535-88A7-159F8463D4BD}" srcOrd="1" destOrd="0" parTransId="{87A64160-2963-43FB-9549-ABD6874B63B3}" sibTransId="{C6C1E139-6639-42A9-A365-55B742D98707}"/>
    <dgm:cxn modelId="{1C86B053-AA93-40F9-9820-ACD5C60F8958}" srcId="{596B92E9-9990-4E69-B38F-4BA3AAE84797}" destId="{3283306C-8C35-436B-9AEF-C319A22D0C60}" srcOrd="0" destOrd="0" parTransId="{35CE8287-E0FE-4AD3-8C46-345B75BF83B2}" sibTransId="{D446EF6B-8076-4867-87A9-DB438CC6E90E}"/>
    <dgm:cxn modelId="{014D6972-9166-4CA1-9742-7B20425A4F55}" type="presOf" srcId="{0CBE5052-47A6-434C-B384-AFD19196BD5C}" destId="{88FD48F8-B303-4566-8866-5E85A8373476}" srcOrd="0" destOrd="0" presId="urn:microsoft.com/office/officeart/2005/8/layout/hierarchy1"/>
    <dgm:cxn modelId="{CBD08733-A136-41B3-88F8-E32C8A407AE1}" srcId="{596B92E9-9990-4E69-B38F-4BA3AAE84797}" destId="{0CBE5052-47A6-434C-B384-AFD19196BD5C}" srcOrd="1" destOrd="0" parTransId="{20AFBFFD-9437-4E97-AEAB-23F977FF8C57}" sibTransId="{E44A5206-A6E0-4BBE-8114-91C72CD8745E}"/>
    <dgm:cxn modelId="{3476D6AA-CC7D-45E7-8EFA-DB4C9657F9B5}" type="presOf" srcId="{20AFBFFD-9437-4E97-AEAB-23F977FF8C57}" destId="{7F4D0EF8-690A-4922-ADD6-CB902FDB8685}" srcOrd="0" destOrd="0" presId="urn:microsoft.com/office/officeart/2005/8/layout/hierarchy1"/>
    <dgm:cxn modelId="{B2C914BD-8E7C-4761-A220-5DEF3FB134FE}" type="presOf" srcId="{41D1CA7F-7E1D-4410-BF6B-532A1ACACECA}" destId="{A29565C1-A468-4DD3-9B33-4A8EE6EF9CBC}" srcOrd="0" destOrd="0" presId="urn:microsoft.com/office/officeart/2005/8/layout/hierarchy1"/>
    <dgm:cxn modelId="{04345521-766A-4365-A6FC-BB1BDB6D1A31}" type="presOf" srcId="{F8C5D636-22DC-4E32-AF45-20F4D7432EF9}" destId="{52A262D7-0B3F-4869-BC42-DD8821F278AA}" srcOrd="0" destOrd="0" presId="urn:microsoft.com/office/officeart/2005/8/layout/hierarchy1"/>
    <dgm:cxn modelId="{2107611D-3025-4A21-BF9C-1722EB105F28}" type="presOf" srcId="{BD044900-0620-4535-88A7-159F8463D4BD}" destId="{719943AB-96F0-4EEF-AB1D-3EFE882D5AC8}" srcOrd="0" destOrd="0" presId="urn:microsoft.com/office/officeart/2005/8/layout/hierarchy1"/>
    <dgm:cxn modelId="{A4D4DDEA-5243-42BD-AE8E-A4C3B6C7CC02}" srcId="{BD044900-0620-4535-88A7-159F8463D4BD}" destId="{BE64D697-059A-41EF-A840-5FAFC4428FFA}" srcOrd="0" destOrd="0" parTransId="{F233575C-2000-4CB9-8E0B-A6B8EB3FFC5C}" sibTransId="{985FA4EC-C032-4906-804B-BDFF2C9839CB}"/>
    <dgm:cxn modelId="{92BE7719-A0CB-4336-89F1-A6F33AF489C0}" srcId="{F8C5D636-22DC-4E32-AF45-20F4D7432EF9}" destId="{41D1CA7F-7E1D-4410-BF6B-532A1ACACECA}" srcOrd="0" destOrd="0" parTransId="{0BAD86DC-E5AD-4976-9456-450D1E7FFA74}" sibTransId="{5A9BF6F0-CDAE-4E7C-8054-288F5321A471}"/>
    <dgm:cxn modelId="{784A54BF-D005-44F4-8C50-7CA6242312DD}" type="presOf" srcId="{3283306C-8C35-436B-9AEF-C319A22D0C60}" destId="{1FC0E8EB-0C9B-48BB-86C7-22D43288FFCB}" srcOrd="0" destOrd="0" presId="urn:microsoft.com/office/officeart/2005/8/layout/hierarchy1"/>
    <dgm:cxn modelId="{78F2A05A-922F-4B77-AA3C-316DD9A82F36}" type="presOf" srcId="{965A349F-8BFA-4F32-B0BE-CB7B19D1C3B4}" destId="{1B95001F-F0C1-4591-82FF-F6C053EE8687}" srcOrd="0" destOrd="0" presId="urn:microsoft.com/office/officeart/2005/8/layout/hierarchy1"/>
    <dgm:cxn modelId="{26138795-1CDE-4783-80B3-6FFFBBB7950B}" type="presOf" srcId="{87A64160-2963-43FB-9549-ABD6874B63B3}" destId="{F8CF7756-6D34-484A-8C62-7EF2F37A1F98}" srcOrd="0" destOrd="0" presId="urn:microsoft.com/office/officeart/2005/8/layout/hierarchy1"/>
    <dgm:cxn modelId="{FF4E3F85-B3FF-47C2-8D83-9EE8709F2D26}" type="presOf" srcId="{BE64D697-059A-41EF-A840-5FAFC4428FFA}" destId="{D7C835D9-57CF-4495-881B-F5C4335ADBDC}" srcOrd="0" destOrd="0" presId="urn:microsoft.com/office/officeart/2005/8/layout/hierarchy1"/>
    <dgm:cxn modelId="{60763F93-CBB2-487E-B3FA-1EB3933C76F4}" type="presOf" srcId="{35CE8287-E0FE-4AD3-8C46-345B75BF83B2}" destId="{1F5D8146-D2EF-47D1-96C1-A48B30D4AA1F}" srcOrd="0" destOrd="0" presId="urn:microsoft.com/office/officeart/2005/8/layout/hierarchy1"/>
    <dgm:cxn modelId="{12354435-D6D3-4D8A-B13D-BD6B20F5CAFC}" type="presOf" srcId="{596B92E9-9990-4E69-B38F-4BA3AAE84797}" destId="{571B8F3A-5298-40D6-8876-729A6568CB5E}" srcOrd="0" destOrd="0" presId="urn:microsoft.com/office/officeart/2005/8/layout/hierarchy1"/>
    <dgm:cxn modelId="{DB473C4F-B2BF-4C72-B496-450E64CA770F}" srcId="{41D1CA7F-7E1D-4410-BF6B-532A1ACACECA}" destId="{596B92E9-9990-4E69-B38F-4BA3AAE84797}" srcOrd="0" destOrd="0" parTransId="{965A349F-8BFA-4F32-B0BE-CB7B19D1C3B4}" sibTransId="{30439E73-7736-4E7F-B2B1-4173F80CF43D}"/>
    <dgm:cxn modelId="{5710E550-86E2-4FFA-819F-35FE6EC9CCCD}" type="presParOf" srcId="{52A262D7-0B3F-4869-BC42-DD8821F278AA}" destId="{93E385FA-8DED-4B5D-AEB6-F5DE58C6A129}" srcOrd="0" destOrd="0" presId="urn:microsoft.com/office/officeart/2005/8/layout/hierarchy1"/>
    <dgm:cxn modelId="{781D8495-B0C8-4CF7-BD18-21E32A3D3255}" type="presParOf" srcId="{93E385FA-8DED-4B5D-AEB6-F5DE58C6A129}" destId="{40960F9A-061C-45F7-B9CE-762D8838A8DA}" srcOrd="0" destOrd="0" presId="urn:microsoft.com/office/officeart/2005/8/layout/hierarchy1"/>
    <dgm:cxn modelId="{B7229930-4EFE-45FB-9263-B3C7AC29C23D}" type="presParOf" srcId="{40960F9A-061C-45F7-B9CE-762D8838A8DA}" destId="{52810328-E537-46F4-8843-A7E1E191C8F8}" srcOrd="0" destOrd="0" presId="urn:microsoft.com/office/officeart/2005/8/layout/hierarchy1"/>
    <dgm:cxn modelId="{169D3546-E2A9-4078-AA28-7CF25DBAA3B2}" type="presParOf" srcId="{40960F9A-061C-45F7-B9CE-762D8838A8DA}" destId="{A29565C1-A468-4DD3-9B33-4A8EE6EF9CBC}" srcOrd="1" destOrd="0" presId="urn:microsoft.com/office/officeart/2005/8/layout/hierarchy1"/>
    <dgm:cxn modelId="{00FE7656-D4FD-4A72-AB34-A0D7E9CA64C2}" type="presParOf" srcId="{93E385FA-8DED-4B5D-AEB6-F5DE58C6A129}" destId="{8A409DE7-83E9-4199-910F-729A6558E947}" srcOrd="1" destOrd="0" presId="urn:microsoft.com/office/officeart/2005/8/layout/hierarchy1"/>
    <dgm:cxn modelId="{43AF863E-D5B7-42E9-972A-04D7B90482F5}" type="presParOf" srcId="{8A409DE7-83E9-4199-910F-729A6558E947}" destId="{1B95001F-F0C1-4591-82FF-F6C053EE8687}" srcOrd="0" destOrd="0" presId="urn:microsoft.com/office/officeart/2005/8/layout/hierarchy1"/>
    <dgm:cxn modelId="{20112F48-6510-4ED8-8D2C-56FA7FEEA46B}" type="presParOf" srcId="{8A409DE7-83E9-4199-910F-729A6558E947}" destId="{74EE75F8-9E9C-48DB-B79F-54B47D21516A}" srcOrd="1" destOrd="0" presId="urn:microsoft.com/office/officeart/2005/8/layout/hierarchy1"/>
    <dgm:cxn modelId="{65273C0E-7554-48D9-9E07-039065A09410}" type="presParOf" srcId="{74EE75F8-9E9C-48DB-B79F-54B47D21516A}" destId="{59A6329B-A237-4B36-BD53-2F678EAA27A7}" srcOrd="0" destOrd="0" presId="urn:microsoft.com/office/officeart/2005/8/layout/hierarchy1"/>
    <dgm:cxn modelId="{D75EA737-BC6E-4D3D-868B-14EF75D6A152}" type="presParOf" srcId="{59A6329B-A237-4B36-BD53-2F678EAA27A7}" destId="{9157FD18-FA0F-4432-8247-81B39A8E20DC}" srcOrd="0" destOrd="0" presId="urn:microsoft.com/office/officeart/2005/8/layout/hierarchy1"/>
    <dgm:cxn modelId="{1B3AAEA2-D4DE-42F1-8ACB-C8AB26D6F2AA}" type="presParOf" srcId="{59A6329B-A237-4B36-BD53-2F678EAA27A7}" destId="{571B8F3A-5298-40D6-8876-729A6568CB5E}" srcOrd="1" destOrd="0" presId="urn:microsoft.com/office/officeart/2005/8/layout/hierarchy1"/>
    <dgm:cxn modelId="{3FF476CF-C825-4982-9FB2-2014010FC56B}" type="presParOf" srcId="{74EE75F8-9E9C-48DB-B79F-54B47D21516A}" destId="{F234AEC6-C3DB-48A5-A2E6-605F8EC9D0F8}" srcOrd="1" destOrd="0" presId="urn:microsoft.com/office/officeart/2005/8/layout/hierarchy1"/>
    <dgm:cxn modelId="{C55B3C60-56B6-4765-9D30-47BD320AD244}" type="presParOf" srcId="{F234AEC6-C3DB-48A5-A2E6-605F8EC9D0F8}" destId="{1F5D8146-D2EF-47D1-96C1-A48B30D4AA1F}" srcOrd="0" destOrd="0" presId="urn:microsoft.com/office/officeart/2005/8/layout/hierarchy1"/>
    <dgm:cxn modelId="{E2FF7E89-2365-41FE-86CE-A6A40ED62CC7}" type="presParOf" srcId="{F234AEC6-C3DB-48A5-A2E6-605F8EC9D0F8}" destId="{3116B00F-E2FC-48F9-8F49-6D7DA47F260C}" srcOrd="1" destOrd="0" presId="urn:microsoft.com/office/officeart/2005/8/layout/hierarchy1"/>
    <dgm:cxn modelId="{C05A031A-25B4-4603-B491-06A7BA6C2808}" type="presParOf" srcId="{3116B00F-E2FC-48F9-8F49-6D7DA47F260C}" destId="{43F94C74-DC72-4AAC-9E69-7A9173C8D3E4}" srcOrd="0" destOrd="0" presId="urn:microsoft.com/office/officeart/2005/8/layout/hierarchy1"/>
    <dgm:cxn modelId="{7DD1DE4A-8918-4EB3-B3DC-4AC92DB22282}" type="presParOf" srcId="{43F94C74-DC72-4AAC-9E69-7A9173C8D3E4}" destId="{9C104B1D-BD8C-47D1-960F-A441AB1A2A01}" srcOrd="0" destOrd="0" presId="urn:microsoft.com/office/officeart/2005/8/layout/hierarchy1"/>
    <dgm:cxn modelId="{53C994CD-6412-48D5-BD05-10C279F184E3}" type="presParOf" srcId="{43F94C74-DC72-4AAC-9E69-7A9173C8D3E4}" destId="{1FC0E8EB-0C9B-48BB-86C7-22D43288FFCB}" srcOrd="1" destOrd="0" presId="urn:microsoft.com/office/officeart/2005/8/layout/hierarchy1"/>
    <dgm:cxn modelId="{CC84766E-CE80-4320-8BA5-55BBD131AA82}" type="presParOf" srcId="{3116B00F-E2FC-48F9-8F49-6D7DA47F260C}" destId="{CAD3A2BB-C2AB-443E-83C6-1397A9B689F9}" srcOrd="1" destOrd="0" presId="urn:microsoft.com/office/officeart/2005/8/layout/hierarchy1"/>
    <dgm:cxn modelId="{8715EBB6-CE88-404C-96EC-07D4ED902CB1}" type="presParOf" srcId="{F234AEC6-C3DB-48A5-A2E6-605F8EC9D0F8}" destId="{7F4D0EF8-690A-4922-ADD6-CB902FDB8685}" srcOrd="2" destOrd="0" presId="urn:microsoft.com/office/officeart/2005/8/layout/hierarchy1"/>
    <dgm:cxn modelId="{ED395C0A-8B8A-49BE-808F-3BA2D74145CC}" type="presParOf" srcId="{F234AEC6-C3DB-48A5-A2E6-605F8EC9D0F8}" destId="{B57E9959-4BF6-49F6-840E-CEB84C41A3EC}" srcOrd="3" destOrd="0" presId="urn:microsoft.com/office/officeart/2005/8/layout/hierarchy1"/>
    <dgm:cxn modelId="{AA4D689B-2D75-4E27-8AB5-BF8419DEF5BB}" type="presParOf" srcId="{B57E9959-4BF6-49F6-840E-CEB84C41A3EC}" destId="{2551A5E8-F580-40A8-936E-F3F1C1DC839D}" srcOrd="0" destOrd="0" presId="urn:microsoft.com/office/officeart/2005/8/layout/hierarchy1"/>
    <dgm:cxn modelId="{7663E44A-BE66-492E-8592-9EA16ABC4B00}" type="presParOf" srcId="{2551A5E8-F580-40A8-936E-F3F1C1DC839D}" destId="{882BC1B8-488B-41C1-A130-DD7057EC47DA}" srcOrd="0" destOrd="0" presId="urn:microsoft.com/office/officeart/2005/8/layout/hierarchy1"/>
    <dgm:cxn modelId="{CAAF912C-7FBD-46BC-ACD6-1CAB9F65A2C9}" type="presParOf" srcId="{2551A5E8-F580-40A8-936E-F3F1C1DC839D}" destId="{88FD48F8-B303-4566-8866-5E85A8373476}" srcOrd="1" destOrd="0" presId="urn:microsoft.com/office/officeart/2005/8/layout/hierarchy1"/>
    <dgm:cxn modelId="{3E51426B-518C-40C9-B844-9FBC0AF8F504}" type="presParOf" srcId="{B57E9959-4BF6-49F6-840E-CEB84C41A3EC}" destId="{A212DEDD-A8D2-49AF-A00C-69691A95174F}" srcOrd="1" destOrd="0" presId="urn:microsoft.com/office/officeart/2005/8/layout/hierarchy1"/>
    <dgm:cxn modelId="{32167A90-E15A-4FA0-98E6-DDE8A9A66119}" type="presParOf" srcId="{8A409DE7-83E9-4199-910F-729A6558E947}" destId="{F8CF7756-6D34-484A-8C62-7EF2F37A1F98}" srcOrd="2" destOrd="0" presId="urn:microsoft.com/office/officeart/2005/8/layout/hierarchy1"/>
    <dgm:cxn modelId="{693C54D5-F839-4316-8765-6B89651D25F6}" type="presParOf" srcId="{8A409DE7-83E9-4199-910F-729A6558E947}" destId="{1F167A99-E169-42A9-832E-0B45D3744980}" srcOrd="3" destOrd="0" presId="urn:microsoft.com/office/officeart/2005/8/layout/hierarchy1"/>
    <dgm:cxn modelId="{539AC208-E959-4AC6-BFDC-34CD9B3D8626}" type="presParOf" srcId="{1F167A99-E169-42A9-832E-0B45D3744980}" destId="{8990242E-CA1C-443F-92A3-72E1F49D21A0}" srcOrd="0" destOrd="0" presId="urn:microsoft.com/office/officeart/2005/8/layout/hierarchy1"/>
    <dgm:cxn modelId="{0538EC31-9A01-4788-AC65-65D508626187}" type="presParOf" srcId="{8990242E-CA1C-443F-92A3-72E1F49D21A0}" destId="{0420CF06-F283-49FC-9379-BA82372A90FC}" srcOrd="0" destOrd="0" presId="urn:microsoft.com/office/officeart/2005/8/layout/hierarchy1"/>
    <dgm:cxn modelId="{7CC8EC0B-22D7-4813-9464-386F351E0F48}" type="presParOf" srcId="{8990242E-CA1C-443F-92A3-72E1F49D21A0}" destId="{719943AB-96F0-4EEF-AB1D-3EFE882D5AC8}" srcOrd="1" destOrd="0" presId="urn:microsoft.com/office/officeart/2005/8/layout/hierarchy1"/>
    <dgm:cxn modelId="{DF138252-C706-4A3A-B188-EE50C4BA3311}" type="presParOf" srcId="{1F167A99-E169-42A9-832E-0B45D3744980}" destId="{95FCD138-7689-4FB7-8B67-12691D1CB7C0}" srcOrd="1" destOrd="0" presId="urn:microsoft.com/office/officeart/2005/8/layout/hierarchy1"/>
    <dgm:cxn modelId="{7C47A16F-D369-48C6-B741-268736708448}" type="presParOf" srcId="{95FCD138-7689-4FB7-8B67-12691D1CB7C0}" destId="{C6DC75EF-7F31-49B7-89DC-D129C9795239}" srcOrd="0" destOrd="0" presId="urn:microsoft.com/office/officeart/2005/8/layout/hierarchy1"/>
    <dgm:cxn modelId="{D11C5161-4FD5-412C-9FCF-F67E50C57CA0}" type="presParOf" srcId="{95FCD138-7689-4FB7-8B67-12691D1CB7C0}" destId="{2498BE20-0E0C-4D4E-A2CE-2DB6E44FC7BB}" srcOrd="1" destOrd="0" presId="urn:microsoft.com/office/officeart/2005/8/layout/hierarchy1"/>
    <dgm:cxn modelId="{6CB0F87A-EDA1-4251-8C88-C0E0DD629B83}" type="presParOf" srcId="{2498BE20-0E0C-4D4E-A2CE-2DB6E44FC7BB}" destId="{6DDACB2C-E99C-4FB6-8820-69313CA1982A}" srcOrd="0" destOrd="0" presId="urn:microsoft.com/office/officeart/2005/8/layout/hierarchy1"/>
    <dgm:cxn modelId="{ED0B38BD-0216-49AF-A39B-5CE81B847C07}" type="presParOf" srcId="{6DDACB2C-E99C-4FB6-8820-69313CA1982A}" destId="{59CEA18C-B829-49D4-BC04-B750E601F7E2}" srcOrd="0" destOrd="0" presId="urn:microsoft.com/office/officeart/2005/8/layout/hierarchy1"/>
    <dgm:cxn modelId="{4374417F-7571-42C4-AE6B-9170DF3DFFFB}" type="presParOf" srcId="{6DDACB2C-E99C-4FB6-8820-69313CA1982A}" destId="{D7C835D9-57CF-4495-881B-F5C4335ADBDC}" srcOrd="1" destOrd="0" presId="urn:microsoft.com/office/officeart/2005/8/layout/hierarchy1"/>
    <dgm:cxn modelId="{1C7BB356-67A4-4E14-B558-0612EA596CE7}" type="presParOf" srcId="{2498BE20-0E0C-4D4E-A2CE-2DB6E44FC7BB}" destId="{FD725984-F945-4B26-B2DE-4426BE894C24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7CA2F-2ABA-4143-B165-23EBBB897B5E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75341-D087-4922-8F11-6B26087642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75341-D087-4922-8F11-6B260876429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552-4043-4C4C-AE3B-A3194B40CA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337A-8688-4C16-A6F7-87DF3729B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552-4043-4C4C-AE3B-A3194B40CA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337A-8688-4C16-A6F7-87DF3729B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552-4043-4C4C-AE3B-A3194B40CA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337A-8688-4C16-A6F7-87DF3729B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552-4043-4C4C-AE3B-A3194B40CA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337A-8688-4C16-A6F7-87DF3729B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552-4043-4C4C-AE3B-A3194B40CA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337A-8688-4C16-A6F7-87DF3729B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552-4043-4C4C-AE3B-A3194B40CA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337A-8688-4C16-A6F7-87DF3729B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552-4043-4C4C-AE3B-A3194B40CA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337A-8688-4C16-A6F7-87DF3729B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552-4043-4C4C-AE3B-A3194B40CA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337A-8688-4C16-A6F7-87DF3729B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552-4043-4C4C-AE3B-A3194B40CA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337A-8688-4C16-A6F7-87DF3729B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552-4043-4C4C-AE3B-A3194B40CA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337A-8688-4C16-A6F7-87DF3729B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552-4043-4C4C-AE3B-A3194B40CA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337A-8688-4C16-A6F7-87DF3729B7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0C552-4043-4C4C-AE3B-A3194B40CAE7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337A-8688-4C16-A6F7-87DF3729B7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OPERATORS IN 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686800" cy="4648200"/>
          </a:xfrm>
        </p:spPr>
        <p:txBody>
          <a:bodyPr/>
          <a:lstStyle/>
          <a:p>
            <a:pPr algn="l"/>
            <a:r>
              <a:rPr lang="en-US" dirty="0" smtClean="0"/>
              <a:t>   .</a:t>
            </a:r>
            <a:r>
              <a:rPr lang="en-US" dirty="0" smtClean="0">
                <a:solidFill>
                  <a:srgbClr val="FF0000"/>
                </a:solidFill>
              </a:rPr>
              <a:t>In order to perform different kind of operations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C uses different kind of Operators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2362200"/>
          <a:ext cx="7848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ARITHMETIC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Arithmetic Operators</a:t>
            </a:r>
          </a:p>
          <a:p>
            <a:r>
              <a:rPr lang="en-US" dirty="0" smtClean="0"/>
              <a:t>An operator is a special symbol that tells the compiler to perform specific mathematical or logical operations. Operators in programming languages are taken from mathematics.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657600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    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    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/ </a:t>
                      </a:r>
                      <a:r>
                        <a:rPr lang="en-US" baseline="0" dirty="0" smtClean="0"/>
                        <a:t>  and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Division/modulus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RELATIONAL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Autofit/>
          </a:bodyPr>
          <a:lstStyle/>
          <a:p>
            <a:pPr fontAlgn="t">
              <a:buNone/>
            </a:pPr>
            <a:endParaRPr lang="en-US" sz="1600" dirty="0"/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> </a:t>
            </a:r>
            <a:r>
              <a:rPr lang="en-US" sz="2400" dirty="0"/>
              <a:t>Relational operators are used to comparing two quantities or values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286001"/>
          <a:ext cx="6096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==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</a:t>
                      </a:r>
                      <a:r>
                        <a:rPr lang="en-US" baseline="0" dirty="0" smtClean="0"/>
                        <a:t> TO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   !=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EQUAL TO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&lt;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    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&lt;=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EQUAL TO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&gt;=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 EQUAL TO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LOGICAL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r>
              <a:rPr lang="en-US" dirty="0"/>
              <a:t>C provides three logical operators when we test more than one condition to make decisions. These are: </a:t>
            </a:r>
            <a:endParaRPr lang="en-US" dirty="0" smtClean="0"/>
          </a:p>
          <a:p>
            <a:r>
              <a:rPr lang="en-US" dirty="0" smtClean="0"/>
              <a:t>&amp;&amp; </a:t>
            </a:r>
            <a:r>
              <a:rPr lang="en-US" dirty="0"/>
              <a:t>(meaning logical AND), </a:t>
            </a:r>
            <a:endParaRPr lang="en-US" dirty="0" smtClean="0"/>
          </a:p>
          <a:p>
            <a:r>
              <a:rPr lang="en-US" dirty="0" smtClean="0"/>
              <a:t>|| </a:t>
            </a:r>
            <a:r>
              <a:rPr lang="en-US" dirty="0"/>
              <a:t>(meaning logical OR)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 </a:t>
            </a:r>
            <a:r>
              <a:rPr lang="en-US" dirty="0"/>
              <a:t>! (meaning logical NOT</a:t>
            </a:r>
            <a:r>
              <a:rPr lang="en-US" dirty="0" smtClean="0"/>
              <a:t>).</a:t>
            </a:r>
          </a:p>
          <a:p>
            <a:r>
              <a:rPr lang="en-US" b="1" dirty="0" smtClean="0"/>
              <a:t>&amp;&amp; </a:t>
            </a:r>
            <a:r>
              <a:rPr lang="en-US" b="1" i="0" dirty="0" smtClean="0"/>
              <a:t>And</a:t>
            </a:r>
            <a:r>
              <a:rPr lang="en-US" b="1" dirty="0" smtClean="0"/>
              <a:t> operator</a:t>
            </a:r>
            <a:r>
              <a:rPr lang="en-US" dirty="0" smtClean="0"/>
              <a:t>. It performs logical conjunction of two expressions. (if both expressions evaluate to True, result is True. If either expression evaluates to False, the result is False)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b="1" dirty="0" smtClean="0"/>
              <a:t>||</a:t>
            </a:r>
            <a:r>
              <a:rPr lang="en-US" b="1" i="0" dirty="0" smtClean="0"/>
              <a:t>Or</a:t>
            </a:r>
            <a:r>
              <a:rPr lang="en-US" b="1" dirty="0" smtClean="0"/>
              <a:t> operator</a:t>
            </a:r>
            <a:r>
              <a:rPr lang="en-US" dirty="0" smtClean="0"/>
              <a:t>. It performs a logical disjunction on two expressions. (if either or both expressions evaluate to True, the result is True)</a:t>
            </a:r>
          </a:p>
          <a:p>
            <a:r>
              <a:rPr lang="en-US" b="1" dirty="0" smtClean="0"/>
              <a:t>!</a:t>
            </a:r>
            <a:r>
              <a:rPr lang="en-US" b="1" i="0" dirty="0" smtClean="0"/>
              <a:t>Not</a:t>
            </a:r>
            <a:r>
              <a:rPr lang="en-US" b="1" dirty="0" smtClean="0"/>
              <a:t> operator</a:t>
            </a:r>
            <a:r>
              <a:rPr lang="en-US" dirty="0" smtClean="0"/>
              <a:t>. It performs logical negation on an expression.</a:t>
            </a:r>
            <a:endParaRPr lang="en-US" b="1" dirty="0"/>
          </a:p>
          <a:p>
            <a:r>
              <a:rPr lang="en-US" b="1" dirty="0" smtClean="0"/>
              <a:t>ASSIGNMENT OPERATOR:</a:t>
            </a:r>
          </a:p>
          <a:p>
            <a:r>
              <a:rPr lang="en-US" dirty="0"/>
              <a:t> </a:t>
            </a:r>
            <a:r>
              <a:rPr lang="en-US" dirty="0" smtClean="0"/>
              <a:t>=    Used for assign the value</a:t>
            </a:r>
          </a:p>
          <a:p>
            <a:r>
              <a:rPr lang="en-US" dirty="0"/>
              <a:t> </a:t>
            </a:r>
            <a:r>
              <a:rPr lang="en-US" dirty="0" smtClean="0"/>
              <a:t> for ex  a=10 means we assign value 10 in a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BITWISE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/>
              <a:t>C provides a special operator for bit operation between two variables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362202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  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MEANING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&lt;&lt;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Binary Left Shift Operator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Binary Right Shift Operator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Binary Ones Complement Operator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Binary AND Operator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Binary XOR Operator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Binary OR Operator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UNARY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INCREMENT OPERATOR</a:t>
            </a:r>
            <a:endParaRPr lang="en-US" b="1" dirty="0"/>
          </a:p>
          <a:p>
            <a:r>
              <a:rPr lang="en-US" dirty="0" smtClean="0"/>
              <a:t>Increment Operators are the unary operators used to increment or add 1 to the operand value. The Increment operand is denoted by the double plus symbol (++). It has two types, Pre Increment and Post Increment Operators.</a:t>
            </a:r>
          </a:p>
          <a:p>
            <a:r>
              <a:rPr lang="en-US" dirty="0"/>
              <a:t>Pre-increment Operator</a:t>
            </a:r>
          </a:p>
          <a:p>
            <a:r>
              <a:rPr lang="en-US" dirty="0" smtClean="0"/>
              <a:t>The pre-increment operator is used to increase the original value of the operand by 1 before assigning it to the expression.</a:t>
            </a:r>
          </a:p>
          <a:p>
            <a:r>
              <a:rPr lang="en-US" b="1" dirty="0"/>
              <a:t>Syntax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X = ++A;  </a:t>
            </a:r>
          </a:p>
          <a:p>
            <a:r>
              <a:rPr lang="en-US" dirty="0"/>
              <a:t>In the above syntax, the value of operand 'A' is increased by 1, and then a new value is assigned to the variable 'B'.</a:t>
            </a:r>
          </a:p>
          <a:p>
            <a:r>
              <a:rPr lang="en-US" dirty="0"/>
              <a:t>Post increment Operator</a:t>
            </a:r>
          </a:p>
          <a:p>
            <a:r>
              <a:rPr lang="en-US" dirty="0"/>
              <a:t>The post-increment operator is used to increment the original value of the operand by 1 after assigning it to the expression.</a:t>
            </a:r>
          </a:p>
          <a:p>
            <a:r>
              <a:rPr lang="en-US" b="1" dirty="0"/>
              <a:t>Syntax</a:t>
            </a:r>
            <a:endParaRPr lang="en-US" dirty="0"/>
          </a:p>
          <a:p>
            <a:r>
              <a:rPr lang="en-US" dirty="0"/>
              <a:t>X = A++;  </a:t>
            </a:r>
          </a:p>
          <a:p>
            <a:r>
              <a:rPr lang="en-US" dirty="0"/>
              <a:t>In the above syntax, the value of operand 'A' is assigned to the variable 'X'. After that, the value of variable 'A' is incremented by 1.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DECREMENT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DECREMENT OPERATOR</a:t>
            </a:r>
            <a:endParaRPr lang="en-US" b="1" dirty="0"/>
          </a:p>
          <a:p>
            <a:r>
              <a:rPr lang="en-US" dirty="0"/>
              <a:t>Decrement Operator is the unary operator, which is used to decrease the original value of the operand by 1. The decrement operator is represented as the double minus symbol (--). It has two types, Pre Decrement and Post Decrement operators.</a:t>
            </a:r>
          </a:p>
          <a:p>
            <a:r>
              <a:rPr lang="en-US" dirty="0"/>
              <a:t>Pre Decrement Operator</a:t>
            </a:r>
          </a:p>
          <a:p>
            <a:r>
              <a:rPr lang="en-US" dirty="0"/>
              <a:t>The Pre Decrement Operator decreases the operand value by 1 before assigning it to the mathematical expression. In other words, the original value of the operand is first decreases, and then a new value is assigned to the other variable.</a:t>
            </a:r>
          </a:p>
          <a:p>
            <a:r>
              <a:rPr lang="en-US" b="1" dirty="0"/>
              <a:t>Syntax</a:t>
            </a:r>
            <a:endParaRPr lang="en-US" dirty="0"/>
          </a:p>
          <a:p>
            <a:r>
              <a:rPr lang="en-US" dirty="0"/>
              <a:t>B = --A;  </a:t>
            </a:r>
          </a:p>
          <a:p>
            <a:r>
              <a:rPr lang="en-US" dirty="0"/>
              <a:t>In the above syntax, the value of operand 'A' is decreased by 1, and then a new value is assigned to the variable 'B'.</a:t>
            </a:r>
          </a:p>
          <a:p>
            <a:r>
              <a:rPr lang="en-US" dirty="0"/>
              <a:t>Post decrement Operator:</a:t>
            </a:r>
          </a:p>
          <a:p>
            <a:r>
              <a:rPr lang="en-US" dirty="0"/>
              <a:t>Post decrement operator is used to decrease the original value of the operand by 1 after assigning to the expression.</a:t>
            </a:r>
          </a:p>
          <a:p>
            <a:r>
              <a:rPr lang="en-US" b="1" dirty="0"/>
              <a:t>Syntax</a:t>
            </a:r>
            <a:endParaRPr lang="en-US" dirty="0"/>
          </a:p>
          <a:p>
            <a:r>
              <a:rPr lang="en-US" dirty="0"/>
              <a:t>B = A--;  </a:t>
            </a:r>
          </a:p>
          <a:p>
            <a:r>
              <a:rPr lang="en-US" dirty="0"/>
              <a:t>In the above syntax, the value of operand 'A' is assigned to the variable 'B', and then the value of A is decreased by 1.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/>
          </a:bodyPr>
          <a:lstStyle/>
          <a:p>
            <a:r>
              <a:rPr lang="en-US" sz="2800" dirty="0"/>
              <a:t>// Working of increment and decrement operators</a:t>
            </a:r>
            <a:r>
              <a:rPr lang="en-US" sz="2800" dirty="0" smtClean="0"/>
              <a:t> </a:t>
            </a:r>
            <a:r>
              <a:rPr lang="en-US" sz="2800" dirty="0"/>
              <a:t>#include &lt;</a:t>
            </a:r>
            <a:r>
              <a:rPr lang="en-US" sz="2800" dirty="0" err="1"/>
              <a:t>stdio.h</a:t>
            </a:r>
            <a:r>
              <a:rPr lang="en-US" sz="2800" dirty="0"/>
              <a:t>&gt;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/>
              <a:t>main</a:t>
            </a:r>
            <a:r>
              <a:rPr lang="en-US" sz="2800" dirty="0" smtClean="0"/>
              <a:t>()</a:t>
            </a:r>
          </a:p>
          <a:p>
            <a:r>
              <a:rPr lang="en-US" sz="2800" dirty="0" smtClean="0"/>
              <a:t> { </a:t>
            </a:r>
            <a:r>
              <a:rPr lang="en-US" sz="2800" dirty="0" err="1"/>
              <a:t>int</a:t>
            </a:r>
            <a:r>
              <a:rPr lang="en-US" sz="2800" dirty="0" smtClean="0"/>
              <a:t> a = </a:t>
            </a:r>
            <a:r>
              <a:rPr lang="en-US" sz="2800" dirty="0"/>
              <a:t>10</a:t>
            </a:r>
            <a:r>
              <a:rPr lang="en-US" sz="2800" dirty="0" smtClean="0"/>
              <a:t>, b = </a:t>
            </a:r>
            <a:r>
              <a:rPr lang="en-US" sz="2800" dirty="0"/>
              <a:t>100</a:t>
            </a:r>
            <a:r>
              <a:rPr lang="en-US" sz="2800" dirty="0" smtClean="0"/>
              <a:t>; </a:t>
            </a:r>
            <a:r>
              <a:rPr lang="en-US" sz="2800" dirty="0"/>
              <a:t>float</a:t>
            </a:r>
            <a:r>
              <a:rPr lang="en-US" sz="2800" dirty="0" smtClean="0"/>
              <a:t> c = </a:t>
            </a:r>
            <a:r>
              <a:rPr lang="en-US" sz="2800" dirty="0"/>
              <a:t>10.5</a:t>
            </a:r>
            <a:r>
              <a:rPr lang="en-US" sz="2800" dirty="0" smtClean="0"/>
              <a:t>, d = </a:t>
            </a:r>
            <a:r>
              <a:rPr lang="en-US" sz="2800" dirty="0"/>
              <a:t>100.5</a:t>
            </a:r>
            <a:r>
              <a:rPr lang="en-US" sz="2800" dirty="0" smtClean="0"/>
              <a:t>; </a:t>
            </a:r>
            <a:r>
              <a:rPr lang="en-US" sz="2800" dirty="0" err="1"/>
              <a:t>printf</a:t>
            </a:r>
            <a:r>
              <a:rPr lang="en-US" sz="2800" dirty="0" smtClean="0"/>
              <a:t>(</a:t>
            </a:r>
            <a:r>
              <a:rPr lang="en-US" sz="2800" dirty="0"/>
              <a:t>"++a = %d \n"</a:t>
            </a:r>
            <a:r>
              <a:rPr lang="en-US" sz="2800" dirty="0" smtClean="0"/>
              <a:t>, ++a);</a:t>
            </a:r>
          </a:p>
          <a:p>
            <a:r>
              <a:rPr lang="en-US" sz="2800" dirty="0" smtClean="0"/>
              <a:t> </a:t>
            </a:r>
            <a:r>
              <a:rPr lang="en-US" sz="2800" dirty="0" err="1"/>
              <a:t>printf</a:t>
            </a:r>
            <a:r>
              <a:rPr lang="en-US" sz="2800" dirty="0" smtClean="0"/>
              <a:t>(</a:t>
            </a:r>
            <a:r>
              <a:rPr lang="en-US" sz="2800" dirty="0"/>
              <a:t>"--b = %d \n"</a:t>
            </a:r>
            <a:r>
              <a:rPr lang="en-US" sz="2800" dirty="0" smtClean="0"/>
              <a:t>, --b); </a:t>
            </a:r>
          </a:p>
          <a:p>
            <a:r>
              <a:rPr lang="en-US" sz="2800" dirty="0" err="1" smtClean="0"/>
              <a:t>printf</a:t>
            </a:r>
            <a:r>
              <a:rPr lang="en-US" sz="2800" dirty="0" smtClean="0"/>
              <a:t>(</a:t>
            </a:r>
            <a:r>
              <a:rPr lang="en-US" sz="2800" dirty="0"/>
              <a:t>"++c = %f \n"</a:t>
            </a:r>
            <a:r>
              <a:rPr lang="en-US" sz="2800" dirty="0" smtClean="0"/>
              <a:t>, ++c); </a:t>
            </a:r>
          </a:p>
          <a:p>
            <a:r>
              <a:rPr lang="en-US" sz="2800" dirty="0" err="1" smtClean="0"/>
              <a:t>printf</a:t>
            </a:r>
            <a:r>
              <a:rPr lang="en-US" sz="2800" dirty="0" smtClean="0"/>
              <a:t>(</a:t>
            </a:r>
            <a:r>
              <a:rPr lang="en-US" sz="2800" dirty="0"/>
              <a:t>"--d = %f \n"</a:t>
            </a:r>
            <a:r>
              <a:rPr lang="en-US" sz="2800" dirty="0" smtClean="0"/>
              <a:t>, --d);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return</a:t>
            </a:r>
            <a:r>
              <a:rPr lang="en-US" sz="2800" dirty="0" smtClean="0"/>
              <a:t> </a:t>
            </a:r>
            <a:r>
              <a:rPr lang="en-US" sz="2800" dirty="0"/>
              <a:t>0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 }</a:t>
            </a:r>
          </a:p>
          <a:p>
            <a:r>
              <a:rPr lang="pt-BR" sz="2800" smtClean="0"/>
              <a:t>++a = 11 , --b = 99  ,++c = 11.500000,  --d = 99.500000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440</Words>
  <Application>Microsoft Office PowerPoint</Application>
  <PresentationFormat>On-screen Show (4:3)</PresentationFormat>
  <Paragraphs>108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OPERATORS IN C</vt:lpstr>
      <vt:lpstr>ARITHMETIC OPERATOR</vt:lpstr>
      <vt:lpstr>RELATIONAL OPERATOR</vt:lpstr>
      <vt:lpstr>LOGICAL OPERATOR</vt:lpstr>
      <vt:lpstr>Slide 5</vt:lpstr>
      <vt:lpstr>BITWISE OPERATOR</vt:lpstr>
      <vt:lpstr>UNARY OPERATORS</vt:lpstr>
      <vt:lpstr>DECREMENT OPERATOR</vt:lpstr>
      <vt:lpstr>EXAMPLE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OPERATORS IN C</dc:title>
  <dc:creator>Ritesh</dc:creator>
  <cp:lastModifiedBy>Ritesh</cp:lastModifiedBy>
  <cp:revision>11</cp:revision>
  <dcterms:created xsi:type="dcterms:W3CDTF">2021-11-25T04:46:32Z</dcterms:created>
  <dcterms:modified xsi:type="dcterms:W3CDTF">2021-11-25T07:01:33Z</dcterms:modified>
</cp:coreProperties>
</file>