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5"/>
  </p:notesMasterIdLst>
  <p:sldIdLst>
    <p:sldId id="257" r:id="rId2"/>
    <p:sldId id="259" r:id="rId3"/>
    <p:sldId id="260" r:id="rId4"/>
    <p:sldId id="261" r:id="rId5"/>
    <p:sldId id="276" r:id="rId6"/>
    <p:sldId id="265" r:id="rId7"/>
    <p:sldId id="262" r:id="rId8"/>
    <p:sldId id="266" r:id="rId9"/>
    <p:sldId id="267" r:id="rId10"/>
    <p:sldId id="271" r:id="rId11"/>
    <p:sldId id="277" r:id="rId12"/>
    <p:sldId id="273" r:id="rId13"/>
    <p:sldId id="280" r:id="rId14"/>
    <p:sldId id="281" r:id="rId15"/>
    <p:sldId id="282" r:id="rId16"/>
    <p:sldId id="283" r:id="rId17"/>
    <p:sldId id="284" r:id="rId18"/>
    <p:sldId id="285" r:id="rId19"/>
    <p:sldId id="288" r:id="rId20"/>
    <p:sldId id="286" r:id="rId21"/>
    <p:sldId id="290" r:id="rId22"/>
    <p:sldId id="291" r:id="rId23"/>
    <p:sldId id="2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569" autoAdjust="0"/>
    <p:restoredTop sz="94660"/>
  </p:normalViewPr>
  <p:slideViewPr>
    <p:cSldViewPr snapToGrid="0">
      <p:cViewPr varScale="1">
        <p:scale>
          <a:sx n="70" d="100"/>
          <a:sy n="70" d="100"/>
        </p:scale>
        <p:origin x="-72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395D24-F1F0-4C38-979B-28337B4FD537}"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IN"/>
        </a:p>
      </dgm:t>
    </dgm:pt>
    <dgm:pt modelId="{528767EB-0D37-4729-9543-F1A97B9412EF}">
      <dgm:prSet phldrT="[Text]" custT="1"/>
      <dgm:spPr/>
      <dgm:t>
        <a:bodyPr/>
        <a:lstStyle/>
        <a:p>
          <a:r>
            <a:rPr lang="en-IN" sz="2000" b="1" dirty="0">
              <a:latin typeface="Agency FB" panose="020B0503020202020204" pitchFamily="34" charset="0"/>
            </a:rPr>
            <a:t>Use of Information Technology</a:t>
          </a:r>
        </a:p>
      </dgm:t>
    </dgm:pt>
    <dgm:pt modelId="{14546AB3-6249-4B63-BB96-41F406FDAFF7}" type="parTrans" cxnId="{B922BE5D-1E74-4DC0-AA7F-B299236446C6}">
      <dgm:prSet/>
      <dgm:spPr/>
      <dgm:t>
        <a:bodyPr/>
        <a:lstStyle/>
        <a:p>
          <a:endParaRPr lang="en-IN"/>
        </a:p>
      </dgm:t>
    </dgm:pt>
    <dgm:pt modelId="{4AA38A7D-CA4C-465F-9B81-8573461D5BD6}" type="sibTrans" cxnId="{B922BE5D-1E74-4DC0-AA7F-B299236446C6}">
      <dgm:prSet/>
      <dgm:spPr/>
      <dgm:t>
        <a:bodyPr/>
        <a:lstStyle/>
        <a:p>
          <a:endParaRPr lang="en-IN"/>
        </a:p>
      </dgm:t>
    </dgm:pt>
    <dgm:pt modelId="{827776A6-2CAF-44FB-9D5C-2E12590080B4}">
      <dgm:prSet phldrT="[Text]"/>
      <dgm:spPr/>
      <dgm:t>
        <a:bodyPr/>
        <a:lstStyle/>
        <a:p>
          <a:r>
            <a:rPr lang="en-IN" b="1" dirty="0" err="1">
              <a:latin typeface="Agency FB" panose="020B0503020202020204" pitchFamily="34" charset="0"/>
            </a:rPr>
            <a:t>Quantitaive</a:t>
          </a:r>
          <a:r>
            <a:rPr lang="en-IN" b="1" dirty="0">
              <a:latin typeface="Agency FB" panose="020B0503020202020204" pitchFamily="34" charset="0"/>
            </a:rPr>
            <a:t> Solutions</a:t>
          </a:r>
        </a:p>
      </dgm:t>
    </dgm:pt>
    <dgm:pt modelId="{90806F97-F960-401A-8100-A9AAFEE4CDDE}" type="parTrans" cxnId="{48DB2ADB-2B50-4241-9B5B-E4B9C18202E7}">
      <dgm:prSet/>
      <dgm:spPr/>
      <dgm:t>
        <a:bodyPr/>
        <a:lstStyle/>
        <a:p>
          <a:endParaRPr lang="en-IN"/>
        </a:p>
      </dgm:t>
    </dgm:pt>
    <dgm:pt modelId="{6A26FDE0-BE11-42A4-A806-F9F5CAAA67DE}" type="sibTrans" cxnId="{48DB2ADB-2B50-4241-9B5B-E4B9C18202E7}">
      <dgm:prSet/>
      <dgm:spPr/>
      <dgm:t>
        <a:bodyPr/>
        <a:lstStyle/>
        <a:p>
          <a:endParaRPr lang="en-IN"/>
        </a:p>
      </dgm:t>
    </dgm:pt>
    <dgm:pt modelId="{4EDB7953-7005-42F6-84D4-F55240407401}">
      <dgm:prSet phldrT="[Text]"/>
      <dgm:spPr/>
      <dgm:t>
        <a:bodyPr/>
        <a:lstStyle/>
        <a:p>
          <a:r>
            <a:rPr lang="en-IN" b="1" dirty="0">
              <a:latin typeface="Agency FB" panose="020B0503020202020204" pitchFamily="34" charset="0"/>
            </a:rPr>
            <a:t>Human Factor</a:t>
          </a:r>
        </a:p>
      </dgm:t>
    </dgm:pt>
    <dgm:pt modelId="{8338A47D-DCE4-4EA1-8632-0F3579376ABE}" type="parTrans" cxnId="{57AB09AC-94E8-4A27-97CE-457128B7266E}">
      <dgm:prSet/>
      <dgm:spPr/>
      <dgm:t>
        <a:bodyPr/>
        <a:lstStyle/>
        <a:p>
          <a:endParaRPr lang="en-IN"/>
        </a:p>
      </dgm:t>
    </dgm:pt>
    <dgm:pt modelId="{C6401D1B-6CE7-412F-9201-C0B9AE55586B}" type="sibTrans" cxnId="{57AB09AC-94E8-4A27-97CE-457128B7266E}">
      <dgm:prSet/>
      <dgm:spPr/>
      <dgm:t>
        <a:bodyPr/>
        <a:lstStyle/>
        <a:p>
          <a:endParaRPr lang="en-IN"/>
        </a:p>
      </dgm:t>
    </dgm:pt>
    <dgm:pt modelId="{04B9184B-477C-42BC-A53E-52D6DBAAC3AC}">
      <dgm:prSet phldrT="[Text]"/>
      <dgm:spPr/>
      <dgm:t>
        <a:bodyPr/>
        <a:lstStyle/>
        <a:p>
          <a:r>
            <a:rPr lang="en-IN" b="1" dirty="0">
              <a:latin typeface="Agency FB" panose="020B0503020202020204" pitchFamily="34" charset="0"/>
            </a:rPr>
            <a:t>Uncovering New Problems</a:t>
          </a:r>
        </a:p>
      </dgm:t>
    </dgm:pt>
    <dgm:pt modelId="{5619DC7A-1AE6-457A-8610-BD72731F46CA}" type="parTrans" cxnId="{352A5AA8-7814-4AA1-A9E8-9B17B97CF997}">
      <dgm:prSet/>
      <dgm:spPr/>
      <dgm:t>
        <a:bodyPr/>
        <a:lstStyle/>
        <a:p>
          <a:endParaRPr lang="en-IN"/>
        </a:p>
      </dgm:t>
    </dgm:pt>
    <dgm:pt modelId="{F7B8C286-DA37-483A-8976-25BB1246A859}" type="sibTrans" cxnId="{352A5AA8-7814-4AA1-A9E8-9B17B97CF997}">
      <dgm:prSet/>
      <dgm:spPr/>
      <dgm:t>
        <a:bodyPr/>
        <a:lstStyle/>
        <a:p>
          <a:endParaRPr lang="en-IN"/>
        </a:p>
      </dgm:t>
    </dgm:pt>
    <dgm:pt modelId="{9D8A8112-E092-488F-A583-F2388467E22E}" type="pres">
      <dgm:prSet presAssocID="{92395D24-F1F0-4C38-979B-28337B4FD537}" presName="compositeShape" presStyleCnt="0">
        <dgm:presLayoutVars>
          <dgm:dir/>
          <dgm:resizeHandles/>
        </dgm:presLayoutVars>
      </dgm:prSet>
      <dgm:spPr/>
      <dgm:t>
        <a:bodyPr/>
        <a:lstStyle/>
        <a:p>
          <a:endParaRPr lang="en-IN"/>
        </a:p>
      </dgm:t>
    </dgm:pt>
    <dgm:pt modelId="{19AC8B97-ABF1-444B-A72A-F47ECA7B53F9}" type="pres">
      <dgm:prSet presAssocID="{92395D24-F1F0-4C38-979B-28337B4FD537}" presName="pyramid" presStyleLbl="node1" presStyleIdx="0" presStyleCnt="1"/>
      <dgm:spPr/>
    </dgm:pt>
    <dgm:pt modelId="{5CA2A8EE-7E43-42D9-9016-8D3313F78F7B}" type="pres">
      <dgm:prSet presAssocID="{92395D24-F1F0-4C38-979B-28337B4FD537}" presName="theList" presStyleCnt="0"/>
      <dgm:spPr/>
    </dgm:pt>
    <dgm:pt modelId="{26B6E02C-B04B-423C-87B7-5F4531824B9C}" type="pres">
      <dgm:prSet presAssocID="{528767EB-0D37-4729-9543-F1A97B9412EF}" presName="aNode" presStyleLbl="fgAcc1" presStyleIdx="0" presStyleCnt="4" custScaleX="165218">
        <dgm:presLayoutVars>
          <dgm:bulletEnabled val="1"/>
        </dgm:presLayoutVars>
      </dgm:prSet>
      <dgm:spPr/>
      <dgm:t>
        <a:bodyPr/>
        <a:lstStyle/>
        <a:p>
          <a:endParaRPr lang="en-IN"/>
        </a:p>
      </dgm:t>
    </dgm:pt>
    <dgm:pt modelId="{A6F70222-96BC-4E4E-9C19-95E32539C24B}" type="pres">
      <dgm:prSet presAssocID="{528767EB-0D37-4729-9543-F1A97B9412EF}" presName="aSpace" presStyleCnt="0"/>
      <dgm:spPr/>
    </dgm:pt>
    <dgm:pt modelId="{973F40FE-2214-4502-B0A3-1F62A386DC4D}" type="pres">
      <dgm:prSet presAssocID="{827776A6-2CAF-44FB-9D5C-2E12590080B4}" presName="aNode" presStyleLbl="fgAcc1" presStyleIdx="1" presStyleCnt="4" custScaleX="163307">
        <dgm:presLayoutVars>
          <dgm:bulletEnabled val="1"/>
        </dgm:presLayoutVars>
      </dgm:prSet>
      <dgm:spPr/>
      <dgm:t>
        <a:bodyPr/>
        <a:lstStyle/>
        <a:p>
          <a:endParaRPr lang="en-IN"/>
        </a:p>
      </dgm:t>
    </dgm:pt>
    <dgm:pt modelId="{14BB124B-A523-4568-B56A-2A3019FE9736}" type="pres">
      <dgm:prSet presAssocID="{827776A6-2CAF-44FB-9D5C-2E12590080B4}" presName="aSpace" presStyleCnt="0"/>
      <dgm:spPr/>
    </dgm:pt>
    <dgm:pt modelId="{E491D0B7-F4D1-462C-A959-43366D01D0C3}" type="pres">
      <dgm:prSet presAssocID="{4EDB7953-7005-42F6-84D4-F55240407401}" presName="aNode" presStyleLbl="fgAcc1" presStyleIdx="2" presStyleCnt="4" custScaleX="165558">
        <dgm:presLayoutVars>
          <dgm:bulletEnabled val="1"/>
        </dgm:presLayoutVars>
      </dgm:prSet>
      <dgm:spPr/>
      <dgm:t>
        <a:bodyPr/>
        <a:lstStyle/>
        <a:p>
          <a:endParaRPr lang="en-IN"/>
        </a:p>
      </dgm:t>
    </dgm:pt>
    <dgm:pt modelId="{84BCC3C7-52C8-45AB-B136-09B13731D48E}" type="pres">
      <dgm:prSet presAssocID="{4EDB7953-7005-42F6-84D4-F55240407401}" presName="aSpace" presStyleCnt="0"/>
      <dgm:spPr/>
    </dgm:pt>
    <dgm:pt modelId="{9DCC0296-5BD6-42B3-8B50-5969996D1D57}" type="pres">
      <dgm:prSet presAssocID="{04B9184B-477C-42BC-A53E-52D6DBAAC3AC}" presName="aNode" presStyleLbl="fgAcc1" presStyleIdx="3" presStyleCnt="4" custScaleX="164227">
        <dgm:presLayoutVars>
          <dgm:bulletEnabled val="1"/>
        </dgm:presLayoutVars>
      </dgm:prSet>
      <dgm:spPr/>
      <dgm:t>
        <a:bodyPr/>
        <a:lstStyle/>
        <a:p>
          <a:endParaRPr lang="en-IN"/>
        </a:p>
      </dgm:t>
    </dgm:pt>
    <dgm:pt modelId="{BC5ACC58-BE4D-4E3D-9D87-6B0E781BA537}" type="pres">
      <dgm:prSet presAssocID="{04B9184B-477C-42BC-A53E-52D6DBAAC3AC}" presName="aSpace" presStyleCnt="0"/>
      <dgm:spPr/>
    </dgm:pt>
  </dgm:ptLst>
  <dgm:cxnLst>
    <dgm:cxn modelId="{DC510638-25C2-4D5E-BE22-5C2B688A76AF}" type="presOf" srcId="{04B9184B-477C-42BC-A53E-52D6DBAAC3AC}" destId="{9DCC0296-5BD6-42B3-8B50-5969996D1D57}" srcOrd="0" destOrd="0" presId="urn:microsoft.com/office/officeart/2005/8/layout/pyramid2"/>
    <dgm:cxn modelId="{0E74C8A8-66BF-4932-8B75-92D370D32DD6}" type="presOf" srcId="{528767EB-0D37-4729-9543-F1A97B9412EF}" destId="{26B6E02C-B04B-423C-87B7-5F4531824B9C}" srcOrd="0" destOrd="0" presId="urn:microsoft.com/office/officeart/2005/8/layout/pyramid2"/>
    <dgm:cxn modelId="{48DB2ADB-2B50-4241-9B5B-E4B9C18202E7}" srcId="{92395D24-F1F0-4C38-979B-28337B4FD537}" destId="{827776A6-2CAF-44FB-9D5C-2E12590080B4}" srcOrd="1" destOrd="0" parTransId="{90806F97-F960-401A-8100-A9AAFEE4CDDE}" sibTransId="{6A26FDE0-BE11-42A4-A806-F9F5CAAA67DE}"/>
    <dgm:cxn modelId="{B922BE5D-1E74-4DC0-AA7F-B299236446C6}" srcId="{92395D24-F1F0-4C38-979B-28337B4FD537}" destId="{528767EB-0D37-4729-9543-F1A97B9412EF}" srcOrd="0" destOrd="0" parTransId="{14546AB3-6249-4B63-BB96-41F406FDAFF7}" sibTransId="{4AA38A7D-CA4C-465F-9B81-8573461D5BD6}"/>
    <dgm:cxn modelId="{CF0DB176-3914-4005-A008-FD13D40FD86B}" type="presOf" srcId="{4EDB7953-7005-42F6-84D4-F55240407401}" destId="{E491D0B7-F4D1-462C-A959-43366D01D0C3}" srcOrd="0" destOrd="0" presId="urn:microsoft.com/office/officeart/2005/8/layout/pyramid2"/>
    <dgm:cxn modelId="{352A5AA8-7814-4AA1-A9E8-9B17B97CF997}" srcId="{92395D24-F1F0-4C38-979B-28337B4FD537}" destId="{04B9184B-477C-42BC-A53E-52D6DBAAC3AC}" srcOrd="3" destOrd="0" parTransId="{5619DC7A-1AE6-457A-8610-BD72731F46CA}" sibTransId="{F7B8C286-DA37-483A-8976-25BB1246A859}"/>
    <dgm:cxn modelId="{57AB09AC-94E8-4A27-97CE-457128B7266E}" srcId="{92395D24-F1F0-4C38-979B-28337B4FD537}" destId="{4EDB7953-7005-42F6-84D4-F55240407401}" srcOrd="2" destOrd="0" parTransId="{8338A47D-DCE4-4EA1-8632-0F3579376ABE}" sibTransId="{C6401D1B-6CE7-412F-9201-C0B9AE55586B}"/>
    <dgm:cxn modelId="{2CE9BEA8-FA5D-4063-B84B-A3348C791DB8}" type="presOf" srcId="{92395D24-F1F0-4C38-979B-28337B4FD537}" destId="{9D8A8112-E092-488F-A583-F2388467E22E}" srcOrd="0" destOrd="0" presId="urn:microsoft.com/office/officeart/2005/8/layout/pyramid2"/>
    <dgm:cxn modelId="{89B0ECF0-C1BA-4024-9C8B-B414E3AD6F58}" type="presOf" srcId="{827776A6-2CAF-44FB-9D5C-2E12590080B4}" destId="{973F40FE-2214-4502-B0A3-1F62A386DC4D}" srcOrd="0" destOrd="0" presId="urn:microsoft.com/office/officeart/2005/8/layout/pyramid2"/>
    <dgm:cxn modelId="{5B161E64-487B-40A5-9411-27254E8DB797}" type="presParOf" srcId="{9D8A8112-E092-488F-A583-F2388467E22E}" destId="{19AC8B97-ABF1-444B-A72A-F47ECA7B53F9}" srcOrd="0" destOrd="0" presId="urn:microsoft.com/office/officeart/2005/8/layout/pyramid2"/>
    <dgm:cxn modelId="{E69A8F98-2F06-4AD3-AC47-764588B356F7}" type="presParOf" srcId="{9D8A8112-E092-488F-A583-F2388467E22E}" destId="{5CA2A8EE-7E43-42D9-9016-8D3313F78F7B}" srcOrd="1" destOrd="0" presId="urn:microsoft.com/office/officeart/2005/8/layout/pyramid2"/>
    <dgm:cxn modelId="{8D1C2155-91B6-4635-8A73-6FD5F81AE23D}" type="presParOf" srcId="{5CA2A8EE-7E43-42D9-9016-8D3313F78F7B}" destId="{26B6E02C-B04B-423C-87B7-5F4531824B9C}" srcOrd="0" destOrd="0" presId="urn:microsoft.com/office/officeart/2005/8/layout/pyramid2"/>
    <dgm:cxn modelId="{932DD05D-1A2D-4216-AAD0-CF51463373C3}" type="presParOf" srcId="{5CA2A8EE-7E43-42D9-9016-8D3313F78F7B}" destId="{A6F70222-96BC-4E4E-9C19-95E32539C24B}" srcOrd="1" destOrd="0" presId="urn:microsoft.com/office/officeart/2005/8/layout/pyramid2"/>
    <dgm:cxn modelId="{453CF4D5-E1D3-48F3-A7E7-5AAA9FBCBD5A}" type="presParOf" srcId="{5CA2A8EE-7E43-42D9-9016-8D3313F78F7B}" destId="{973F40FE-2214-4502-B0A3-1F62A386DC4D}" srcOrd="2" destOrd="0" presId="urn:microsoft.com/office/officeart/2005/8/layout/pyramid2"/>
    <dgm:cxn modelId="{B7050CF0-0466-4AD8-92AD-E59F263DEF97}" type="presParOf" srcId="{5CA2A8EE-7E43-42D9-9016-8D3313F78F7B}" destId="{14BB124B-A523-4568-B56A-2A3019FE9736}" srcOrd="3" destOrd="0" presId="urn:microsoft.com/office/officeart/2005/8/layout/pyramid2"/>
    <dgm:cxn modelId="{3035DAE6-2FEC-4CF7-8709-91AC197EDE11}" type="presParOf" srcId="{5CA2A8EE-7E43-42D9-9016-8D3313F78F7B}" destId="{E491D0B7-F4D1-462C-A959-43366D01D0C3}" srcOrd="4" destOrd="0" presId="urn:microsoft.com/office/officeart/2005/8/layout/pyramid2"/>
    <dgm:cxn modelId="{A1806F97-EA63-4F21-B861-E26BD1EFEDEA}" type="presParOf" srcId="{5CA2A8EE-7E43-42D9-9016-8D3313F78F7B}" destId="{84BCC3C7-52C8-45AB-B136-09B13731D48E}" srcOrd="5" destOrd="0" presId="urn:microsoft.com/office/officeart/2005/8/layout/pyramid2"/>
    <dgm:cxn modelId="{E3424BAC-C819-4C37-8778-434B0E0C36F7}" type="presParOf" srcId="{5CA2A8EE-7E43-42D9-9016-8D3313F78F7B}" destId="{9DCC0296-5BD6-42B3-8B50-5969996D1D57}" srcOrd="6" destOrd="0" presId="urn:microsoft.com/office/officeart/2005/8/layout/pyramid2"/>
    <dgm:cxn modelId="{DDE2583A-94C0-4C01-8835-AD40B18465DE}" type="presParOf" srcId="{5CA2A8EE-7E43-42D9-9016-8D3313F78F7B}" destId="{BC5ACC58-BE4D-4E3D-9D87-6B0E781BA537}"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BFF1A6-ADE4-49D4-8D1E-74BC07E6E4C2}" type="doc">
      <dgm:prSet loTypeId="urn:microsoft.com/office/officeart/2005/8/layout/hierarchy4#1" loCatId="list" qsTypeId="urn:microsoft.com/office/officeart/2005/8/quickstyle/simple1" qsCatId="simple" csTypeId="urn:microsoft.com/office/officeart/2005/8/colors/accent1_2" csCatId="accent1" phldr="1"/>
      <dgm:spPr/>
      <dgm:t>
        <a:bodyPr/>
        <a:lstStyle/>
        <a:p>
          <a:endParaRPr lang="en-IN"/>
        </a:p>
      </dgm:t>
    </dgm:pt>
    <dgm:pt modelId="{C82BC69B-6BF4-4DD8-B83C-27281EB1DDD8}">
      <dgm:prSet phldrT="[Text]"/>
      <dgm:spPr/>
      <dgm:t>
        <a:bodyPr/>
        <a:lstStyle/>
        <a:p>
          <a:r>
            <a:rPr lang="en-IN" b="1" dirty="0">
              <a:latin typeface="Agency FB" panose="020B0503020202020204" pitchFamily="34" charset="0"/>
            </a:rPr>
            <a:t>1. Formulating the </a:t>
          </a:r>
          <a:r>
            <a:rPr lang="en-IN" b="1" dirty="0" err="1">
              <a:latin typeface="Agency FB" panose="020B0503020202020204" pitchFamily="34" charset="0"/>
            </a:rPr>
            <a:t>probelm</a:t>
          </a:r>
          <a:endParaRPr lang="en-IN" b="1" dirty="0">
            <a:latin typeface="Agency FB" panose="020B0503020202020204" pitchFamily="34" charset="0"/>
          </a:endParaRPr>
        </a:p>
      </dgm:t>
    </dgm:pt>
    <dgm:pt modelId="{5193F872-7585-48EE-81C5-8E72775FE22B}" type="parTrans" cxnId="{8AE29F2F-30C3-4577-8E34-44B324AD5F4E}">
      <dgm:prSet/>
      <dgm:spPr/>
      <dgm:t>
        <a:bodyPr/>
        <a:lstStyle/>
        <a:p>
          <a:endParaRPr lang="en-IN"/>
        </a:p>
      </dgm:t>
    </dgm:pt>
    <dgm:pt modelId="{31F31A2C-4A50-4466-B4E9-50B46EAE07B5}" type="sibTrans" cxnId="{8AE29F2F-30C3-4577-8E34-44B324AD5F4E}">
      <dgm:prSet/>
      <dgm:spPr/>
      <dgm:t>
        <a:bodyPr/>
        <a:lstStyle/>
        <a:p>
          <a:endParaRPr lang="en-IN"/>
        </a:p>
      </dgm:t>
    </dgm:pt>
    <dgm:pt modelId="{025CF050-03B8-4F7A-A164-247BDF725829}">
      <dgm:prSet phldrT="[Text]"/>
      <dgm:spPr/>
      <dgm:t>
        <a:bodyPr/>
        <a:lstStyle/>
        <a:p>
          <a:r>
            <a:rPr lang="en-IN" b="1" dirty="0">
              <a:latin typeface="Agency FB" panose="020B0503020202020204" pitchFamily="34" charset="0"/>
            </a:rPr>
            <a:t>2. Constructing Model</a:t>
          </a:r>
        </a:p>
      </dgm:t>
    </dgm:pt>
    <dgm:pt modelId="{4BBE9893-AE9C-4C0A-B546-DAAA6E928276}" type="parTrans" cxnId="{19E24BC3-071B-4249-B7F0-086A8A0B56B0}">
      <dgm:prSet/>
      <dgm:spPr/>
      <dgm:t>
        <a:bodyPr/>
        <a:lstStyle/>
        <a:p>
          <a:endParaRPr lang="en-IN"/>
        </a:p>
      </dgm:t>
    </dgm:pt>
    <dgm:pt modelId="{32D013FC-9657-4A6C-964F-F9CC9D167F87}" type="sibTrans" cxnId="{19E24BC3-071B-4249-B7F0-086A8A0B56B0}">
      <dgm:prSet/>
      <dgm:spPr/>
      <dgm:t>
        <a:bodyPr/>
        <a:lstStyle/>
        <a:p>
          <a:endParaRPr lang="en-IN"/>
        </a:p>
      </dgm:t>
    </dgm:pt>
    <dgm:pt modelId="{BB214BA4-E472-46D7-977E-9701E3B5EA4A}">
      <dgm:prSet phldrT="[Text]"/>
      <dgm:spPr/>
      <dgm:t>
        <a:bodyPr/>
        <a:lstStyle/>
        <a:p>
          <a:r>
            <a:rPr lang="en-IN" b="1" dirty="0">
              <a:latin typeface="Agency FB" panose="020B0503020202020204" pitchFamily="34" charset="0"/>
            </a:rPr>
            <a:t>4. Testing the Model &amp; Solutions</a:t>
          </a:r>
        </a:p>
      </dgm:t>
    </dgm:pt>
    <dgm:pt modelId="{8ED0C7EB-C1E8-4BE4-BE6B-0A519C6C38CA}" type="parTrans" cxnId="{5194000E-6CCB-4D19-B1E2-27CD43FE045A}">
      <dgm:prSet/>
      <dgm:spPr/>
      <dgm:t>
        <a:bodyPr/>
        <a:lstStyle/>
        <a:p>
          <a:endParaRPr lang="en-IN"/>
        </a:p>
      </dgm:t>
    </dgm:pt>
    <dgm:pt modelId="{4D49A142-55CA-453E-84CB-075B23AE2844}" type="sibTrans" cxnId="{5194000E-6CCB-4D19-B1E2-27CD43FE045A}">
      <dgm:prSet/>
      <dgm:spPr/>
      <dgm:t>
        <a:bodyPr/>
        <a:lstStyle/>
        <a:p>
          <a:endParaRPr lang="en-IN"/>
        </a:p>
      </dgm:t>
    </dgm:pt>
    <dgm:pt modelId="{CC2E9F54-1A94-4F95-89C3-C66A9F70E123}">
      <dgm:prSet phldrT="[Text]"/>
      <dgm:spPr/>
      <dgm:t>
        <a:bodyPr/>
        <a:lstStyle/>
        <a:p>
          <a:r>
            <a:rPr lang="en-IN" b="1" dirty="0">
              <a:latin typeface="Agency FB" panose="020B0503020202020204" pitchFamily="34" charset="0"/>
            </a:rPr>
            <a:t>5. Establishing Control over Solutions</a:t>
          </a:r>
        </a:p>
      </dgm:t>
    </dgm:pt>
    <dgm:pt modelId="{A677D3A5-9C69-4EF6-9F1F-5795C0F82FDA}" type="parTrans" cxnId="{D2E6F4D0-1B5D-47E9-B300-EE63C26D9826}">
      <dgm:prSet/>
      <dgm:spPr/>
      <dgm:t>
        <a:bodyPr/>
        <a:lstStyle/>
        <a:p>
          <a:endParaRPr lang="en-IN"/>
        </a:p>
      </dgm:t>
    </dgm:pt>
    <dgm:pt modelId="{A74798E7-67A6-49CF-AC23-BB8B03C23955}" type="sibTrans" cxnId="{D2E6F4D0-1B5D-47E9-B300-EE63C26D9826}">
      <dgm:prSet/>
      <dgm:spPr/>
      <dgm:t>
        <a:bodyPr/>
        <a:lstStyle/>
        <a:p>
          <a:endParaRPr lang="en-IN"/>
        </a:p>
      </dgm:t>
    </dgm:pt>
    <dgm:pt modelId="{77A8B392-3C44-4797-808A-1F8000A7418E}">
      <dgm:prSet phldrT="[Text]"/>
      <dgm:spPr/>
      <dgm:t>
        <a:bodyPr/>
        <a:lstStyle/>
        <a:p>
          <a:r>
            <a:rPr lang="en-IN" b="1" dirty="0">
              <a:latin typeface="Agency FB" panose="020B0503020202020204" pitchFamily="34" charset="0"/>
            </a:rPr>
            <a:t>3. Deriving Solution for Model</a:t>
          </a:r>
        </a:p>
      </dgm:t>
    </dgm:pt>
    <dgm:pt modelId="{F84896CA-F748-4E20-8DCA-852A171C08A7}" type="parTrans" cxnId="{FBE98DD8-2AF9-4212-9238-17CD78DBC400}">
      <dgm:prSet/>
      <dgm:spPr/>
      <dgm:t>
        <a:bodyPr/>
        <a:lstStyle/>
        <a:p>
          <a:endParaRPr lang="en-IN"/>
        </a:p>
      </dgm:t>
    </dgm:pt>
    <dgm:pt modelId="{1AF4EF69-8CAF-41C8-9326-9ADC13544CBE}" type="sibTrans" cxnId="{FBE98DD8-2AF9-4212-9238-17CD78DBC400}">
      <dgm:prSet/>
      <dgm:spPr/>
      <dgm:t>
        <a:bodyPr/>
        <a:lstStyle/>
        <a:p>
          <a:endParaRPr lang="en-IN"/>
        </a:p>
      </dgm:t>
    </dgm:pt>
    <dgm:pt modelId="{83505A8C-1B45-4DA3-A11A-D7BEFA3CF9DA}">
      <dgm:prSet phldrT="[Text]"/>
      <dgm:spPr/>
      <dgm:t>
        <a:bodyPr/>
        <a:lstStyle/>
        <a:p>
          <a:r>
            <a:rPr lang="en-IN" b="1" dirty="0">
              <a:latin typeface="Agency FB" panose="020B0503020202020204" pitchFamily="34" charset="0"/>
            </a:rPr>
            <a:t>6. Implementation of the Solutions</a:t>
          </a:r>
        </a:p>
      </dgm:t>
    </dgm:pt>
    <dgm:pt modelId="{33CA86B7-6FCD-4D01-8055-330C760776F8}" type="parTrans" cxnId="{FEE423EF-C492-419B-8E6E-AC632704C215}">
      <dgm:prSet/>
      <dgm:spPr/>
      <dgm:t>
        <a:bodyPr/>
        <a:lstStyle/>
        <a:p>
          <a:endParaRPr lang="en-IN"/>
        </a:p>
      </dgm:t>
    </dgm:pt>
    <dgm:pt modelId="{52AD808E-B651-4C16-9438-95AD703717F6}" type="sibTrans" cxnId="{FEE423EF-C492-419B-8E6E-AC632704C215}">
      <dgm:prSet/>
      <dgm:spPr/>
      <dgm:t>
        <a:bodyPr/>
        <a:lstStyle/>
        <a:p>
          <a:endParaRPr lang="en-IN"/>
        </a:p>
      </dgm:t>
    </dgm:pt>
    <dgm:pt modelId="{BF7F4A13-0718-4989-9EC1-20BD9193948A}" type="pres">
      <dgm:prSet presAssocID="{D8BFF1A6-ADE4-49D4-8D1E-74BC07E6E4C2}" presName="Name0" presStyleCnt="0">
        <dgm:presLayoutVars>
          <dgm:chPref val="1"/>
          <dgm:dir/>
          <dgm:animOne val="branch"/>
          <dgm:animLvl val="lvl"/>
          <dgm:resizeHandles/>
        </dgm:presLayoutVars>
      </dgm:prSet>
      <dgm:spPr/>
      <dgm:t>
        <a:bodyPr/>
        <a:lstStyle/>
        <a:p>
          <a:endParaRPr lang="en-IN"/>
        </a:p>
      </dgm:t>
    </dgm:pt>
    <dgm:pt modelId="{B8049630-13A4-4B78-8455-655DE4F86AB0}" type="pres">
      <dgm:prSet presAssocID="{C82BC69B-6BF4-4DD8-B83C-27281EB1DDD8}" presName="vertOne" presStyleCnt="0"/>
      <dgm:spPr/>
    </dgm:pt>
    <dgm:pt modelId="{7DBBE559-F70C-4D35-838F-A8EFD94EB376}" type="pres">
      <dgm:prSet presAssocID="{C82BC69B-6BF4-4DD8-B83C-27281EB1DDD8}" presName="txOne" presStyleLbl="node0" presStyleIdx="0" presStyleCnt="1">
        <dgm:presLayoutVars>
          <dgm:chPref val="3"/>
        </dgm:presLayoutVars>
      </dgm:prSet>
      <dgm:spPr/>
      <dgm:t>
        <a:bodyPr/>
        <a:lstStyle/>
        <a:p>
          <a:endParaRPr lang="en-IN"/>
        </a:p>
      </dgm:t>
    </dgm:pt>
    <dgm:pt modelId="{EDDF2986-8D49-486C-A981-432C03DBD8EE}" type="pres">
      <dgm:prSet presAssocID="{C82BC69B-6BF4-4DD8-B83C-27281EB1DDD8}" presName="parTransOne" presStyleCnt="0"/>
      <dgm:spPr/>
    </dgm:pt>
    <dgm:pt modelId="{6683B257-33FA-4FE9-846A-AC4E00E4191C}" type="pres">
      <dgm:prSet presAssocID="{C82BC69B-6BF4-4DD8-B83C-27281EB1DDD8}" presName="horzOne" presStyleCnt="0"/>
      <dgm:spPr/>
    </dgm:pt>
    <dgm:pt modelId="{C79D3ABC-167C-4CC1-B68E-4D69E0727D28}" type="pres">
      <dgm:prSet presAssocID="{025CF050-03B8-4F7A-A164-247BDF725829}" presName="vertTwo" presStyleCnt="0"/>
      <dgm:spPr/>
    </dgm:pt>
    <dgm:pt modelId="{4240526C-5B05-48B7-86DC-8E79F229EEE8}" type="pres">
      <dgm:prSet presAssocID="{025CF050-03B8-4F7A-A164-247BDF725829}" presName="txTwo" presStyleLbl="node2" presStyleIdx="0" presStyleCnt="2" custLinFactNeighborX="-18" custLinFactNeighborY="20015">
        <dgm:presLayoutVars>
          <dgm:chPref val="3"/>
        </dgm:presLayoutVars>
      </dgm:prSet>
      <dgm:spPr/>
      <dgm:t>
        <a:bodyPr/>
        <a:lstStyle/>
        <a:p>
          <a:endParaRPr lang="en-IN"/>
        </a:p>
      </dgm:t>
    </dgm:pt>
    <dgm:pt modelId="{B2C8F1B0-C63A-4692-8A61-F2165AB3ADE3}" type="pres">
      <dgm:prSet presAssocID="{025CF050-03B8-4F7A-A164-247BDF725829}" presName="parTransTwo" presStyleCnt="0"/>
      <dgm:spPr/>
    </dgm:pt>
    <dgm:pt modelId="{B03DAFA5-96BE-40C7-AC36-DF20C6A4705C}" type="pres">
      <dgm:prSet presAssocID="{025CF050-03B8-4F7A-A164-247BDF725829}" presName="horzTwo" presStyleCnt="0"/>
      <dgm:spPr/>
    </dgm:pt>
    <dgm:pt modelId="{01EB029C-0D34-46BA-8956-73C8D2CCE40B}" type="pres">
      <dgm:prSet presAssocID="{BB214BA4-E472-46D7-977E-9701E3B5EA4A}" presName="vertThree" presStyleCnt="0"/>
      <dgm:spPr/>
    </dgm:pt>
    <dgm:pt modelId="{C962EC4A-DE90-47B4-B80D-6E4A71198AF3}" type="pres">
      <dgm:prSet presAssocID="{BB214BA4-E472-46D7-977E-9701E3B5EA4A}" presName="txThree" presStyleLbl="node3" presStyleIdx="0" presStyleCnt="3">
        <dgm:presLayoutVars>
          <dgm:chPref val="3"/>
        </dgm:presLayoutVars>
      </dgm:prSet>
      <dgm:spPr/>
      <dgm:t>
        <a:bodyPr/>
        <a:lstStyle/>
        <a:p>
          <a:endParaRPr lang="en-IN"/>
        </a:p>
      </dgm:t>
    </dgm:pt>
    <dgm:pt modelId="{FE756A6C-9076-4DE6-930F-86200DD28F1E}" type="pres">
      <dgm:prSet presAssocID="{BB214BA4-E472-46D7-977E-9701E3B5EA4A}" presName="horzThree" presStyleCnt="0"/>
      <dgm:spPr/>
    </dgm:pt>
    <dgm:pt modelId="{F59901F8-123B-4C35-8434-7ECA0B867BD1}" type="pres">
      <dgm:prSet presAssocID="{4D49A142-55CA-453E-84CB-075B23AE2844}" presName="sibSpaceThree" presStyleCnt="0"/>
      <dgm:spPr/>
    </dgm:pt>
    <dgm:pt modelId="{390FFA99-D8CC-42D6-97D1-6FF1E4A39C19}" type="pres">
      <dgm:prSet presAssocID="{CC2E9F54-1A94-4F95-89C3-C66A9F70E123}" presName="vertThree" presStyleCnt="0"/>
      <dgm:spPr/>
    </dgm:pt>
    <dgm:pt modelId="{AFCB0048-F948-4A71-8605-C4BBA7E444DB}" type="pres">
      <dgm:prSet presAssocID="{CC2E9F54-1A94-4F95-89C3-C66A9F70E123}" presName="txThree" presStyleLbl="node3" presStyleIdx="1" presStyleCnt="3">
        <dgm:presLayoutVars>
          <dgm:chPref val="3"/>
        </dgm:presLayoutVars>
      </dgm:prSet>
      <dgm:spPr/>
      <dgm:t>
        <a:bodyPr/>
        <a:lstStyle/>
        <a:p>
          <a:endParaRPr lang="en-IN"/>
        </a:p>
      </dgm:t>
    </dgm:pt>
    <dgm:pt modelId="{3135F963-11C7-4EC6-A388-CC5F45FA2F62}" type="pres">
      <dgm:prSet presAssocID="{CC2E9F54-1A94-4F95-89C3-C66A9F70E123}" presName="horzThree" presStyleCnt="0"/>
      <dgm:spPr/>
    </dgm:pt>
    <dgm:pt modelId="{742B57C9-483B-43FD-9D49-0F029DD9FBA6}" type="pres">
      <dgm:prSet presAssocID="{32D013FC-9657-4A6C-964F-F9CC9D167F87}" presName="sibSpaceTwo" presStyleCnt="0"/>
      <dgm:spPr/>
    </dgm:pt>
    <dgm:pt modelId="{05EBF4E1-D6F8-41CF-8239-56CC64B31CF8}" type="pres">
      <dgm:prSet presAssocID="{77A8B392-3C44-4797-808A-1F8000A7418E}" presName="vertTwo" presStyleCnt="0"/>
      <dgm:spPr/>
    </dgm:pt>
    <dgm:pt modelId="{E3AC34A7-F590-4CA0-BFB2-A0A14CB72624}" type="pres">
      <dgm:prSet presAssocID="{77A8B392-3C44-4797-808A-1F8000A7418E}" presName="txTwo" presStyleLbl="node2" presStyleIdx="1" presStyleCnt="2">
        <dgm:presLayoutVars>
          <dgm:chPref val="3"/>
        </dgm:presLayoutVars>
      </dgm:prSet>
      <dgm:spPr/>
      <dgm:t>
        <a:bodyPr/>
        <a:lstStyle/>
        <a:p>
          <a:endParaRPr lang="en-IN"/>
        </a:p>
      </dgm:t>
    </dgm:pt>
    <dgm:pt modelId="{C89EBCEB-CB07-4184-8032-10F10FD1C2F0}" type="pres">
      <dgm:prSet presAssocID="{77A8B392-3C44-4797-808A-1F8000A7418E}" presName="parTransTwo" presStyleCnt="0"/>
      <dgm:spPr/>
    </dgm:pt>
    <dgm:pt modelId="{2019FA37-70BC-4494-BAD0-327B4B0EF81D}" type="pres">
      <dgm:prSet presAssocID="{77A8B392-3C44-4797-808A-1F8000A7418E}" presName="horzTwo" presStyleCnt="0"/>
      <dgm:spPr/>
    </dgm:pt>
    <dgm:pt modelId="{1476114F-99F3-4B23-9FB6-4506881A0B99}" type="pres">
      <dgm:prSet presAssocID="{83505A8C-1B45-4DA3-A11A-D7BEFA3CF9DA}" presName="vertThree" presStyleCnt="0"/>
      <dgm:spPr/>
    </dgm:pt>
    <dgm:pt modelId="{FF00C176-E397-4898-B3D5-D4E4C47BBA93}" type="pres">
      <dgm:prSet presAssocID="{83505A8C-1B45-4DA3-A11A-D7BEFA3CF9DA}" presName="txThree" presStyleLbl="node3" presStyleIdx="2" presStyleCnt="3">
        <dgm:presLayoutVars>
          <dgm:chPref val="3"/>
        </dgm:presLayoutVars>
      </dgm:prSet>
      <dgm:spPr/>
      <dgm:t>
        <a:bodyPr/>
        <a:lstStyle/>
        <a:p>
          <a:endParaRPr lang="en-IN"/>
        </a:p>
      </dgm:t>
    </dgm:pt>
    <dgm:pt modelId="{3F63BAC1-B9A5-4ACF-BAAE-82C09102873F}" type="pres">
      <dgm:prSet presAssocID="{83505A8C-1B45-4DA3-A11A-D7BEFA3CF9DA}" presName="horzThree" presStyleCnt="0"/>
      <dgm:spPr/>
    </dgm:pt>
  </dgm:ptLst>
  <dgm:cxnLst>
    <dgm:cxn modelId="{8AE29F2F-30C3-4577-8E34-44B324AD5F4E}" srcId="{D8BFF1A6-ADE4-49D4-8D1E-74BC07E6E4C2}" destId="{C82BC69B-6BF4-4DD8-B83C-27281EB1DDD8}" srcOrd="0" destOrd="0" parTransId="{5193F872-7585-48EE-81C5-8E72775FE22B}" sibTransId="{31F31A2C-4A50-4466-B4E9-50B46EAE07B5}"/>
    <dgm:cxn modelId="{19E24BC3-071B-4249-B7F0-086A8A0B56B0}" srcId="{C82BC69B-6BF4-4DD8-B83C-27281EB1DDD8}" destId="{025CF050-03B8-4F7A-A164-247BDF725829}" srcOrd="0" destOrd="0" parTransId="{4BBE9893-AE9C-4C0A-B546-DAAA6E928276}" sibTransId="{32D013FC-9657-4A6C-964F-F9CC9D167F87}"/>
    <dgm:cxn modelId="{493CEFF2-5C13-4832-8505-61B5D1CB7F18}" type="presOf" srcId="{025CF050-03B8-4F7A-A164-247BDF725829}" destId="{4240526C-5B05-48B7-86DC-8E79F229EEE8}" srcOrd="0" destOrd="0" presId="urn:microsoft.com/office/officeart/2005/8/layout/hierarchy4#1"/>
    <dgm:cxn modelId="{770656CC-5A35-4803-BC85-C1E440E5601C}" type="presOf" srcId="{CC2E9F54-1A94-4F95-89C3-C66A9F70E123}" destId="{AFCB0048-F948-4A71-8605-C4BBA7E444DB}" srcOrd="0" destOrd="0" presId="urn:microsoft.com/office/officeart/2005/8/layout/hierarchy4#1"/>
    <dgm:cxn modelId="{CD0D5BFC-E2D6-474D-8620-BC4CA53F822B}" type="presOf" srcId="{C82BC69B-6BF4-4DD8-B83C-27281EB1DDD8}" destId="{7DBBE559-F70C-4D35-838F-A8EFD94EB376}" srcOrd="0" destOrd="0" presId="urn:microsoft.com/office/officeart/2005/8/layout/hierarchy4#1"/>
    <dgm:cxn modelId="{B9AA7197-F866-4D29-AD07-8CDB1894B0EA}" type="presOf" srcId="{D8BFF1A6-ADE4-49D4-8D1E-74BC07E6E4C2}" destId="{BF7F4A13-0718-4989-9EC1-20BD9193948A}" srcOrd="0" destOrd="0" presId="urn:microsoft.com/office/officeart/2005/8/layout/hierarchy4#1"/>
    <dgm:cxn modelId="{2519771A-79D2-429A-AD04-3B1A5D06B61F}" type="presOf" srcId="{83505A8C-1B45-4DA3-A11A-D7BEFA3CF9DA}" destId="{FF00C176-E397-4898-B3D5-D4E4C47BBA93}" srcOrd="0" destOrd="0" presId="urn:microsoft.com/office/officeart/2005/8/layout/hierarchy4#1"/>
    <dgm:cxn modelId="{42142D76-1DA1-4D7B-815A-D0FF04A79096}" type="presOf" srcId="{BB214BA4-E472-46D7-977E-9701E3B5EA4A}" destId="{C962EC4A-DE90-47B4-B80D-6E4A71198AF3}" srcOrd="0" destOrd="0" presId="urn:microsoft.com/office/officeart/2005/8/layout/hierarchy4#1"/>
    <dgm:cxn modelId="{D2E6F4D0-1B5D-47E9-B300-EE63C26D9826}" srcId="{025CF050-03B8-4F7A-A164-247BDF725829}" destId="{CC2E9F54-1A94-4F95-89C3-C66A9F70E123}" srcOrd="1" destOrd="0" parTransId="{A677D3A5-9C69-4EF6-9F1F-5795C0F82FDA}" sibTransId="{A74798E7-67A6-49CF-AC23-BB8B03C23955}"/>
    <dgm:cxn modelId="{FEE423EF-C492-419B-8E6E-AC632704C215}" srcId="{77A8B392-3C44-4797-808A-1F8000A7418E}" destId="{83505A8C-1B45-4DA3-A11A-D7BEFA3CF9DA}" srcOrd="0" destOrd="0" parTransId="{33CA86B7-6FCD-4D01-8055-330C760776F8}" sibTransId="{52AD808E-B651-4C16-9438-95AD703717F6}"/>
    <dgm:cxn modelId="{FBE98DD8-2AF9-4212-9238-17CD78DBC400}" srcId="{C82BC69B-6BF4-4DD8-B83C-27281EB1DDD8}" destId="{77A8B392-3C44-4797-808A-1F8000A7418E}" srcOrd="1" destOrd="0" parTransId="{F84896CA-F748-4E20-8DCA-852A171C08A7}" sibTransId="{1AF4EF69-8CAF-41C8-9326-9ADC13544CBE}"/>
    <dgm:cxn modelId="{5194000E-6CCB-4D19-B1E2-27CD43FE045A}" srcId="{025CF050-03B8-4F7A-A164-247BDF725829}" destId="{BB214BA4-E472-46D7-977E-9701E3B5EA4A}" srcOrd="0" destOrd="0" parTransId="{8ED0C7EB-C1E8-4BE4-BE6B-0A519C6C38CA}" sibTransId="{4D49A142-55CA-453E-84CB-075B23AE2844}"/>
    <dgm:cxn modelId="{C37A5168-114B-483E-971E-7072AF369D0B}" type="presOf" srcId="{77A8B392-3C44-4797-808A-1F8000A7418E}" destId="{E3AC34A7-F590-4CA0-BFB2-A0A14CB72624}" srcOrd="0" destOrd="0" presId="urn:microsoft.com/office/officeart/2005/8/layout/hierarchy4#1"/>
    <dgm:cxn modelId="{C0DC1A0A-F969-405E-A566-802553E82DFB}" type="presParOf" srcId="{BF7F4A13-0718-4989-9EC1-20BD9193948A}" destId="{B8049630-13A4-4B78-8455-655DE4F86AB0}" srcOrd="0" destOrd="0" presId="urn:microsoft.com/office/officeart/2005/8/layout/hierarchy4#1"/>
    <dgm:cxn modelId="{D066489C-8FA8-4FC9-8970-DC6EB6B8FE55}" type="presParOf" srcId="{B8049630-13A4-4B78-8455-655DE4F86AB0}" destId="{7DBBE559-F70C-4D35-838F-A8EFD94EB376}" srcOrd="0" destOrd="0" presId="urn:microsoft.com/office/officeart/2005/8/layout/hierarchy4#1"/>
    <dgm:cxn modelId="{127F9FE5-0196-48C8-86ED-8E81AA5F88DE}" type="presParOf" srcId="{B8049630-13A4-4B78-8455-655DE4F86AB0}" destId="{EDDF2986-8D49-486C-A981-432C03DBD8EE}" srcOrd="1" destOrd="0" presId="urn:microsoft.com/office/officeart/2005/8/layout/hierarchy4#1"/>
    <dgm:cxn modelId="{7218644B-218A-44CC-9424-1AB7EBF89037}" type="presParOf" srcId="{B8049630-13A4-4B78-8455-655DE4F86AB0}" destId="{6683B257-33FA-4FE9-846A-AC4E00E4191C}" srcOrd="2" destOrd="0" presId="urn:microsoft.com/office/officeart/2005/8/layout/hierarchy4#1"/>
    <dgm:cxn modelId="{52F569E8-421C-4EEA-B46D-0D0113D13FEC}" type="presParOf" srcId="{6683B257-33FA-4FE9-846A-AC4E00E4191C}" destId="{C79D3ABC-167C-4CC1-B68E-4D69E0727D28}" srcOrd="0" destOrd="0" presId="urn:microsoft.com/office/officeart/2005/8/layout/hierarchy4#1"/>
    <dgm:cxn modelId="{92B7BE3D-0B7C-41BA-B05A-287E9ACA1BAB}" type="presParOf" srcId="{C79D3ABC-167C-4CC1-B68E-4D69E0727D28}" destId="{4240526C-5B05-48B7-86DC-8E79F229EEE8}" srcOrd="0" destOrd="0" presId="urn:microsoft.com/office/officeart/2005/8/layout/hierarchy4#1"/>
    <dgm:cxn modelId="{385C3DE5-20BC-473E-B22F-739115D10027}" type="presParOf" srcId="{C79D3ABC-167C-4CC1-B68E-4D69E0727D28}" destId="{B2C8F1B0-C63A-4692-8A61-F2165AB3ADE3}" srcOrd="1" destOrd="0" presId="urn:microsoft.com/office/officeart/2005/8/layout/hierarchy4#1"/>
    <dgm:cxn modelId="{A8304575-2CAC-4402-A20F-2FF847E95DB4}" type="presParOf" srcId="{C79D3ABC-167C-4CC1-B68E-4D69E0727D28}" destId="{B03DAFA5-96BE-40C7-AC36-DF20C6A4705C}" srcOrd="2" destOrd="0" presId="urn:microsoft.com/office/officeart/2005/8/layout/hierarchy4#1"/>
    <dgm:cxn modelId="{AD57B813-7668-432D-91FB-D0B62E1DE138}" type="presParOf" srcId="{B03DAFA5-96BE-40C7-AC36-DF20C6A4705C}" destId="{01EB029C-0D34-46BA-8956-73C8D2CCE40B}" srcOrd="0" destOrd="0" presId="urn:microsoft.com/office/officeart/2005/8/layout/hierarchy4#1"/>
    <dgm:cxn modelId="{7BCDED23-148C-41FA-9A5E-A314783AEB63}" type="presParOf" srcId="{01EB029C-0D34-46BA-8956-73C8D2CCE40B}" destId="{C962EC4A-DE90-47B4-B80D-6E4A71198AF3}" srcOrd="0" destOrd="0" presId="urn:microsoft.com/office/officeart/2005/8/layout/hierarchy4#1"/>
    <dgm:cxn modelId="{54F7D0D6-8FAA-4E88-B1BB-632963412E51}" type="presParOf" srcId="{01EB029C-0D34-46BA-8956-73C8D2CCE40B}" destId="{FE756A6C-9076-4DE6-930F-86200DD28F1E}" srcOrd="1" destOrd="0" presId="urn:microsoft.com/office/officeart/2005/8/layout/hierarchy4#1"/>
    <dgm:cxn modelId="{DAF9DBAB-2DDF-4772-A684-69364C837005}" type="presParOf" srcId="{B03DAFA5-96BE-40C7-AC36-DF20C6A4705C}" destId="{F59901F8-123B-4C35-8434-7ECA0B867BD1}" srcOrd="1" destOrd="0" presId="urn:microsoft.com/office/officeart/2005/8/layout/hierarchy4#1"/>
    <dgm:cxn modelId="{AA5E9D58-1EEB-4830-B4B7-0E9089FE972B}" type="presParOf" srcId="{B03DAFA5-96BE-40C7-AC36-DF20C6A4705C}" destId="{390FFA99-D8CC-42D6-97D1-6FF1E4A39C19}" srcOrd="2" destOrd="0" presId="urn:microsoft.com/office/officeart/2005/8/layout/hierarchy4#1"/>
    <dgm:cxn modelId="{A3A17E36-808C-4E3D-B590-305ED89E90EF}" type="presParOf" srcId="{390FFA99-D8CC-42D6-97D1-6FF1E4A39C19}" destId="{AFCB0048-F948-4A71-8605-C4BBA7E444DB}" srcOrd="0" destOrd="0" presId="urn:microsoft.com/office/officeart/2005/8/layout/hierarchy4#1"/>
    <dgm:cxn modelId="{69D733B4-3EBC-4372-A014-E55DE26B33C5}" type="presParOf" srcId="{390FFA99-D8CC-42D6-97D1-6FF1E4A39C19}" destId="{3135F963-11C7-4EC6-A388-CC5F45FA2F62}" srcOrd="1" destOrd="0" presId="urn:microsoft.com/office/officeart/2005/8/layout/hierarchy4#1"/>
    <dgm:cxn modelId="{64DFC994-AC30-4ED6-A7AA-6AB1920D9686}" type="presParOf" srcId="{6683B257-33FA-4FE9-846A-AC4E00E4191C}" destId="{742B57C9-483B-43FD-9D49-0F029DD9FBA6}" srcOrd="1" destOrd="0" presId="urn:microsoft.com/office/officeart/2005/8/layout/hierarchy4#1"/>
    <dgm:cxn modelId="{C839EA36-620F-421F-B784-04ACCF7A965B}" type="presParOf" srcId="{6683B257-33FA-4FE9-846A-AC4E00E4191C}" destId="{05EBF4E1-D6F8-41CF-8239-56CC64B31CF8}" srcOrd="2" destOrd="0" presId="urn:microsoft.com/office/officeart/2005/8/layout/hierarchy4#1"/>
    <dgm:cxn modelId="{9E6849D7-A545-4534-A3FE-DDF881C7DBCD}" type="presParOf" srcId="{05EBF4E1-D6F8-41CF-8239-56CC64B31CF8}" destId="{E3AC34A7-F590-4CA0-BFB2-A0A14CB72624}" srcOrd="0" destOrd="0" presId="urn:microsoft.com/office/officeart/2005/8/layout/hierarchy4#1"/>
    <dgm:cxn modelId="{D3C7279D-E513-470D-BBF9-026FFE52FDE3}" type="presParOf" srcId="{05EBF4E1-D6F8-41CF-8239-56CC64B31CF8}" destId="{C89EBCEB-CB07-4184-8032-10F10FD1C2F0}" srcOrd="1" destOrd="0" presId="urn:microsoft.com/office/officeart/2005/8/layout/hierarchy4#1"/>
    <dgm:cxn modelId="{96A357DF-C669-4D9C-BD09-9BFF721B11F8}" type="presParOf" srcId="{05EBF4E1-D6F8-41CF-8239-56CC64B31CF8}" destId="{2019FA37-70BC-4494-BAD0-327B4B0EF81D}" srcOrd="2" destOrd="0" presId="urn:microsoft.com/office/officeart/2005/8/layout/hierarchy4#1"/>
    <dgm:cxn modelId="{F6B940B9-E84C-41B5-9D06-386C59A3BE4F}" type="presParOf" srcId="{2019FA37-70BC-4494-BAD0-327B4B0EF81D}" destId="{1476114F-99F3-4B23-9FB6-4506881A0B99}" srcOrd="0" destOrd="0" presId="urn:microsoft.com/office/officeart/2005/8/layout/hierarchy4#1"/>
    <dgm:cxn modelId="{F32D1B57-91FB-495A-A84F-5E65AE516404}" type="presParOf" srcId="{1476114F-99F3-4B23-9FB6-4506881A0B99}" destId="{FF00C176-E397-4898-B3D5-D4E4C47BBA93}" srcOrd="0" destOrd="0" presId="urn:microsoft.com/office/officeart/2005/8/layout/hierarchy4#1"/>
    <dgm:cxn modelId="{87DFFEAE-5805-4785-8B82-661650ABA51F}" type="presParOf" srcId="{1476114F-99F3-4B23-9FB6-4506881A0B99}" destId="{3F63BAC1-B9A5-4ACF-BAAE-82C09102873F}" srcOrd="1" destOrd="0" presId="urn:microsoft.com/office/officeart/2005/8/layout/hierarchy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999292-EB5A-41EE-B499-B70C6492D56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6F901F93-2D0E-42C3-8A31-8E2EA8107E30}">
      <dgm:prSet phldrT="[Text]" custT="1"/>
      <dgm:spPr/>
      <dgm:t>
        <a:bodyPr/>
        <a:lstStyle/>
        <a:p>
          <a:r>
            <a:rPr lang="en-IN" sz="2800" dirty="0">
              <a:latin typeface="Agency FB" panose="020B0503020202020204" pitchFamily="34" charset="0"/>
            </a:rPr>
            <a:t>Inventory Control Models</a:t>
          </a:r>
        </a:p>
      </dgm:t>
    </dgm:pt>
    <dgm:pt modelId="{DED0C4EE-81C6-45F2-829E-E42C8FBA3684}" type="parTrans" cxnId="{190B59EB-A6D4-4B6E-9CC0-642CF1554BEE}">
      <dgm:prSet/>
      <dgm:spPr/>
      <dgm:t>
        <a:bodyPr/>
        <a:lstStyle/>
        <a:p>
          <a:endParaRPr lang="en-IN"/>
        </a:p>
      </dgm:t>
    </dgm:pt>
    <dgm:pt modelId="{A4B9A633-2CF1-4D7A-B341-BD0172FF2CE9}" type="sibTrans" cxnId="{190B59EB-A6D4-4B6E-9CC0-642CF1554BEE}">
      <dgm:prSet/>
      <dgm:spPr/>
      <dgm:t>
        <a:bodyPr/>
        <a:lstStyle/>
        <a:p>
          <a:endParaRPr lang="en-IN"/>
        </a:p>
      </dgm:t>
    </dgm:pt>
    <dgm:pt modelId="{F7E780AE-189F-457C-9253-7D983E81C38B}">
      <dgm:prSet phldrT="[Text]" custT="1"/>
      <dgm:spPr/>
      <dgm:t>
        <a:bodyPr/>
        <a:lstStyle/>
        <a:p>
          <a:r>
            <a:rPr lang="en-IN" sz="2800" dirty="0" err="1">
              <a:latin typeface="Agency FB" panose="020B0503020202020204" pitchFamily="34" charset="0"/>
            </a:rPr>
            <a:t>Shoratge</a:t>
          </a:r>
          <a:r>
            <a:rPr lang="en-IN" sz="2800" dirty="0">
              <a:latin typeface="Agency FB" panose="020B0503020202020204" pitchFamily="34" charset="0"/>
            </a:rPr>
            <a:t> Cost</a:t>
          </a:r>
        </a:p>
      </dgm:t>
    </dgm:pt>
    <dgm:pt modelId="{2A6B4A3C-6F58-4877-B353-DD88568E04D7}" type="parTrans" cxnId="{4211D407-2BD5-4D2E-941A-D154D9D05F9A}">
      <dgm:prSet/>
      <dgm:spPr/>
      <dgm:t>
        <a:bodyPr/>
        <a:lstStyle/>
        <a:p>
          <a:endParaRPr lang="en-IN"/>
        </a:p>
      </dgm:t>
    </dgm:pt>
    <dgm:pt modelId="{4D8C683A-354E-4266-99CF-818F52C5D01E}" type="sibTrans" cxnId="{4211D407-2BD5-4D2E-941A-D154D9D05F9A}">
      <dgm:prSet/>
      <dgm:spPr/>
      <dgm:t>
        <a:bodyPr/>
        <a:lstStyle/>
        <a:p>
          <a:endParaRPr lang="en-IN"/>
        </a:p>
      </dgm:t>
    </dgm:pt>
    <dgm:pt modelId="{5920C06E-46B9-40A1-95C1-F6EC8CDD133C}">
      <dgm:prSet phldrT="[Text]" custT="1"/>
      <dgm:spPr/>
      <dgm:t>
        <a:bodyPr/>
        <a:lstStyle/>
        <a:p>
          <a:r>
            <a:rPr lang="en-IN" sz="2800" dirty="0">
              <a:latin typeface="Agency FB" panose="020B0503020202020204" pitchFamily="34" charset="0"/>
            </a:rPr>
            <a:t>Ordering Cost</a:t>
          </a:r>
        </a:p>
      </dgm:t>
    </dgm:pt>
    <dgm:pt modelId="{38D5D0F2-704D-44DB-B4E4-B7A3E7D0054E}" type="parTrans" cxnId="{FB1500ED-D4FE-4CA8-B1D9-50F9F6FDECE2}">
      <dgm:prSet/>
      <dgm:spPr/>
      <dgm:t>
        <a:bodyPr/>
        <a:lstStyle/>
        <a:p>
          <a:endParaRPr lang="en-IN"/>
        </a:p>
      </dgm:t>
    </dgm:pt>
    <dgm:pt modelId="{207C674E-EFED-4E8A-8877-FE4BE598B880}" type="sibTrans" cxnId="{FB1500ED-D4FE-4CA8-B1D9-50F9F6FDECE2}">
      <dgm:prSet/>
      <dgm:spPr/>
      <dgm:t>
        <a:bodyPr/>
        <a:lstStyle/>
        <a:p>
          <a:endParaRPr lang="en-IN"/>
        </a:p>
      </dgm:t>
    </dgm:pt>
    <dgm:pt modelId="{FA6DADA7-9CB1-49B3-AAC7-21C087F5DE27}">
      <dgm:prSet phldrT="[Text]" custT="1"/>
      <dgm:spPr/>
      <dgm:t>
        <a:bodyPr/>
        <a:lstStyle/>
        <a:p>
          <a:r>
            <a:rPr lang="en-IN" sz="2800" dirty="0">
              <a:latin typeface="Agency FB" panose="020B0503020202020204" pitchFamily="34" charset="0"/>
            </a:rPr>
            <a:t>Storage Cost</a:t>
          </a:r>
        </a:p>
      </dgm:t>
    </dgm:pt>
    <dgm:pt modelId="{02B8EE2D-ECBF-4C04-B2A5-D2CB1754912D}" type="parTrans" cxnId="{705EE2FC-5092-4172-B9CE-4705707D7A45}">
      <dgm:prSet/>
      <dgm:spPr/>
      <dgm:t>
        <a:bodyPr/>
        <a:lstStyle/>
        <a:p>
          <a:endParaRPr lang="en-IN"/>
        </a:p>
      </dgm:t>
    </dgm:pt>
    <dgm:pt modelId="{1B1DD801-957C-451A-AB7A-769AB8C6CBD8}" type="sibTrans" cxnId="{705EE2FC-5092-4172-B9CE-4705707D7A45}">
      <dgm:prSet/>
      <dgm:spPr/>
      <dgm:t>
        <a:bodyPr/>
        <a:lstStyle/>
        <a:p>
          <a:endParaRPr lang="en-IN"/>
        </a:p>
      </dgm:t>
    </dgm:pt>
    <dgm:pt modelId="{C6382828-AA8A-405A-A20A-A71ED4EA6340}">
      <dgm:prSet phldrT="[Text]" custT="1"/>
      <dgm:spPr/>
      <dgm:t>
        <a:bodyPr/>
        <a:lstStyle/>
        <a:p>
          <a:r>
            <a:rPr lang="en-IN" sz="2800" dirty="0">
              <a:latin typeface="Agency FB" panose="020B0503020202020204" pitchFamily="34" charset="0"/>
            </a:rPr>
            <a:t>Interest Cost</a:t>
          </a:r>
        </a:p>
      </dgm:t>
    </dgm:pt>
    <dgm:pt modelId="{777255D5-E065-4B0E-93A9-CE84ECA898B7}" type="parTrans" cxnId="{4BE7A388-4C84-4FD0-A210-AA150B3C1BFA}">
      <dgm:prSet/>
      <dgm:spPr/>
      <dgm:t>
        <a:bodyPr/>
        <a:lstStyle/>
        <a:p>
          <a:endParaRPr lang="en-IN"/>
        </a:p>
      </dgm:t>
    </dgm:pt>
    <dgm:pt modelId="{7DAC5C73-1929-40E9-85AF-12D03AB66DD7}" type="sibTrans" cxnId="{4BE7A388-4C84-4FD0-A210-AA150B3C1BFA}">
      <dgm:prSet/>
      <dgm:spPr/>
      <dgm:t>
        <a:bodyPr/>
        <a:lstStyle/>
        <a:p>
          <a:endParaRPr lang="en-IN"/>
        </a:p>
      </dgm:t>
    </dgm:pt>
    <dgm:pt modelId="{780EBC4D-E8FF-4302-880E-9FBECDECF3E3}" type="pres">
      <dgm:prSet presAssocID="{A7999292-EB5A-41EE-B499-B70C6492D564}" presName="Name0" presStyleCnt="0">
        <dgm:presLayoutVars>
          <dgm:chMax val="7"/>
          <dgm:chPref val="7"/>
          <dgm:dir/>
        </dgm:presLayoutVars>
      </dgm:prSet>
      <dgm:spPr/>
      <dgm:t>
        <a:bodyPr/>
        <a:lstStyle/>
        <a:p>
          <a:endParaRPr lang="en-IN"/>
        </a:p>
      </dgm:t>
    </dgm:pt>
    <dgm:pt modelId="{7DA82846-5F13-4866-BABA-20C332B443CD}" type="pres">
      <dgm:prSet presAssocID="{A7999292-EB5A-41EE-B499-B70C6492D564}" presName="Name1" presStyleCnt="0"/>
      <dgm:spPr/>
    </dgm:pt>
    <dgm:pt modelId="{19698A30-4E41-4318-B5B9-1990E8DD086A}" type="pres">
      <dgm:prSet presAssocID="{A7999292-EB5A-41EE-B499-B70C6492D564}" presName="cycle" presStyleCnt="0"/>
      <dgm:spPr/>
    </dgm:pt>
    <dgm:pt modelId="{5B6A98E1-DAF6-4832-8514-78C5E9C38144}" type="pres">
      <dgm:prSet presAssocID="{A7999292-EB5A-41EE-B499-B70C6492D564}" presName="srcNode" presStyleLbl="node1" presStyleIdx="0" presStyleCnt="5"/>
      <dgm:spPr/>
    </dgm:pt>
    <dgm:pt modelId="{FEDBD650-9A84-4B4A-8FEF-1EFB84EDA602}" type="pres">
      <dgm:prSet presAssocID="{A7999292-EB5A-41EE-B499-B70C6492D564}" presName="conn" presStyleLbl="parChTrans1D2" presStyleIdx="0" presStyleCnt="1"/>
      <dgm:spPr/>
      <dgm:t>
        <a:bodyPr/>
        <a:lstStyle/>
        <a:p>
          <a:endParaRPr lang="en-IN"/>
        </a:p>
      </dgm:t>
    </dgm:pt>
    <dgm:pt modelId="{B20BA882-1378-4495-81EA-96792F1F6D9C}" type="pres">
      <dgm:prSet presAssocID="{A7999292-EB5A-41EE-B499-B70C6492D564}" presName="extraNode" presStyleLbl="node1" presStyleIdx="0" presStyleCnt="5"/>
      <dgm:spPr/>
    </dgm:pt>
    <dgm:pt modelId="{789BDE30-CE5C-448A-88F4-B7BC94C8DEA7}" type="pres">
      <dgm:prSet presAssocID="{A7999292-EB5A-41EE-B499-B70C6492D564}" presName="dstNode" presStyleLbl="node1" presStyleIdx="0" presStyleCnt="5"/>
      <dgm:spPr/>
    </dgm:pt>
    <dgm:pt modelId="{FE6BD917-E5D1-4404-81F1-4DAB4FFA1FBB}" type="pres">
      <dgm:prSet presAssocID="{6F901F93-2D0E-42C3-8A31-8E2EA8107E30}" presName="text_1" presStyleLbl="node1" presStyleIdx="0" presStyleCnt="5">
        <dgm:presLayoutVars>
          <dgm:bulletEnabled val="1"/>
        </dgm:presLayoutVars>
      </dgm:prSet>
      <dgm:spPr/>
      <dgm:t>
        <a:bodyPr/>
        <a:lstStyle/>
        <a:p>
          <a:endParaRPr lang="en-IN"/>
        </a:p>
      </dgm:t>
    </dgm:pt>
    <dgm:pt modelId="{C80DE0A8-664A-444B-9052-445228FA1580}" type="pres">
      <dgm:prSet presAssocID="{6F901F93-2D0E-42C3-8A31-8E2EA8107E30}" presName="accent_1" presStyleCnt="0"/>
      <dgm:spPr/>
    </dgm:pt>
    <dgm:pt modelId="{F1FD21DD-721C-4A89-8C0E-3E53C2060D84}" type="pres">
      <dgm:prSet presAssocID="{6F901F93-2D0E-42C3-8A31-8E2EA8107E30}" presName="accentRepeatNode" presStyleLbl="solidFgAcc1" presStyleIdx="0" presStyleCnt="5"/>
      <dgm:spPr/>
    </dgm:pt>
    <dgm:pt modelId="{6A983575-BB90-4CA1-87EF-C09F91748075}" type="pres">
      <dgm:prSet presAssocID="{F7E780AE-189F-457C-9253-7D983E81C38B}" presName="text_2" presStyleLbl="node1" presStyleIdx="1" presStyleCnt="5">
        <dgm:presLayoutVars>
          <dgm:bulletEnabled val="1"/>
        </dgm:presLayoutVars>
      </dgm:prSet>
      <dgm:spPr/>
      <dgm:t>
        <a:bodyPr/>
        <a:lstStyle/>
        <a:p>
          <a:endParaRPr lang="en-IN"/>
        </a:p>
      </dgm:t>
    </dgm:pt>
    <dgm:pt modelId="{955E0D62-E27E-4B6A-8DE6-0B3E887A2A48}" type="pres">
      <dgm:prSet presAssocID="{F7E780AE-189F-457C-9253-7D983E81C38B}" presName="accent_2" presStyleCnt="0"/>
      <dgm:spPr/>
    </dgm:pt>
    <dgm:pt modelId="{891D4C89-01B1-483F-BDCE-CA365E443EDE}" type="pres">
      <dgm:prSet presAssocID="{F7E780AE-189F-457C-9253-7D983E81C38B}" presName="accentRepeatNode" presStyleLbl="solidFgAcc1" presStyleIdx="1" presStyleCnt="5"/>
      <dgm:spPr/>
    </dgm:pt>
    <dgm:pt modelId="{E16D3A83-D191-4067-8C77-EE14A6D9EB2E}" type="pres">
      <dgm:prSet presAssocID="{5920C06E-46B9-40A1-95C1-F6EC8CDD133C}" presName="text_3" presStyleLbl="node1" presStyleIdx="2" presStyleCnt="5">
        <dgm:presLayoutVars>
          <dgm:bulletEnabled val="1"/>
        </dgm:presLayoutVars>
      </dgm:prSet>
      <dgm:spPr/>
      <dgm:t>
        <a:bodyPr/>
        <a:lstStyle/>
        <a:p>
          <a:endParaRPr lang="en-IN"/>
        </a:p>
      </dgm:t>
    </dgm:pt>
    <dgm:pt modelId="{1992C6C0-F229-4D61-B975-244FCF0D4AD2}" type="pres">
      <dgm:prSet presAssocID="{5920C06E-46B9-40A1-95C1-F6EC8CDD133C}" presName="accent_3" presStyleCnt="0"/>
      <dgm:spPr/>
    </dgm:pt>
    <dgm:pt modelId="{E85A8572-5A0C-4044-9D07-30E1830D5121}" type="pres">
      <dgm:prSet presAssocID="{5920C06E-46B9-40A1-95C1-F6EC8CDD133C}" presName="accentRepeatNode" presStyleLbl="solidFgAcc1" presStyleIdx="2" presStyleCnt="5"/>
      <dgm:spPr/>
    </dgm:pt>
    <dgm:pt modelId="{8397659C-FE9E-4D2F-A0BF-31919ADFA207}" type="pres">
      <dgm:prSet presAssocID="{FA6DADA7-9CB1-49B3-AAC7-21C087F5DE27}" presName="text_4" presStyleLbl="node1" presStyleIdx="3" presStyleCnt="5">
        <dgm:presLayoutVars>
          <dgm:bulletEnabled val="1"/>
        </dgm:presLayoutVars>
      </dgm:prSet>
      <dgm:spPr/>
      <dgm:t>
        <a:bodyPr/>
        <a:lstStyle/>
        <a:p>
          <a:endParaRPr lang="en-IN"/>
        </a:p>
      </dgm:t>
    </dgm:pt>
    <dgm:pt modelId="{6D12CF7E-B313-45C0-BD73-FACFD26C2D4C}" type="pres">
      <dgm:prSet presAssocID="{FA6DADA7-9CB1-49B3-AAC7-21C087F5DE27}" presName="accent_4" presStyleCnt="0"/>
      <dgm:spPr/>
    </dgm:pt>
    <dgm:pt modelId="{FBE85A86-D3C0-4A1E-A614-126F132979FF}" type="pres">
      <dgm:prSet presAssocID="{FA6DADA7-9CB1-49B3-AAC7-21C087F5DE27}" presName="accentRepeatNode" presStyleLbl="solidFgAcc1" presStyleIdx="3" presStyleCnt="5"/>
      <dgm:spPr/>
    </dgm:pt>
    <dgm:pt modelId="{91EC91B3-2B3A-4901-AAE8-FF1381375C50}" type="pres">
      <dgm:prSet presAssocID="{C6382828-AA8A-405A-A20A-A71ED4EA6340}" presName="text_5" presStyleLbl="node1" presStyleIdx="4" presStyleCnt="5">
        <dgm:presLayoutVars>
          <dgm:bulletEnabled val="1"/>
        </dgm:presLayoutVars>
      </dgm:prSet>
      <dgm:spPr/>
      <dgm:t>
        <a:bodyPr/>
        <a:lstStyle/>
        <a:p>
          <a:endParaRPr lang="en-IN"/>
        </a:p>
      </dgm:t>
    </dgm:pt>
    <dgm:pt modelId="{02ADAC22-6657-45E4-A14B-9CEC1ED7673A}" type="pres">
      <dgm:prSet presAssocID="{C6382828-AA8A-405A-A20A-A71ED4EA6340}" presName="accent_5" presStyleCnt="0"/>
      <dgm:spPr/>
    </dgm:pt>
    <dgm:pt modelId="{772C8205-0E49-482C-BA75-B8F9DE526A7A}" type="pres">
      <dgm:prSet presAssocID="{C6382828-AA8A-405A-A20A-A71ED4EA6340}" presName="accentRepeatNode" presStyleLbl="solidFgAcc1" presStyleIdx="4" presStyleCnt="5"/>
      <dgm:spPr/>
    </dgm:pt>
  </dgm:ptLst>
  <dgm:cxnLst>
    <dgm:cxn modelId="{190B59EB-A6D4-4B6E-9CC0-642CF1554BEE}" srcId="{A7999292-EB5A-41EE-B499-B70C6492D564}" destId="{6F901F93-2D0E-42C3-8A31-8E2EA8107E30}" srcOrd="0" destOrd="0" parTransId="{DED0C4EE-81C6-45F2-829E-E42C8FBA3684}" sibTransId="{A4B9A633-2CF1-4D7A-B341-BD0172FF2CE9}"/>
    <dgm:cxn modelId="{4211D407-2BD5-4D2E-941A-D154D9D05F9A}" srcId="{A7999292-EB5A-41EE-B499-B70C6492D564}" destId="{F7E780AE-189F-457C-9253-7D983E81C38B}" srcOrd="1" destOrd="0" parTransId="{2A6B4A3C-6F58-4877-B353-DD88568E04D7}" sibTransId="{4D8C683A-354E-4266-99CF-818F52C5D01E}"/>
    <dgm:cxn modelId="{8BD5E8C6-28F2-46FA-B965-DABD42D64596}" type="presOf" srcId="{6F901F93-2D0E-42C3-8A31-8E2EA8107E30}" destId="{FE6BD917-E5D1-4404-81F1-4DAB4FFA1FBB}" srcOrd="0" destOrd="0" presId="urn:microsoft.com/office/officeart/2008/layout/VerticalCurvedList"/>
    <dgm:cxn modelId="{705EE2FC-5092-4172-B9CE-4705707D7A45}" srcId="{A7999292-EB5A-41EE-B499-B70C6492D564}" destId="{FA6DADA7-9CB1-49B3-AAC7-21C087F5DE27}" srcOrd="3" destOrd="0" parTransId="{02B8EE2D-ECBF-4C04-B2A5-D2CB1754912D}" sibTransId="{1B1DD801-957C-451A-AB7A-769AB8C6CBD8}"/>
    <dgm:cxn modelId="{8D0371E0-55B8-4D99-8EAF-8C7DB4935CC7}" type="presOf" srcId="{C6382828-AA8A-405A-A20A-A71ED4EA6340}" destId="{91EC91B3-2B3A-4901-AAE8-FF1381375C50}" srcOrd="0" destOrd="0" presId="urn:microsoft.com/office/officeart/2008/layout/VerticalCurvedList"/>
    <dgm:cxn modelId="{3993C702-FB60-4DFC-949A-7ABE661C740A}" type="presOf" srcId="{A7999292-EB5A-41EE-B499-B70C6492D564}" destId="{780EBC4D-E8FF-4302-880E-9FBECDECF3E3}" srcOrd="0" destOrd="0" presId="urn:microsoft.com/office/officeart/2008/layout/VerticalCurvedList"/>
    <dgm:cxn modelId="{176795A0-D414-45A2-A59C-0130B79C82F6}" type="presOf" srcId="{F7E780AE-189F-457C-9253-7D983E81C38B}" destId="{6A983575-BB90-4CA1-87EF-C09F91748075}" srcOrd="0" destOrd="0" presId="urn:microsoft.com/office/officeart/2008/layout/VerticalCurvedList"/>
    <dgm:cxn modelId="{B4C90FE3-8F5E-4CE6-80FF-CDA3B84D3F4E}" type="presOf" srcId="{A4B9A633-2CF1-4D7A-B341-BD0172FF2CE9}" destId="{FEDBD650-9A84-4B4A-8FEF-1EFB84EDA602}" srcOrd="0" destOrd="0" presId="urn:microsoft.com/office/officeart/2008/layout/VerticalCurvedList"/>
    <dgm:cxn modelId="{4BE7A388-4C84-4FD0-A210-AA150B3C1BFA}" srcId="{A7999292-EB5A-41EE-B499-B70C6492D564}" destId="{C6382828-AA8A-405A-A20A-A71ED4EA6340}" srcOrd="4" destOrd="0" parTransId="{777255D5-E065-4B0E-93A9-CE84ECA898B7}" sibTransId="{7DAC5C73-1929-40E9-85AF-12D03AB66DD7}"/>
    <dgm:cxn modelId="{FF660019-9009-4782-81F1-FA6DCE9704A7}" type="presOf" srcId="{5920C06E-46B9-40A1-95C1-F6EC8CDD133C}" destId="{E16D3A83-D191-4067-8C77-EE14A6D9EB2E}" srcOrd="0" destOrd="0" presId="urn:microsoft.com/office/officeart/2008/layout/VerticalCurvedList"/>
    <dgm:cxn modelId="{FB1500ED-D4FE-4CA8-B1D9-50F9F6FDECE2}" srcId="{A7999292-EB5A-41EE-B499-B70C6492D564}" destId="{5920C06E-46B9-40A1-95C1-F6EC8CDD133C}" srcOrd="2" destOrd="0" parTransId="{38D5D0F2-704D-44DB-B4E4-B7A3E7D0054E}" sibTransId="{207C674E-EFED-4E8A-8877-FE4BE598B880}"/>
    <dgm:cxn modelId="{06278101-FA73-4250-A13B-30B7C3700ED8}" type="presOf" srcId="{FA6DADA7-9CB1-49B3-AAC7-21C087F5DE27}" destId="{8397659C-FE9E-4D2F-A0BF-31919ADFA207}" srcOrd="0" destOrd="0" presId="urn:microsoft.com/office/officeart/2008/layout/VerticalCurvedList"/>
    <dgm:cxn modelId="{E119BC12-6C42-45D2-9BF0-8CCC0CF701D6}" type="presParOf" srcId="{780EBC4D-E8FF-4302-880E-9FBECDECF3E3}" destId="{7DA82846-5F13-4866-BABA-20C332B443CD}" srcOrd="0" destOrd="0" presId="urn:microsoft.com/office/officeart/2008/layout/VerticalCurvedList"/>
    <dgm:cxn modelId="{600AF14C-E3A6-4F06-A989-46201DB497CA}" type="presParOf" srcId="{7DA82846-5F13-4866-BABA-20C332B443CD}" destId="{19698A30-4E41-4318-B5B9-1990E8DD086A}" srcOrd="0" destOrd="0" presId="urn:microsoft.com/office/officeart/2008/layout/VerticalCurvedList"/>
    <dgm:cxn modelId="{4A9D41AB-E450-4489-8DB4-480F87C97A8C}" type="presParOf" srcId="{19698A30-4E41-4318-B5B9-1990E8DD086A}" destId="{5B6A98E1-DAF6-4832-8514-78C5E9C38144}" srcOrd="0" destOrd="0" presId="urn:microsoft.com/office/officeart/2008/layout/VerticalCurvedList"/>
    <dgm:cxn modelId="{45FDA80B-E14B-4936-B0A4-DA7834008DD8}" type="presParOf" srcId="{19698A30-4E41-4318-B5B9-1990E8DD086A}" destId="{FEDBD650-9A84-4B4A-8FEF-1EFB84EDA602}" srcOrd="1" destOrd="0" presId="urn:microsoft.com/office/officeart/2008/layout/VerticalCurvedList"/>
    <dgm:cxn modelId="{4EEC04C4-276C-411E-8F48-799F2165C660}" type="presParOf" srcId="{19698A30-4E41-4318-B5B9-1990E8DD086A}" destId="{B20BA882-1378-4495-81EA-96792F1F6D9C}" srcOrd="2" destOrd="0" presId="urn:microsoft.com/office/officeart/2008/layout/VerticalCurvedList"/>
    <dgm:cxn modelId="{1D9A3F6B-03F6-4E5E-8D5C-6BE6A5348EF7}" type="presParOf" srcId="{19698A30-4E41-4318-B5B9-1990E8DD086A}" destId="{789BDE30-CE5C-448A-88F4-B7BC94C8DEA7}" srcOrd="3" destOrd="0" presId="urn:microsoft.com/office/officeart/2008/layout/VerticalCurvedList"/>
    <dgm:cxn modelId="{6707B598-9FC5-436C-ABFD-7A410CE9E8B5}" type="presParOf" srcId="{7DA82846-5F13-4866-BABA-20C332B443CD}" destId="{FE6BD917-E5D1-4404-81F1-4DAB4FFA1FBB}" srcOrd="1" destOrd="0" presId="urn:microsoft.com/office/officeart/2008/layout/VerticalCurvedList"/>
    <dgm:cxn modelId="{71E5F53D-11F4-4C47-8616-F13E821ECB7E}" type="presParOf" srcId="{7DA82846-5F13-4866-BABA-20C332B443CD}" destId="{C80DE0A8-664A-444B-9052-445228FA1580}" srcOrd="2" destOrd="0" presId="urn:microsoft.com/office/officeart/2008/layout/VerticalCurvedList"/>
    <dgm:cxn modelId="{67180682-7A72-45C3-9862-1F0C879A1447}" type="presParOf" srcId="{C80DE0A8-664A-444B-9052-445228FA1580}" destId="{F1FD21DD-721C-4A89-8C0E-3E53C2060D84}" srcOrd="0" destOrd="0" presId="urn:microsoft.com/office/officeart/2008/layout/VerticalCurvedList"/>
    <dgm:cxn modelId="{1BC69549-0B8F-4B74-B7FB-F3327A79F708}" type="presParOf" srcId="{7DA82846-5F13-4866-BABA-20C332B443CD}" destId="{6A983575-BB90-4CA1-87EF-C09F91748075}" srcOrd="3" destOrd="0" presId="urn:microsoft.com/office/officeart/2008/layout/VerticalCurvedList"/>
    <dgm:cxn modelId="{4B36E960-C50E-4820-8FB7-1CD4B20A1498}" type="presParOf" srcId="{7DA82846-5F13-4866-BABA-20C332B443CD}" destId="{955E0D62-E27E-4B6A-8DE6-0B3E887A2A48}" srcOrd="4" destOrd="0" presId="urn:microsoft.com/office/officeart/2008/layout/VerticalCurvedList"/>
    <dgm:cxn modelId="{7B1DE109-1FCD-489C-81AF-2485BCF6AA72}" type="presParOf" srcId="{955E0D62-E27E-4B6A-8DE6-0B3E887A2A48}" destId="{891D4C89-01B1-483F-BDCE-CA365E443EDE}" srcOrd="0" destOrd="0" presId="urn:microsoft.com/office/officeart/2008/layout/VerticalCurvedList"/>
    <dgm:cxn modelId="{4C921297-01F3-420F-BAC6-B5326A113B93}" type="presParOf" srcId="{7DA82846-5F13-4866-BABA-20C332B443CD}" destId="{E16D3A83-D191-4067-8C77-EE14A6D9EB2E}" srcOrd="5" destOrd="0" presId="urn:microsoft.com/office/officeart/2008/layout/VerticalCurvedList"/>
    <dgm:cxn modelId="{7682C9B6-62F2-4F04-905B-5567405725A5}" type="presParOf" srcId="{7DA82846-5F13-4866-BABA-20C332B443CD}" destId="{1992C6C0-F229-4D61-B975-244FCF0D4AD2}" srcOrd="6" destOrd="0" presId="urn:microsoft.com/office/officeart/2008/layout/VerticalCurvedList"/>
    <dgm:cxn modelId="{6E40F590-C8BB-4448-975F-A1129DAD6D09}" type="presParOf" srcId="{1992C6C0-F229-4D61-B975-244FCF0D4AD2}" destId="{E85A8572-5A0C-4044-9D07-30E1830D5121}" srcOrd="0" destOrd="0" presId="urn:microsoft.com/office/officeart/2008/layout/VerticalCurvedList"/>
    <dgm:cxn modelId="{10D2CCBF-E5A4-4FB3-AA9A-A7AC747C92E5}" type="presParOf" srcId="{7DA82846-5F13-4866-BABA-20C332B443CD}" destId="{8397659C-FE9E-4D2F-A0BF-31919ADFA207}" srcOrd="7" destOrd="0" presId="urn:microsoft.com/office/officeart/2008/layout/VerticalCurvedList"/>
    <dgm:cxn modelId="{285C90F6-00E6-4675-A3F6-ECE08CBD9EC7}" type="presParOf" srcId="{7DA82846-5F13-4866-BABA-20C332B443CD}" destId="{6D12CF7E-B313-45C0-BD73-FACFD26C2D4C}" srcOrd="8" destOrd="0" presId="urn:microsoft.com/office/officeart/2008/layout/VerticalCurvedList"/>
    <dgm:cxn modelId="{DFF754FF-B725-4F3A-8650-58D8B6E24441}" type="presParOf" srcId="{6D12CF7E-B313-45C0-BD73-FACFD26C2D4C}" destId="{FBE85A86-D3C0-4A1E-A614-126F132979FF}" srcOrd="0" destOrd="0" presId="urn:microsoft.com/office/officeart/2008/layout/VerticalCurvedList"/>
    <dgm:cxn modelId="{16E560DE-66CD-422A-B9E4-CF537CD7E3EE}" type="presParOf" srcId="{7DA82846-5F13-4866-BABA-20C332B443CD}" destId="{91EC91B3-2B3A-4901-AAE8-FF1381375C50}" srcOrd="9" destOrd="0" presId="urn:microsoft.com/office/officeart/2008/layout/VerticalCurvedList"/>
    <dgm:cxn modelId="{9E28BF2D-291A-41E5-8115-52B30C63237A}" type="presParOf" srcId="{7DA82846-5F13-4866-BABA-20C332B443CD}" destId="{02ADAC22-6657-45E4-A14B-9CEC1ED7673A}" srcOrd="10" destOrd="0" presId="urn:microsoft.com/office/officeart/2008/layout/VerticalCurvedList"/>
    <dgm:cxn modelId="{308F609E-C6DC-4D3F-B9BF-3CF8553C6DE0}" type="presParOf" srcId="{02ADAC22-6657-45E4-A14B-9CEC1ED7673A}" destId="{772C8205-0E49-482C-BA75-B8F9DE526A7A}"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C1DA56-CA40-4F17-8D8F-C8241916B5E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IN"/>
        </a:p>
      </dgm:t>
    </dgm:pt>
    <dgm:pt modelId="{41831E86-C55B-4EFD-A5B7-49C9E6F00FB9}">
      <dgm:prSet phldrT="[Text]"/>
      <dgm:spPr/>
      <dgm:t>
        <a:bodyPr/>
        <a:lstStyle/>
        <a:p>
          <a:r>
            <a:rPr lang="en-IN" dirty="0">
              <a:latin typeface="Agency FB" panose="020B0503020202020204" pitchFamily="34" charset="0"/>
            </a:rPr>
            <a:t>By Degree of Abstraction</a:t>
          </a:r>
        </a:p>
      </dgm:t>
    </dgm:pt>
    <dgm:pt modelId="{B0DD5745-7085-407B-A05C-E37272059B2A}" type="parTrans" cxnId="{ABCF5207-7E77-4032-BDF9-CC21255C0D08}">
      <dgm:prSet/>
      <dgm:spPr/>
      <dgm:t>
        <a:bodyPr/>
        <a:lstStyle/>
        <a:p>
          <a:endParaRPr lang="en-IN"/>
        </a:p>
      </dgm:t>
    </dgm:pt>
    <dgm:pt modelId="{821ED7D4-C9B3-472C-90A6-313A0821367C}" type="sibTrans" cxnId="{ABCF5207-7E77-4032-BDF9-CC21255C0D08}">
      <dgm:prSet/>
      <dgm:spPr/>
      <dgm:t>
        <a:bodyPr/>
        <a:lstStyle/>
        <a:p>
          <a:endParaRPr lang="en-IN"/>
        </a:p>
      </dgm:t>
    </dgm:pt>
    <dgm:pt modelId="{50022F4F-647D-4333-8018-3DC0C005AA07}">
      <dgm:prSet phldrT="[Text]"/>
      <dgm:spPr/>
      <dgm:t>
        <a:bodyPr/>
        <a:lstStyle/>
        <a:p>
          <a:r>
            <a:rPr lang="en-IN" dirty="0"/>
            <a:t>Mathematical Model</a:t>
          </a:r>
        </a:p>
      </dgm:t>
    </dgm:pt>
    <dgm:pt modelId="{FCD968F5-1B43-473E-8FB9-F23496FA6561}" type="parTrans" cxnId="{07DEE21F-4E41-402D-B584-6F58A00EFD8B}">
      <dgm:prSet/>
      <dgm:spPr/>
      <dgm:t>
        <a:bodyPr/>
        <a:lstStyle/>
        <a:p>
          <a:endParaRPr lang="en-IN"/>
        </a:p>
      </dgm:t>
    </dgm:pt>
    <dgm:pt modelId="{6CF9695F-B442-40D9-A702-FA9813D50858}" type="sibTrans" cxnId="{07DEE21F-4E41-402D-B584-6F58A00EFD8B}">
      <dgm:prSet/>
      <dgm:spPr/>
      <dgm:t>
        <a:bodyPr/>
        <a:lstStyle/>
        <a:p>
          <a:endParaRPr lang="en-IN"/>
        </a:p>
      </dgm:t>
    </dgm:pt>
    <dgm:pt modelId="{90BF02A6-8CBF-407D-A87D-4DCCE7507429}">
      <dgm:prSet phldrT="[Text]"/>
      <dgm:spPr/>
      <dgm:t>
        <a:bodyPr/>
        <a:lstStyle/>
        <a:p>
          <a:r>
            <a:rPr lang="en-IN" dirty="0"/>
            <a:t>Language Model</a:t>
          </a:r>
        </a:p>
      </dgm:t>
    </dgm:pt>
    <dgm:pt modelId="{710B003C-DAD7-46C5-9C58-02137E9F8C58}" type="parTrans" cxnId="{B7484468-465C-4A07-B635-38517C5275C3}">
      <dgm:prSet/>
      <dgm:spPr/>
      <dgm:t>
        <a:bodyPr/>
        <a:lstStyle/>
        <a:p>
          <a:endParaRPr lang="en-IN"/>
        </a:p>
      </dgm:t>
    </dgm:pt>
    <dgm:pt modelId="{8C1735F3-FB37-4577-9CE9-90062191E42E}" type="sibTrans" cxnId="{B7484468-465C-4A07-B635-38517C5275C3}">
      <dgm:prSet/>
      <dgm:spPr/>
      <dgm:t>
        <a:bodyPr/>
        <a:lstStyle/>
        <a:p>
          <a:endParaRPr lang="en-IN"/>
        </a:p>
      </dgm:t>
    </dgm:pt>
    <dgm:pt modelId="{E31BD198-A604-4865-979F-BA1629D25400}">
      <dgm:prSet phldrT="[Text]" custT="1"/>
      <dgm:spPr/>
      <dgm:t>
        <a:bodyPr/>
        <a:lstStyle/>
        <a:p>
          <a:r>
            <a:rPr lang="en-IN" sz="2500" b="0" dirty="0">
              <a:latin typeface="Agency FB" panose="020B0503020202020204" pitchFamily="34" charset="0"/>
            </a:rPr>
            <a:t>By Function</a:t>
          </a:r>
        </a:p>
      </dgm:t>
    </dgm:pt>
    <dgm:pt modelId="{B103B9D6-99E5-41ED-93DC-38A60EA9CB1D}" type="parTrans" cxnId="{CCE028B0-1184-4D25-AA5F-BCFF5326AF76}">
      <dgm:prSet/>
      <dgm:spPr/>
      <dgm:t>
        <a:bodyPr/>
        <a:lstStyle/>
        <a:p>
          <a:endParaRPr lang="en-IN"/>
        </a:p>
      </dgm:t>
    </dgm:pt>
    <dgm:pt modelId="{C2F8FCDC-D6C5-4404-B469-8596E158884D}" type="sibTrans" cxnId="{CCE028B0-1184-4D25-AA5F-BCFF5326AF76}">
      <dgm:prSet/>
      <dgm:spPr/>
      <dgm:t>
        <a:bodyPr/>
        <a:lstStyle/>
        <a:p>
          <a:endParaRPr lang="en-IN"/>
        </a:p>
      </dgm:t>
    </dgm:pt>
    <dgm:pt modelId="{8D2E115C-E228-4185-A8E1-8469ACC947DB}">
      <dgm:prSet phldrT="[Text]"/>
      <dgm:spPr/>
      <dgm:t>
        <a:bodyPr/>
        <a:lstStyle/>
        <a:p>
          <a:r>
            <a:rPr lang="en-IN" dirty="0"/>
            <a:t>Descriptive Model</a:t>
          </a:r>
        </a:p>
      </dgm:t>
    </dgm:pt>
    <dgm:pt modelId="{F5126E05-FA59-4193-9671-3F0E3BD72074}" type="parTrans" cxnId="{62261465-04ED-423B-A469-33CDD3228471}">
      <dgm:prSet/>
      <dgm:spPr/>
      <dgm:t>
        <a:bodyPr/>
        <a:lstStyle/>
        <a:p>
          <a:endParaRPr lang="en-IN"/>
        </a:p>
      </dgm:t>
    </dgm:pt>
    <dgm:pt modelId="{328D6A37-42E3-4726-B594-7669452BAB2E}" type="sibTrans" cxnId="{62261465-04ED-423B-A469-33CDD3228471}">
      <dgm:prSet/>
      <dgm:spPr/>
      <dgm:t>
        <a:bodyPr/>
        <a:lstStyle/>
        <a:p>
          <a:endParaRPr lang="en-IN"/>
        </a:p>
      </dgm:t>
    </dgm:pt>
    <dgm:pt modelId="{D1AABF3F-1099-48EC-8544-3C4227293A17}">
      <dgm:prSet phldrT="[Text]"/>
      <dgm:spPr/>
      <dgm:t>
        <a:bodyPr/>
        <a:lstStyle/>
        <a:p>
          <a:r>
            <a:rPr lang="en-IN" dirty="0"/>
            <a:t>Predictive &amp; Normative Model</a:t>
          </a:r>
        </a:p>
      </dgm:t>
    </dgm:pt>
    <dgm:pt modelId="{A9F5383F-119A-4AC4-9CEA-D8ADD19FFC48}" type="parTrans" cxnId="{9002DEC7-B7CD-4F04-BE35-BEA791487701}">
      <dgm:prSet/>
      <dgm:spPr/>
      <dgm:t>
        <a:bodyPr/>
        <a:lstStyle/>
        <a:p>
          <a:endParaRPr lang="en-IN"/>
        </a:p>
      </dgm:t>
    </dgm:pt>
    <dgm:pt modelId="{70A80A4A-4D38-42D7-91FB-237D8441D156}" type="sibTrans" cxnId="{9002DEC7-B7CD-4F04-BE35-BEA791487701}">
      <dgm:prSet/>
      <dgm:spPr/>
      <dgm:t>
        <a:bodyPr/>
        <a:lstStyle/>
        <a:p>
          <a:endParaRPr lang="en-IN"/>
        </a:p>
      </dgm:t>
    </dgm:pt>
    <dgm:pt modelId="{0B73819B-1BC9-47E7-9DB3-D7FE09A932E3}">
      <dgm:prSet phldrT="[Text]" custT="1"/>
      <dgm:spPr/>
      <dgm:t>
        <a:bodyPr/>
        <a:lstStyle/>
        <a:p>
          <a:r>
            <a:rPr lang="en-IN" sz="2500" dirty="0">
              <a:latin typeface="Agency FB" panose="020B0503020202020204" pitchFamily="34" charset="0"/>
            </a:rPr>
            <a:t>By Structure</a:t>
          </a:r>
        </a:p>
      </dgm:t>
    </dgm:pt>
    <dgm:pt modelId="{4366863B-8D6A-45FE-A489-C9E7126DD602}" type="parTrans" cxnId="{D3D259A4-1326-478E-84C6-C4EBC589435D}">
      <dgm:prSet/>
      <dgm:spPr/>
      <dgm:t>
        <a:bodyPr/>
        <a:lstStyle/>
        <a:p>
          <a:endParaRPr lang="en-IN"/>
        </a:p>
      </dgm:t>
    </dgm:pt>
    <dgm:pt modelId="{20EF64EF-628E-4F5C-9700-791BC56D0269}" type="sibTrans" cxnId="{D3D259A4-1326-478E-84C6-C4EBC589435D}">
      <dgm:prSet/>
      <dgm:spPr/>
      <dgm:t>
        <a:bodyPr/>
        <a:lstStyle/>
        <a:p>
          <a:endParaRPr lang="en-IN"/>
        </a:p>
      </dgm:t>
    </dgm:pt>
    <dgm:pt modelId="{68C440C0-7E21-4FA3-92A6-958A1A8534E7}">
      <dgm:prSet phldrT="[Text]"/>
      <dgm:spPr/>
      <dgm:t>
        <a:bodyPr/>
        <a:lstStyle/>
        <a:p>
          <a:r>
            <a:rPr lang="en-IN" dirty="0"/>
            <a:t>Physical Model</a:t>
          </a:r>
        </a:p>
      </dgm:t>
    </dgm:pt>
    <dgm:pt modelId="{2B5CEB4B-96BF-4910-A7D1-156F4C557877}" type="parTrans" cxnId="{2FA4F23C-1B20-4EE2-90A6-76067EDAF775}">
      <dgm:prSet/>
      <dgm:spPr/>
      <dgm:t>
        <a:bodyPr/>
        <a:lstStyle/>
        <a:p>
          <a:endParaRPr lang="en-IN"/>
        </a:p>
      </dgm:t>
    </dgm:pt>
    <dgm:pt modelId="{68BEA4EC-2CF4-453D-81A2-2A506B7FD84C}" type="sibTrans" cxnId="{2FA4F23C-1B20-4EE2-90A6-76067EDAF775}">
      <dgm:prSet/>
      <dgm:spPr/>
      <dgm:t>
        <a:bodyPr/>
        <a:lstStyle/>
        <a:p>
          <a:endParaRPr lang="en-IN"/>
        </a:p>
      </dgm:t>
    </dgm:pt>
    <dgm:pt modelId="{11B33830-D144-4A94-88CB-669CC350F4C3}">
      <dgm:prSet phldrT="[Text]"/>
      <dgm:spPr/>
      <dgm:t>
        <a:bodyPr/>
        <a:lstStyle/>
        <a:p>
          <a:r>
            <a:rPr lang="en-IN" dirty="0"/>
            <a:t>Symbolic Model</a:t>
          </a:r>
        </a:p>
      </dgm:t>
    </dgm:pt>
    <dgm:pt modelId="{79E94B61-2193-41C9-B019-7E95961E3FB6}" type="parTrans" cxnId="{59C320C1-2F04-4327-AD07-0161D943E64A}">
      <dgm:prSet/>
      <dgm:spPr/>
      <dgm:t>
        <a:bodyPr/>
        <a:lstStyle/>
        <a:p>
          <a:endParaRPr lang="en-IN"/>
        </a:p>
      </dgm:t>
    </dgm:pt>
    <dgm:pt modelId="{1E601D44-7D59-4300-8454-E561404A6F7E}" type="sibTrans" cxnId="{59C320C1-2F04-4327-AD07-0161D943E64A}">
      <dgm:prSet/>
      <dgm:spPr/>
      <dgm:t>
        <a:bodyPr/>
        <a:lstStyle/>
        <a:p>
          <a:endParaRPr lang="en-IN"/>
        </a:p>
      </dgm:t>
    </dgm:pt>
    <dgm:pt modelId="{0AC6A5FB-EC83-4AEC-8024-BB01CF50422F}" type="pres">
      <dgm:prSet presAssocID="{78C1DA56-CA40-4F17-8D8F-C8241916B5ED}" presName="Name0" presStyleCnt="0">
        <dgm:presLayoutVars>
          <dgm:chPref val="3"/>
          <dgm:dir/>
          <dgm:animLvl val="lvl"/>
          <dgm:resizeHandles/>
        </dgm:presLayoutVars>
      </dgm:prSet>
      <dgm:spPr/>
      <dgm:t>
        <a:bodyPr/>
        <a:lstStyle/>
        <a:p>
          <a:endParaRPr lang="en-IN"/>
        </a:p>
      </dgm:t>
    </dgm:pt>
    <dgm:pt modelId="{35DA6D95-51FF-4480-BCB4-E184A9688DEC}" type="pres">
      <dgm:prSet presAssocID="{41831E86-C55B-4EFD-A5B7-49C9E6F00FB9}" presName="horFlow" presStyleCnt="0"/>
      <dgm:spPr/>
    </dgm:pt>
    <dgm:pt modelId="{CE3FF447-17BC-4DCC-9E26-616BE9FABFE4}" type="pres">
      <dgm:prSet presAssocID="{41831E86-C55B-4EFD-A5B7-49C9E6F00FB9}" presName="bigChev" presStyleLbl="node1" presStyleIdx="0" presStyleCnt="3"/>
      <dgm:spPr/>
      <dgm:t>
        <a:bodyPr/>
        <a:lstStyle/>
        <a:p>
          <a:endParaRPr lang="en-IN"/>
        </a:p>
      </dgm:t>
    </dgm:pt>
    <dgm:pt modelId="{594E8BCA-C929-4A15-B355-7BAE2B39BE00}" type="pres">
      <dgm:prSet presAssocID="{FCD968F5-1B43-473E-8FB9-F23496FA6561}" presName="parTrans" presStyleCnt="0"/>
      <dgm:spPr/>
    </dgm:pt>
    <dgm:pt modelId="{3CDF50E5-8E62-4F00-9B1E-843BB9864C87}" type="pres">
      <dgm:prSet presAssocID="{50022F4F-647D-4333-8018-3DC0C005AA07}" presName="node" presStyleLbl="alignAccFollowNode1" presStyleIdx="0" presStyleCnt="6">
        <dgm:presLayoutVars>
          <dgm:bulletEnabled val="1"/>
        </dgm:presLayoutVars>
      </dgm:prSet>
      <dgm:spPr/>
      <dgm:t>
        <a:bodyPr/>
        <a:lstStyle/>
        <a:p>
          <a:endParaRPr lang="en-IN"/>
        </a:p>
      </dgm:t>
    </dgm:pt>
    <dgm:pt modelId="{DD6F6190-1F5F-4FBF-A918-274285297F7E}" type="pres">
      <dgm:prSet presAssocID="{6CF9695F-B442-40D9-A702-FA9813D50858}" presName="sibTrans" presStyleCnt="0"/>
      <dgm:spPr/>
    </dgm:pt>
    <dgm:pt modelId="{7A669FDF-A3DA-45B9-9847-49C53C3D77F7}" type="pres">
      <dgm:prSet presAssocID="{90BF02A6-8CBF-407D-A87D-4DCCE7507429}" presName="node" presStyleLbl="alignAccFollowNode1" presStyleIdx="1" presStyleCnt="6">
        <dgm:presLayoutVars>
          <dgm:bulletEnabled val="1"/>
        </dgm:presLayoutVars>
      </dgm:prSet>
      <dgm:spPr/>
      <dgm:t>
        <a:bodyPr/>
        <a:lstStyle/>
        <a:p>
          <a:endParaRPr lang="en-IN"/>
        </a:p>
      </dgm:t>
    </dgm:pt>
    <dgm:pt modelId="{1FF46748-6492-4C87-895C-D0A48E9030F4}" type="pres">
      <dgm:prSet presAssocID="{41831E86-C55B-4EFD-A5B7-49C9E6F00FB9}" presName="vSp" presStyleCnt="0"/>
      <dgm:spPr/>
    </dgm:pt>
    <dgm:pt modelId="{955A3A97-FB55-48F3-951C-3494671831CF}" type="pres">
      <dgm:prSet presAssocID="{E31BD198-A604-4865-979F-BA1629D25400}" presName="horFlow" presStyleCnt="0"/>
      <dgm:spPr/>
    </dgm:pt>
    <dgm:pt modelId="{DD4D756F-328E-4137-A253-DEE469620704}" type="pres">
      <dgm:prSet presAssocID="{E31BD198-A604-4865-979F-BA1629D25400}" presName="bigChev" presStyleLbl="node1" presStyleIdx="1" presStyleCnt="3"/>
      <dgm:spPr/>
      <dgm:t>
        <a:bodyPr/>
        <a:lstStyle/>
        <a:p>
          <a:endParaRPr lang="en-IN"/>
        </a:p>
      </dgm:t>
    </dgm:pt>
    <dgm:pt modelId="{2BAB175B-75CC-41C2-A57F-9BF11E106949}" type="pres">
      <dgm:prSet presAssocID="{F5126E05-FA59-4193-9671-3F0E3BD72074}" presName="parTrans" presStyleCnt="0"/>
      <dgm:spPr/>
    </dgm:pt>
    <dgm:pt modelId="{1C968A4E-4CC1-4BE3-92DE-34159211031A}" type="pres">
      <dgm:prSet presAssocID="{8D2E115C-E228-4185-A8E1-8469ACC947DB}" presName="node" presStyleLbl="alignAccFollowNode1" presStyleIdx="2" presStyleCnt="6">
        <dgm:presLayoutVars>
          <dgm:bulletEnabled val="1"/>
        </dgm:presLayoutVars>
      </dgm:prSet>
      <dgm:spPr/>
      <dgm:t>
        <a:bodyPr/>
        <a:lstStyle/>
        <a:p>
          <a:endParaRPr lang="en-IN"/>
        </a:p>
      </dgm:t>
    </dgm:pt>
    <dgm:pt modelId="{A61FFED0-F2E8-4260-875B-8938D6C7C4A1}" type="pres">
      <dgm:prSet presAssocID="{328D6A37-42E3-4726-B594-7669452BAB2E}" presName="sibTrans" presStyleCnt="0"/>
      <dgm:spPr/>
    </dgm:pt>
    <dgm:pt modelId="{2C2811D6-F79D-4DCA-88ED-24D2D6040062}" type="pres">
      <dgm:prSet presAssocID="{D1AABF3F-1099-48EC-8544-3C4227293A17}" presName="node" presStyleLbl="alignAccFollowNode1" presStyleIdx="3" presStyleCnt="6">
        <dgm:presLayoutVars>
          <dgm:bulletEnabled val="1"/>
        </dgm:presLayoutVars>
      </dgm:prSet>
      <dgm:spPr/>
      <dgm:t>
        <a:bodyPr/>
        <a:lstStyle/>
        <a:p>
          <a:endParaRPr lang="en-IN"/>
        </a:p>
      </dgm:t>
    </dgm:pt>
    <dgm:pt modelId="{F4834397-28CB-43FD-B3D3-144B6E030D5E}" type="pres">
      <dgm:prSet presAssocID="{E31BD198-A604-4865-979F-BA1629D25400}" presName="vSp" presStyleCnt="0"/>
      <dgm:spPr/>
    </dgm:pt>
    <dgm:pt modelId="{5FF5D341-D815-4E4E-B036-6A33B7BFE750}" type="pres">
      <dgm:prSet presAssocID="{0B73819B-1BC9-47E7-9DB3-D7FE09A932E3}" presName="horFlow" presStyleCnt="0"/>
      <dgm:spPr/>
    </dgm:pt>
    <dgm:pt modelId="{EB8FCDC1-6521-42E6-AE52-0F1E4950A71E}" type="pres">
      <dgm:prSet presAssocID="{0B73819B-1BC9-47E7-9DB3-D7FE09A932E3}" presName="bigChev" presStyleLbl="node1" presStyleIdx="2" presStyleCnt="3"/>
      <dgm:spPr/>
      <dgm:t>
        <a:bodyPr/>
        <a:lstStyle/>
        <a:p>
          <a:endParaRPr lang="en-IN"/>
        </a:p>
      </dgm:t>
    </dgm:pt>
    <dgm:pt modelId="{91E6CC29-3B69-4E46-BC83-BE4A89CDE8DE}" type="pres">
      <dgm:prSet presAssocID="{2B5CEB4B-96BF-4910-A7D1-156F4C557877}" presName="parTrans" presStyleCnt="0"/>
      <dgm:spPr/>
    </dgm:pt>
    <dgm:pt modelId="{B4E4D1F8-9772-4196-975E-E8CCB150E2F0}" type="pres">
      <dgm:prSet presAssocID="{68C440C0-7E21-4FA3-92A6-958A1A8534E7}" presName="node" presStyleLbl="alignAccFollowNode1" presStyleIdx="4" presStyleCnt="6">
        <dgm:presLayoutVars>
          <dgm:bulletEnabled val="1"/>
        </dgm:presLayoutVars>
      </dgm:prSet>
      <dgm:spPr/>
      <dgm:t>
        <a:bodyPr/>
        <a:lstStyle/>
        <a:p>
          <a:endParaRPr lang="en-IN"/>
        </a:p>
      </dgm:t>
    </dgm:pt>
    <dgm:pt modelId="{BB9B1F66-1360-422B-B2FF-3F84526029E4}" type="pres">
      <dgm:prSet presAssocID="{68BEA4EC-2CF4-453D-81A2-2A506B7FD84C}" presName="sibTrans" presStyleCnt="0"/>
      <dgm:spPr/>
    </dgm:pt>
    <dgm:pt modelId="{517BBDAB-C2E5-4D06-B446-E2FD41688C4D}" type="pres">
      <dgm:prSet presAssocID="{11B33830-D144-4A94-88CB-669CC350F4C3}" presName="node" presStyleLbl="alignAccFollowNode1" presStyleIdx="5" presStyleCnt="6">
        <dgm:presLayoutVars>
          <dgm:bulletEnabled val="1"/>
        </dgm:presLayoutVars>
      </dgm:prSet>
      <dgm:spPr/>
      <dgm:t>
        <a:bodyPr/>
        <a:lstStyle/>
        <a:p>
          <a:endParaRPr lang="en-IN"/>
        </a:p>
      </dgm:t>
    </dgm:pt>
  </dgm:ptLst>
  <dgm:cxnLst>
    <dgm:cxn modelId="{CCE028B0-1184-4D25-AA5F-BCFF5326AF76}" srcId="{78C1DA56-CA40-4F17-8D8F-C8241916B5ED}" destId="{E31BD198-A604-4865-979F-BA1629D25400}" srcOrd="1" destOrd="0" parTransId="{B103B9D6-99E5-41ED-93DC-38A60EA9CB1D}" sibTransId="{C2F8FCDC-D6C5-4404-B469-8596E158884D}"/>
    <dgm:cxn modelId="{276392C3-B9CE-4774-A27E-FB645A25D9CC}" type="presOf" srcId="{78C1DA56-CA40-4F17-8D8F-C8241916B5ED}" destId="{0AC6A5FB-EC83-4AEC-8024-BB01CF50422F}" srcOrd="0" destOrd="0" presId="urn:microsoft.com/office/officeart/2005/8/layout/lProcess3"/>
    <dgm:cxn modelId="{9002DEC7-B7CD-4F04-BE35-BEA791487701}" srcId="{E31BD198-A604-4865-979F-BA1629D25400}" destId="{D1AABF3F-1099-48EC-8544-3C4227293A17}" srcOrd="1" destOrd="0" parTransId="{A9F5383F-119A-4AC4-9CEA-D8ADD19FFC48}" sibTransId="{70A80A4A-4D38-42D7-91FB-237D8441D156}"/>
    <dgm:cxn modelId="{07DEE21F-4E41-402D-B584-6F58A00EFD8B}" srcId="{41831E86-C55B-4EFD-A5B7-49C9E6F00FB9}" destId="{50022F4F-647D-4333-8018-3DC0C005AA07}" srcOrd="0" destOrd="0" parTransId="{FCD968F5-1B43-473E-8FB9-F23496FA6561}" sibTransId="{6CF9695F-B442-40D9-A702-FA9813D50858}"/>
    <dgm:cxn modelId="{2EA852B6-8964-4323-98AC-98924FE02B52}" type="presOf" srcId="{E31BD198-A604-4865-979F-BA1629D25400}" destId="{DD4D756F-328E-4137-A253-DEE469620704}" srcOrd="0" destOrd="0" presId="urn:microsoft.com/office/officeart/2005/8/layout/lProcess3"/>
    <dgm:cxn modelId="{9F74518C-1DBB-41CB-BF8C-DD69B0089610}" type="presOf" srcId="{11B33830-D144-4A94-88CB-669CC350F4C3}" destId="{517BBDAB-C2E5-4D06-B446-E2FD41688C4D}" srcOrd="0" destOrd="0" presId="urn:microsoft.com/office/officeart/2005/8/layout/lProcess3"/>
    <dgm:cxn modelId="{B7484468-465C-4A07-B635-38517C5275C3}" srcId="{41831E86-C55B-4EFD-A5B7-49C9E6F00FB9}" destId="{90BF02A6-8CBF-407D-A87D-4DCCE7507429}" srcOrd="1" destOrd="0" parTransId="{710B003C-DAD7-46C5-9C58-02137E9F8C58}" sibTransId="{8C1735F3-FB37-4577-9CE9-90062191E42E}"/>
    <dgm:cxn modelId="{A8087C77-1705-4EFC-BB4B-ED97DE62E009}" type="presOf" srcId="{8D2E115C-E228-4185-A8E1-8469ACC947DB}" destId="{1C968A4E-4CC1-4BE3-92DE-34159211031A}" srcOrd="0" destOrd="0" presId="urn:microsoft.com/office/officeart/2005/8/layout/lProcess3"/>
    <dgm:cxn modelId="{D3D259A4-1326-478E-84C6-C4EBC589435D}" srcId="{78C1DA56-CA40-4F17-8D8F-C8241916B5ED}" destId="{0B73819B-1BC9-47E7-9DB3-D7FE09A932E3}" srcOrd="2" destOrd="0" parTransId="{4366863B-8D6A-45FE-A489-C9E7126DD602}" sibTransId="{20EF64EF-628E-4F5C-9700-791BC56D0269}"/>
    <dgm:cxn modelId="{C5BAB7FA-A27F-4D69-B47D-868A68A7AB95}" type="presOf" srcId="{68C440C0-7E21-4FA3-92A6-958A1A8534E7}" destId="{B4E4D1F8-9772-4196-975E-E8CCB150E2F0}" srcOrd="0" destOrd="0" presId="urn:microsoft.com/office/officeart/2005/8/layout/lProcess3"/>
    <dgm:cxn modelId="{62261465-04ED-423B-A469-33CDD3228471}" srcId="{E31BD198-A604-4865-979F-BA1629D25400}" destId="{8D2E115C-E228-4185-A8E1-8469ACC947DB}" srcOrd="0" destOrd="0" parTransId="{F5126E05-FA59-4193-9671-3F0E3BD72074}" sibTransId="{328D6A37-42E3-4726-B594-7669452BAB2E}"/>
    <dgm:cxn modelId="{C5C2E8E9-B90D-4E21-AEAE-A2C32FF2D307}" type="presOf" srcId="{90BF02A6-8CBF-407D-A87D-4DCCE7507429}" destId="{7A669FDF-A3DA-45B9-9847-49C53C3D77F7}" srcOrd="0" destOrd="0" presId="urn:microsoft.com/office/officeart/2005/8/layout/lProcess3"/>
    <dgm:cxn modelId="{147E2D6A-C941-41AD-BA67-F9E61B84A7A5}" type="presOf" srcId="{0B73819B-1BC9-47E7-9DB3-D7FE09A932E3}" destId="{EB8FCDC1-6521-42E6-AE52-0F1E4950A71E}" srcOrd="0" destOrd="0" presId="urn:microsoft.com/office/officeart/2005/8/layout/lProcess3"/>
    <dgm:cxn modelId="{550D1CA4-5E8A-43C4-AD6C-DFE6198C049A}" type="presOf" srcId="{41831E86-C55B-4EFD-A5B7-49C9E6F00FB9}" destId="{CE3FF447-17BC-4DCC-9E26-616BE9FABFE4}" srcOrd="0" destOrd="0" presId="urn:microsoft.com/office/officeart/2005/8/layout/lProcess3"/>
    <dgm:cxn modelId="{ABCF5207-7E77-4032-BDF9-CC21255C0D08}" srcId="{78C1DA56-CA40-4F17-8D8F-C8241916B5ED}" destId="{41831E86-C55B-4EFD-A5B7-49C9E6F00FB9}" srcOrd="0" destOrd="0" parTransId="{B0DD5745-7085-407B-A05C-E37272059B2A}" sibTransId="{821ED7D4-C9B3-472C-90A6-313A0821367C}"/>
    <dgm:cxn modelId="{E572DF7B-7C0C-4FD4-B1E2-6B38D90CB9B7}" type="presOf" srcId="{D1AABF3F-1099-48EC-8544-3C4227293A17}" destId="{2C2811D6-F79D-4DCA-88ED-24D2D6040062}" srcOrd="0" destOrd="0" presId="urn:microsoft.com/office/officeart/2005/8/layout/lProcess3"/>
    <dgm:cxn modelId="{2FA4F23C-1B20-4EE2-90A6-76067EDAF775}" srcId="{0B73819B-1BC9-47E7-9DB3-D7FE09A932E3}" destId="{68C440C0-7E21-4FA3-92A6-958A1A8534E7}" srcOrd="0" destOrd="0" parTransId="{2B5CEB4B-96BF-4910-A7D1-156F4C557877}" sibTransId="{68BEA4EC-2CF4-453D-81A2-2A506B7FD84C}"/>
    <dgm:cxn modelId="{59C320C1-2F04-4327-AD07-0161D943E64A}" srcId="{0B73819B-1BC9-47E7-9DB3-D7FE09A932E3}" destId="{11B33830-D144-4A94-88CB-669CC350F4C3}" srcOrd="1" destOrd="0" parTransId="{79E94B61-2193-41C9-B019-7E95961E3FB6}" sibTransId="{1E601D44-7D59-4300-8454-E561404A6F7E}"/>
    <dgm:cxn modelId="{F98F95BC-EB60-4FB5-B38A-F00A42524D91}" type="presOf" srcId="{50022F4F-647D-4333-8018-3DC0C005AA07}" destId="{3CDF50E5-8E62-4F00-9B1E-843BB9864C87}" srcOrd="0" destOrd="0" presId="urn:microsoft.com/office/officeart/2005/8/layout/lProcess3"/>
    <dgm:cxn modelId="{EC4D6483-C6CE-4D47-B718-8A2EE6148227}" type="presParOf" srcId="{0AC6A5FB-EC83-4AEC-8024-BB01CF50422F}" destId="{35DA6D95-51FF-4480-BCB4-E184A9688DEC}" srcOrd="0" destOrd="0" presId="urn:microsoft.com/office/officeart/2005/8/layout/lProcess3"/>
    <dgm:cxn modelId="{00C85C1C-534B-41D3-837F-3065A6CFD065}" type="presParOf" srcId="{35DA6D95-51FF-4480-BCB4-E184A9688DEC}" destId="{CE3FF447-17BC-4DCC-9E26-616BE9FABFE4}" srcOrd="0" destOrd="0" presId="urn:microsoft.com/office/officeart/2005/8/layout/lProcess3"/>
    <dgm:cxn modelId="{67FF73B1-75E0-4696-92AD-FCCD57764E7F}" type="presParOf" srcId="{35DA6D95-51FF-4480-BCB4-E184A9688DEC}" destId="{594E8BCA-C929-4A15-B355-7BAE2B39BE00}" srcOrd="1" destOrd="0" presId="urn:microsoft.com/office/officeart/2005/8/layout/lProcess3"/>
    <dgm:cxn modelId="{F84E9E0D-B797-4D4F-B40F-3C765269D28C}" type="presParOf" srcId="{35DA6D95-51FF-4480-BCB4-E184A9688DEC}" destId="{3CDF50E5-8E62-4F00-9B1E-843BB9864C87}" srcOrd="2" destOrd="0" presId="urn:microsoft.com/office/officeart/2005/8/layout/lProcess3"/>
    <dgm:cxn modelId="{C99DF036-8621-42D0-80F3-E2A92410DEAC}" type="presParOf" srcId="{35DA6D95-51FF-4480-BCB4-E184A9688DEC}" destId="{DD6F6190-1F5F-4FBF-A918-274285297F7E}" srcOrd="3" destOrd="0" presId="urn:microsoft.com/office/officeart/2005/8/layout/lProcess3"/>
    <dgm:cxn modelId="{89B1E05A-1B3F-4995-B9C9-80916247103B}" type="presParOf" srcId="{35DA6D95-51FF-4480-BCB4-E184A9688DEC}" destId="{7A669FDF-A3DA-45B9-9847-49C53C3D77F7}" srcOrd="4" destOrd="0" presId="urn:microsoft.com/office/officeart/2005/8/layout/lProcess3"/>
    <dgm:cxn modelId="{CFA7F5C3-9F19-4976-A6AD-91C2EF95F1E9}" type="presParOf" srcId="{0AC6A5FB-EC83-4AEC-8024-BB01CF50422F}" destId="{1FF46748-6492-4C87-895C-D0A48E9030F4}" srcOrd="1" destOrd="0" presId="urn:microsoft.com/office/officeart/2005/8/layout/lProcess3"/>
    <dgm:cxn modelId="{5358AACE-3581-43E8-AA34-7A8FA1EE62B0}" type="presParOf" srcId="{0AC6A5FB-EC83-4AEC-8024-BB01CF50422F}" destId="{955A3A97-FB55-48F3-951C-3494671831CF}" srcOrd="2" destOrd="0" presId="urn:microsoft.com/office/officeart/2005/8/layout/lProcess3"/>
    <dgm:cxn modelId="{AA3B43DC-DF40-4C1C-8752-CDA761CDBEC3}" type="presParOf" srcId="{955A3A97-FB55-48F3-951C-3494671831CF}" destId="{DD4D756F-328E-4137-A253-DEE469620704}" srcOrd="0" destOrd="0" presId="urn:microsoft.com/office/officeart/2005/8/layout/lProcess3"/>
    <dgm:cxn modelId="{039834F1-1B95-43A1-8185-4AB7A4B4DB09}" type="presParOf" srcId="{955A3A97-FB55-48F3-951C-3494671831CF}" destId="{2BAB175B-75CC-41C2-A57F-9BF11E106949}" srcOrd="1" destOrd="0" presId="urn:microsoft.com/office/officeart/2005/8/layout/lProcess3"/>
    <dgm:cxn modelId="{E935F256-D59A-4542-8211-A85A82517CB8}" type="presParOf" srcId="{955A3A97-FB55-48F3-951C-3494671831CF}" destId="{1C968A4E-4CC1-4BE3-92DE-34159211031A}" srcOrd="2" destOrd="0" presId="urn:microsoft.com/office/officeart/2005/8/layout/lProcess3"/>
    <dgm:cxn modelId="{D1224EB9-16E4-4E6A-B3C1-4C9700CFBFEA}" type="presParOf" srcId="{955A3A97-FB55-48F3-951C-3494671831CF}" destId="{A61FFED0-F2E8-4260-875B-8938D6C7C4A1}" srcOrd="3" destOrd="0" presId="urn:microsoft.com/office/officeart/2005/8/layout/lProcess3"/>
    <dgm:cxn modelId="{0069A88D-9561-444B-9116-7156C16E8A4A}" type="presParOf" srcId="{955A3A97-FB55-48F3-951C-3494671831CF}" destId="{2C2811D6-F79D-4DCA-88ED-24D2D6040062}" srcOrd="4" destOrd="0" presId="urn:microsoft.com/office/officeart/2005/8/layout/lProcess3"/>
    <dgm:cxn modelId="{8A4A4EF3-093E-45C9-BAC9-EC4AA7DB8ADD}" type="presParOf" srcId="{0AC6A5FB-EC83-4AEC-8024-BB01CF50422F}" destId="{F4834397-28CB-43FD-B3D3-144B6E030D5E}" srcOrd="3" destOrd="0" presId="urn:microsoft.com/office/officeart/2005/8/layout/lProcess3"/>
    <dgm:cxn modelId="{8F91CD9A-BDE9-44A1-9455-2D6E78B2A9B0}" type="presParOf" srcId="{0AC6A5FB-EC83-4AEC-8024-BB01CF50422F}" destId="{5FF5D341-D815-4E4E-B036-6A33B7BFE750}" srcOrd="4" destOrd="0" presId="urn:microsoft.com/office/officeart/2005/8/layout/lProcess3"/>
    <dgm:cxn modelId="{2B956609-ED5E-4047-93A1-A98EA2F20BCA}" type="presParOf" srcId="{5FF5D341-D815-4E4E-B036-6A33B7BFE750}" destId="{EB8FCDC1-6521-42E6-AE52-0F1E4950A71E}" srcOrd="0" destOrd="0" presId="urn:microsoft.com/office/officeart/2005/8/layout/lProcess3"/>
    <dgm:cxn modelId="{E7728EA2-7A79-40E3-BAEF-64075FE05C66}" type="presParOf" srcId="{5FF5D341-D815-4E4E-B036-6A33B7BFE750}" destId="{91E6CC29-3B69-4E46-BC83-BE4A89CDE8DE}" srcOrd="1" destOrd="0" presId="urn:microsoft.com/office/officeart/2005/8/layout/lProcess3"/>
    <dgm:cxn modelId="{9840DCB1-27AF-45FD-8115-9CBACD9F4064}" type="presParOf" srcId="{5FF5D341-D815-4E4E-B036-6A33B7BFE750}" destId="{B4E4D1F8-9772-4196-975E-E8CCB150E2F0}" srcOrd="2" destOrd="0" presId="urn:microsoft.com/office/officeart/2005/8/layout/lProcess3"/>
    <dgm:cxn modelId="{D90D94CF-6A1E-4E31-A324-6D6B617D8F23}" type="presParOf" srcId="{5FF5D341-D815-4E4E-B036-6A33B7BFE750}" destId="{BB9B1F66-1360-422B-B2FF-3F84526029E4}" srcOrd="3" destOrd="0" presId="urn:microsoft.com/office/officeart/2005/8/layout/lProcess3"/>
    <dgm:cxn modelId="{EA773795-0550-468B-9436-8004C16ACEA0}" type="presParOf" srcId="{5FF5D341-D815-4E4E-B036-6A33B7BFE750}" destId="{517BBDAB-C2E5-4D06-B446-E2FD41688C4D}" srcOrd="4"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C8B97-ABF1-444B-A72A-F47ECA7B53F9}">
      <dsp:nvSpPr>
        <dsp:cNvPr id="0" name=""/>
        <dsp:cNvSpPr/>
      </dsp:nvSpPr>
      <dsp:spPr>
        <a:xfrm>
          <a:off x="2539362" y="0"/>
          <a:ext cx="3317875" cy="3317875"/>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B6E02C-B04B-423C-87B7-5F4531824B9C}">
      <dsp:nvSpPr>
        <dsp:cNvPr id="0" name=""/>
        <dsp:cNvSpPr/>
      </dsp:nvSpPr>
      <dsp:spPr>
        <a:xfrm>
          <a:off x="3495048" y="332111"/>
          <a:ext cx="3563122" cy="58970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1" kern="1200" dirty="0">
              <a:latin typeface="Agency FB" panose="020B0503020202020204" pitchFamily="34" charset="0"/>
            </a:rPr>
            <a:t>Use of Information Technology</a:t>
          </a:r>
        </a:p>
      </dsp:txBody>
      <dsp:txXfrm>
        <a:off x="3523835" y="360898"/>
        <a:ext cx="3505548" cy="532126"/>
      </dsp:txXfrm>
    </dsp:sp>
    <dsp:sp modelId="{973F40FE-2214-4502-B0A3-1F62A386DC4D}">
      <dsp:nvSpPr>
        <dsp:cNvPr id="0" name=""/>
        <dsp:cNvSpPr/>
      </dsp:nvSpPr>
      <dsp:spPr>
        <a:xfrm>
          <a:off x="3515655" y="995524"/>
          <a:ext cx="3521909" cy="58970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b="1" kern="1200" dirty="0" err="1">
              <a:latin typeface="Agency FB" panose="020B0503020202020204" pitchFamily="34" charset="0"/>
            </a:rPr>
            <a:t>Quantitaive</a:t>
          </a:r>
          <a:r>
            <a:rPr lang="en-IN" sz="2100" b="1" kern="1200" dirty="0">
              <a:latin typeface="Agency FB" panose="020B0503020202020204" pitchFamily="34" charset="0"/>
            </a:rPr>
            <a:t> Solutions</a:t>
          </a:r>
        </a:p>
      </dsp:txBody>
      <dsp:txXfrm>
        <a:off x="3544442" y="1024311"/>
        <a:ext cx="3464335" cy="532126"/>
      </dsp:txXfrm>
    </dsp:sp>
    <dsp:sp modelId="{E491D0B7-F4D1-462C-A959-43366D01D0C3}">
      <dsp:nvSpPr>
        <dsp:cNvPr id="0" name=""/>
        <dsp:cNvSpPr/>
      </dsp:nvSpPr>
      <dsp:spPr>
        <a:xfrm>
          <a:off x="3491382" y="1658937"/>
          <a:ext cx="3570454" cy="58970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b="1" kern="1200" dirty="0">
              <a:latin typeface="Agency FB" panose="020B0503020202020204" pitchFamily="34" charset="0"/>
            </a:rPr>
            <a:t>Human Factor</a:t>
          </a:r>
        </a:p>
      </dsp:txBody>
      <dsp:txXfrm>
        <a:off x="3520169" y="1687724"/>
        <a:ext cx="3512880" cy="532126"/>
      </dsp:txXfrm>
    </dsp:sp>
    <dsp:sp modelId="{9DCC0296-5BD6-42B3-8B50-5969996D1D57}">
      <dsp:nvSpPr>
        <dsp:cNvPr id="0" name=""/>
        <dsp:cNvSpPr/>
      </dsp:nvSpPr>
      <dsp:spPr>
        <a:xfrm>
          <a:off x="3505734" y="2322350"/>
          <a:ext cx="3541750" cy="58970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b="1" kern="1200" dirty="0">
              <a:latin typeface="Agency FB" panose="020B0503020202020204" pitchFamily="34" charset="0"/>
            </a:rPr>
            <a:t>Uncovering New Problems</a:t>
          </a:r>
        </a:p>
      </dsp:txBody>
      <dsp:txXfrm>
        <a:off x="3534521" y="2351137"/>
        <a:ext cx="3484176" cy="532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BE559-F70C-4D35-838F-A8EFD94EB376}">
      <dsp:nvSpPr>
        <dsp:cNvPr id="0" name=""/>
        <dsp:cNvSpPr/>
      </dsp:nvSpPr>
      <dsp:spPr>
        <a:xfrm>
          <a:off x="1101" y="285"/>
          <a:ext cx="9598996" cy="9979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IN" sz="4400" b="1" kern="1200" dirty="0">
              <a:latin typeface="Agency FB" panose="020B0503020202020204" pitchFamily="34" charset="0"/>
            </a:rPr>
            <a:t>1. Formulating the </a:t>
          </a:r>
          <a:r>
            <a:rPr lang="en-IN" sz="4400" b="1" kern="1200" dirty="0" err="1">
              <a:latin typeface="Agency FB" panose="020B0503020202020204" pitchFamily="34" charset="0"/>
            </a:rPr>
            <a:t>probelm</a:t>
          </a:r>
          <a:endParaRPr lang="en-IN" sz="4400" b="1" kern="1200" dirty="0">
            <a:latin typeface="Agency FB" panose="020B0503020202020204" pitchFamily="34" charset="0"/>
          </a:endParaRPr>
        </a:p>
      </dsp:txBody>
      <dsp:txXfrm>
        <a:off x="30330" y="29514"/>
        <a:ext cx="9540538" cy="939496"/>
      </dsp:txXfrm>
    </dsp:sp>
    <dsp:sp modelId="{4240526C-5B05-48B7-86DC-8E79F229EEE8}">
      <dsp:nvSpPr>
        <dsp:cNvPr id="0" name=""/>
        <dsp:cNvSpPr/>
      </dsp:nvSpPr>
      <dsp:spPr>
        <a:xfrm>
          <a:off x="0" y="1192328"/>
          <a:ext cx="6270361" cy="9979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N" sz="2600" b="1" kern="1200" dirty="0">
              <a:latin typeface="Agency FB" panose="020B0503020202020204" pitchFamily="34" charset="0"/>
            </a:rPr>
            <a:t>2. Constructing Model</a:t>
          </a:r>
        </a:p>
      </dsp:txBody>
      <dsp:txXfrm>
        <a:off x="29229" y="1221557"/>
        <a:ext cx="6211903" cy="939496"/>
      </dsp:txXfrm>
    </dsp:sp>
    <dsp:sp modelId="{C962EC4A-DE90-47B4-B80D-6E4A71198AF3}">
      <dsp:nvSpPr>
        <dsp:cNvPr id="0" name=""/>
        <dsp:cNvSpPr/>
      </dsp:nvSpPr>
      <dsp:spPr>
        <a:xfrm>
          <a:off x="1101" y="2319635"/>
          <a:ext cx="3070696" cy="9979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N" sz="2600" b="1" kern="1200" dirty="0">
              <a:latin typeface="Agency FB" panose="020B0503020202020204" pitchFamily="34" charset="0"/>
            </a:rPr>
            <a:t>4. Testing the Model &amp; Solutions</a:t>
          </a:r>
        </a:p>
      </dsp:txBody>
      <dsp:txXfrm>
        <a:off x="30330" y="2348864"/>
        <a:ext cx="3012238" cy="939496"/>
      </dsp:txXfrm>
    </dsp:sp>
    <dsp:sp modelId="{AFCB0048-F948-4A71-8605-C4BBA7E444DB}">
      <dsp:nvSpPr>
        <dsp:cNvPr id="0" name=""/>
        <dsp:cNvSpPr/>
      </dsp:nvSpPr>
      <dsp:spPr>
        <a:xfrm>
          <a:off x="3200767" y="2319635"/>
          <a:ext cx="3070696" cy="9979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N" sz="2600" b="1" kern="1200" dirty="0">
              <a:latin typeface="Agency FB" panose="020B0503020202020204" pitchFamily="34" charset="0"/>
            </a:rPr>
            <a:t>5. Establishing Control over Solutions</a:t>
          </a:r>
        </a:p>
      </dsp:txBody>
      <dsp:txXfrm>
        <a:off x="3229996" y="2348864"/>
        <a:ext cx="3012238" cy="939496"/>
      </dsp:txXfrm>
    </dsp:sp>
    <dsp:sp modelId="{E3AC34A7-F590-4CA0-BFB2-A0A14CB72624}">
      <dsp:nvSpPr>
        <dsp:cNvPr id="0" name=""/>
        <dsp:cNvSpPr/>
      </dsp:nvSpPr>
      <dsp:spPr>
        <a:xfrm>
          <a:off x="6529402" y="1159960"/>
          <a:ext cx="3070696" cy="9979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N" sz="2600" b="1" kern="1200" dirty="0">
              <a:latin typeface="Agency FB" panose="020B0503020202020204" pitchFamily="34" charset="0"/>
            </a:rPr>
            <a:t>3. Deriving Solution for Model</a:t>
          </a:r>
        </a:p>
      </dsp:txBody>
      <dsp:txXfrm>
        <a:off x="6558631" y="1189189"/>
        <a:ext cx="3012238" cy="939496"/>
      </dsp:txXfrm>
    </dsp:sp>
    <dsp:sp modelId="{FF00C176-E397-4898-B3D5-D4E4C47BBA93}">
      <dsp:nvSpPr>
        <dsp:cNvPr id="0" name=""/>
        <dsp:cNvSpPr/>
      </dsp:nvSpPr>
      <dsp:spPr>
        <a:xfrm>
          <a:off x="6529402" y="2319635"/>
          <a:ext cx="3070696" cy="9979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N" sz="2600" b="1" kern="1200" dirty="0">
              <a:latin typeface="Agency FB" panose="020B0503020202020204" pitchFamily="34" charset="0"/>
            </a:rPr>
            <a:t>6. Implementation of the Solutions</a:t>
          </a:r>
        </a:p>
      </dsp:txBody>
      <dsp:txXfrm>
        <a:off x="6558631" y="2348864"/>
        <a:ext cx="3012238" cy="939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BD650-9A84-4B4A-8FEF-1EFB84EDA602}">
      <dsp:nvSpPr>
        <dsp:cNvPr id="0" name=""/>
        <dsp:cNvSpPr/>
      </dsp:nvSpPr>
      <dsp:spPr>
        <a:xfrm>
          <a:off x="-3750183" y="-576074"/>
          <a:ext cx="4470024" cy="4470024"/>
        </a:xfrm>
        <a:prstGeom prst="blockArc">
          <a:avLst>
            <a:gd name="adj1" fmla="val 18900000"/>
            <a:gd name="adj2" fmla="val 2700000"/>
            <a:gd name="adj3" fmla="val 483"/>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6BD917-E5D1-4404-81F1-4DAB4FFA1FBB}">
      <dsp:nvSpPr>
        <dsp:cNvPr id="0" name=""/>
        <dsp:cNvSpPr/>
      </dsp:nvSpPr>
      <dsp:spPr>
        <a:xfrm>
          <a:off x="315591" y="207300"/>
          <a:ext cx="9242205" cy="4148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301" tIns="71120" rIns="71120" bIns="71120" numCol="1" spcCol="1270" anchor="ctr" anchorCtr="0">
          <a:noAutofit/>
        </a:bodyPr>
        <a:lstStyle/>
        <a:p>
          <a:pPr marL="0" lvl="0" indent="0" algn="l" defTabSz="1244600">
            <a:lnSpc>
              <a:spcPct val="90000"/>
            </a:lnSpc>
            <a:spcBef>
              <a:spcPct val="0"/>
            </a:spcBef>
            <a:spcAft>
              <a:spcPct val="35000"/>
            </a:spcAft>
            <a:buNone/>
          </a:pPr>
          <a:r>
            <a:rPr lang="en-IN" sz="2800" kern="1200" dirty="0">
              <a:latin typeface="Agency FB" panose="020B0503020202020204" pitchFamily="34" charset="0"/>
            </a:rPr>
            <a:t>Inventory Control Models</a:t>
          </a:r>
        </a:p>
      </dsp:txBody>
      <dsp:txXfrm>
        <a:off x="315591" y="207300"/>
        <a:ext cx="9242205" cy="414867"/>
      </dsp:txXfrm>
    </dsp:sp>
    <dsp:sp modelId="{F1FD21DD-721C-4A89-8C0E-3E53C2060D84}">
      <dsp:nvSpPr>
        <dsp:cNvPr id="0" name=""/>
        <dsp:cNvSpPr/>
      </dsp:nvSpPr>
      <dsp:spPr>
        <a:xfrm>
          <a:off x="56299" y="155442"/>
          <a:ext cx="518583" cy="51858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983575-BB90-4CA1-87EF-C09F91748075}">
      <dsp:nvSpPr>
        <dsp:cNvPr id="0" name=""/>
        <dsp:cNvSpPr/>
      </dsp:nvSpPr>
      <dsp:spPr>
        <a:xfrm>
          <a:off x="612873" y="829402"/>
          <a:ext cx="8944924" cy="4148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301" tIns="71120" rIns="71120" bIns="71120" numCol="1" spcCol="1270" anchor="ctr" anchorCtr="0">
          <a:noAutofit/>
        </a:bodyPr>
        <a:lstStyle/>
        <a:p>
          <a:pPr marL="0" lvl="0" indent="0" algn="l" defTabSz="1244600">
            <a:lnSpc>
              <a:spcPct val="90000"/>
            </a:lnSpc>
            <a:spcBef>
              <a:spcPct val="0"/>
            </a:spcBef>
            <a:spcAft>
              <a:spcPct val="35000"/>
            </a:spcAft>
            <a:buNone/>
          </a:pPr>
          <a:r>
            <a:rPr lang="en-IN" sz="2800" kern="1200" dirty="0" err="1">
              <a:latin typeface="Agency FB" panose="020B0503020202020204" pitchFamily="34" charset="0"/>
            </a:rPr>
            <a:t>Shoratge</a:t>
          </a:r>
          <a:r>
            <a:rPr lang="en-IN" sz="2800" kern="1200" dirty="0">
              <a:latin typeface="Agency FB" panose="020B0503020202020204" pitchFamily="34" charset="0"/>
            </a:rPr>
            <a:t> Cost</a:t>
          </a:r>
        </a:p>
      </dsp:txBody>
      <dsp:txXfrm>
        <a:off x="612873" y="829402"/>
        <a:ext cx="8944924" cy="414867"/>
      </dsp:txXfrm>
    </dsp:sp>
    <dsp:sp modelId="{891D4C89-01B1-483F-BDCE-CA365E443EDE}">
      <dsp:nvSpPr>
        <dsp:cNvPr id="0" name=""/>
        <dsp:cNvSpPr/>
      </dsp:nvSpPr>
      <dsp:spPr>
        <a:xfrm>
          <a:off x="353581" y="777544"/>
          <a:ext cx="518583" cy="51858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6D3A83-D191-4067-8C77-EE14A6D9EB2E}">
      <dsp:nvSpPr>
        <dsp:cNvPr id="0" name=""/>
        <dsp:cNvSpPr/>
      </dsp:nvSpPr>
      <dsp:spPr>
        <a:xfrm>
          <a:off x="704114" y="1451503"/>
          <a:ext cx="8853682" cy="4148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301" tIns="71120" rIns="71120" bIns="71120" numCol="1" spcCol="1270" anchor="ctr" anchorCtr="0">
          <a:noAutofit/>
        </a:bodyPr>
        <a:lstStyle/>
        <a:p>
          <a:pPr marL="0" lvl="0" indent="0" algn="l" defTabSz="1244600">
            <a:lnSpc>
              <a:spcPct val="90000"/>
            </a:lnSpc>
            <a:spcBef>
              <a:spcPct val="0"/>
            </a:spcBef>
            <a:spcAft>
              <a:spcPct val="35000"/>
            </a:spcAft>
            <a:buNone/>
          </a:pPr>
          <a:r>
            <a:rPr lang="en-IN" sz="2800" kern="1200" dirty="0">
              <a:latin typeface="Agency FB" panose="020B0503020202020204" pitchFamily="34" charset="0"/>
            </a:rPr>
            <a:t>Ordering Cost</a:t>
          </a:r>
        </a:p>
      </dsp:txBody>
      <dsp:txXfrm>
        <a:off x="704114" y="1451503"/>
        <a:ext cx="8853682" cy="414867"/>
      </dsp:txXfrm>
    </dsp:sp>
    <dsp:sp modelId="{E85A8572-5A0C-4044-9D07-30E1830D5121}">
      <dsp:nvSpPr>
        <dsp:cNvPr id="0" name=""/>
        <dsp:cNvSpPr/>
      </dsp:nvSpPr>
      <dsp:spPr>
        <a:xfrm>
          <a:off x="444822" y="1399645"/>
          <a:ext cx="518583" cy="51858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97659C-FE9E-4D2F-A0BF-31919ADFA207}">
      <dsp:nvSpPr>
        <dsp:cNvPr id="0" name=""/>
        <dsp:cNvSpPr/>
      </dsp:nvSpPr>
      <dsp:spPr>
        <a:xfrm>
          <a:off x="612873" y="2073605"/>
          <a:ext cx="8944924" cy="4148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301" tIns="71120" rIns="71120" bIns="71120" numCol="1" spcCol="1270" anchor="ctr" anchorCtr="0">
          <a:noAutofit/>
        </a:bodyPr>
        <a:lstStyle/>
        <a:p>
          <a:pPr marL="0" lvl="0" indent="0" algn="l" defTabSz="1244600">
            <a:lnSpc>
              <a:spcPct val="90000"/>
            </a:lnSpc>
            <a:spcBef>
              <a:spcPct val="0"/>
            </a:spcBef>
            <a:spcAft>
              <a:spcPct val="35000"/>
            </a:spcAft>
            <a:buNone/>
          </a:pPr>
          <a:r>
            <a:rPr lang="en-IN" sz="2800" kern="1200" dirty="0">
              <a:latin typeface="Agency FB" panose="020B0503020202020204" pitchFamily="34" charset="0"/>
            </a:rPr>
            <a:t>Storage Cost</a:t>
          </a:r>
        </a:p>
      </dsp:txBody>
      <dsp:txXfrm>
        <a:off x="612873" y="2073605"/>
        <a:ext cx="8944924" cy="414867"/>
      </dsp:txXfrm>
    </dsp:sp>
    <dsp:sp modelId="{FBE85A86-D3C0-4A1E-A614-126F132979FF}">
      <dsp:nvSpPr>
        <dsp:cNvPr id="0" name=""/>
        <dsp:cNvSpPr/>
      </dsp:nvSpPr>
      <dsp:spPr>
        <a:xfrm>
          <a:off x="353581" y="2021747"/>
          <a:ext cx="518583" cy="51858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EC91B3-2B3A-4901-AAE8-FF1381375C50}">
      <dsp:nvSpPr>
        <dsp:cNvPr id="0" name=""/>
        <dsp:cNvSpPr/>
      </dsp:nvSpPr>
      <dsp:spPr>
        <a:xfrm>
          <a:off x="315591" y="2695707"/>
          <a:ext cx="9242205" cy="4148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301" tIns="71120" rIns="71120" bIns="71120" numCol="1" spcCol="1270" anchor="ctr" anchorCtr="0">
          <a:noAutofit/>
        </a:bodyPr>
        <a:lstStyle/>
        <a:p>
          <a:pPr marL="0" lvl="0" indent="0" algn="l" defTabSz="1244600">
            <a:lnSpc>
              <a:spcPct val="90000"/>
            </a:lnSpc>
            <a:spcBef>
              <a:spcPct val="0"/>
            </a:spcBef>
            <a:spcAft>
              <a:spcPct val="35000"/>
            </a:spcAft>
            <a:buNone/>
          </a:pPr>
          <a:r>
            <a:rPr lang="en-IN" sz="2800" kern="1200" dirty="0">
              <a:latin typeface="Agency FB" panose="020B0503020202020204" pitchFamily="34" charset="0"/>
            </a:rPr>
            <a:t>Interest Cost</a:t>
          </a:r>
        </a:p>
      </dsp:txBody>
      <dsp:txXfrm>
        <a:off x="315591" y="2695707"/>
        <a:ext cx="9242205" cy="414867"/>
      </dsp:txXfrm>
    </dsp:sp>
    <dsp:sp modelId="{772C8205-0E49-482C-BA75-B8F9DE526A7A}">
      <dsp:nvSpPr>
        <dsp:cNvPr id="0" name=""/>
        <dsp:cNvSpPr/>
      </dsp:nvSpPr>
      <dsp:spPr>
        <a:xfrm>
          <a:off x="56299" y="2643848"/>
          <a:ext cx="518583" cy="51858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FF447-17BC-4DCC-9E26-616BE9FABFE4}">
      <dsp:nvSpPr>
        <dsp:cNvPr id="0" name=""/>
        <dsp:cNvSpPr/>
      </dsp:nvSpPr>
      <dsp:spPr>
        <a:xfrm>
          <a:off x="1750910" y="1305"/>
          <a:ext cx="2526878" cy="1010751"/>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IN" sz="2800" kern="1200" dirty="0">
              <a:latin typeface="Agency FB" panose="020B0503020202020204" pitchFamily="34" charset="0"/>
            </a:rPr>
            <a:t>By Degree of Abstraction</a:t>
          </a:r>
        </a:p>
      </dsp:txBody>
      <dsp:txXfrm>
        <a:off x="2256286" y="1305"/>
        <a:ext cx="1516127" cy="1010751"/>
      </dsp:txXfrm>
    </dsp:sp>
    <dsp:sp modelId="{3CDF50E5-8E62-4F00-9B1E-843BB9864C87}">
      <dsp:nvSpPr>
        <dsp:cNvPr id="0" name=""/>
        <dsp:cNvSpPr/>
      </dsp:nvSpPr>
      <dsp:spPr>
        <a:xfrm>
          <a:off x="3949294" y="87219"/>
          <a:ext cx="2097309" cy="838923"/>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t>Mathematical Model</a:t>
          </a:r>
        </a:p>
      </dsp:txBody>
      <dsp:txXfrm>
        <a:off x="4368756" y="87219"/>
        <a:ext cx="1258386" cy="838923"/>
      </dsp:txXfrm>
    </dsp:sp>
    <dsp:sp modelId="{7A669FDF-A3DA-45B9-9847-49C53C3D77F7}">
      <dsp:nvSpPr>
        <dsp:cNvPr id="0" name=""/>
        <dsp:cNvSpPr/>
      </dsp:nvSpPr>
      <dsp:spPr>
        <a:xfrm>
          <a:off x="5752980" y="87219"/>
          <a:ext cx="2097309" cy="838923"/>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t>Language Model</a:t>
          </a:r>
        </a:p>
      </dsp:txBody>
      <dsp:txXfrm>
        <a:off x="6172442" y="87219"/>
        <a:ext cx="1258386" cy="838923"/>
      </dsp:txXfrm>
    </dsp:sp>
    <dsp:sp modelId="{DD4D756F-328E-4137-A253-DEE469620704}">
      <dsp:nvSpPr>
        <dsp:cNvPr id="0" name=""/>
        <dsp:cNvSpPr/>
      </dsp:nvSpPr>
      <dsp:spPr>
        <a:xfrm>
          <a:off x="1750910" y="1153561"/>
          <a:ext cx="2526878" cy="1010751"/>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IN" sz="2500" b="0" kern="1200" dirty="0">
              <a:latin typeface="Agency FB" panose="020B0503020202020204" pitchFamily="34" charset="0"/>
            </a:rPr>
            <a:t>By Function</a:t>
          </a:r>
        </a:p>
      </dsp:txBody>
      <dsp:txXfrm>
        <a:off x="2256286" y="1153561"/>
        <a:ext cx="1516127" cy="1010751"/>
      </dsp:txXfrm>
    </dsp:sp>
    <dsp:sp modelId="{1C968A4E-4CC1-4BE3-92DE-34159211031A}">
      <dsp:nvSpPr>
        <dsp:cNvPr id="0" name=""/>
        <dsp:cNvSpPr/>
      </dsp:nvSpPr>
      <dsp:spPr>
        <a:xfrm>
          <a:off x="3949294" y="1239475"/>
          <a:ext cx="2097309" cy="838923"/>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t>Descriptive Model</a:t>
          </a:r>
        </a:p>
      </dsp:txBody>
      <dsp:txXfrm>
        <a:off x="4368756" y="1239475"/>
        <a:ext cx="1258386" cy="838923"/>
      </dsp:txXfrm>
    </dsp:sp>
    <dsp:sp modelId="{2C2811D6-F79D-4DCA-88ED-24D2D6040062}">
      <dsp:nvSpPr>
        <dsp:cNvPr id="0" name=""/>
        <dsp:cNvSpPr/>
      </dsp:nvSpPr>
      <dsp:spPr>
        <a:xfrm>
          <a:off x="5752980" y="1239475"/>
          <a:ext cx="2097309" cy="838923"/>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t>Predictive &amp; Normative Model</a:t>
          </a:r>
        </a:p>
      </dsp:txBody>
      <dsp:txXfrm>
        <a:off x="6172442" y="1239475"/>
        <a:ext cx="1258386" cy="838923"/>
      </dsp:txXfrm>
    </dsp:sp>
    <dsp:sp modelId="{EB8FCDC1-6521-42E6-AE52-0F1E4950A71E}">
      <dsp:nvSpPr>
        <dsp:cNvPr id="0" name=""/>
        <dsp:cNvSpPr/>
      </dsp:nvSpPr>
      <dsp:spPr>
        <a:xfrm>
          <a:off x="1750910" y="2305818"/>
          <a:ext cx="2526878" cy="1010751"/>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IN" sz="2500" kern="1200" dirty="0">
              <a:latin typeface="Agency FB" panose="020B0503020202020204" pitchFamily="34" charset="0"/>
            </a:rPr>
            <a:t>By Structure</a:t>
          </a:r>
        </a:p>
      </dsp:txBody>
      <dsp:txXfrm>
        <a:off x="2256286" y="2305818"/>
        <a:ext cx="1516127" cy="1010751"/>
      </dsp:txXfrm>
    </dsp:sp>
    <dsp:sp modelId="{B4E4D1F8-9772-4196-975E-E8CCB150E2F0}">
      <dsp:nvSpPr>
        <dsp:cNvPr id="0" name=""/>
        <dsp:cNvSpPr/>
      </dsp:nvSpPr>
      <dsp:spPr>
        <a:xfrm>
          <a:off x="3949294" y="2391732"/>
          <a:ext cx="2097309" cy="838923"/>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t>Physical Model</a:t>
          </a:r>
        </a:p>
      </dsp:txBody>
      <dsp:txXfrm>
        <a:off x="4368756" y="2391732"/>
        <a:ext cx="1258386" cy="838923"/>
      </dsp:txXfrm>
    </dsp:sp>
    <dsp:sp modelId="{517BBDAB-C2E5-4D06-B446-E2FD41688C4D}">
      <dsp:nvSpPr>
        <dsp:cNvPr id="0" name=""/>
        <dsp:cNvSpPr/>
      </dsp:nvSpPr>
      <dsp:spPr>
        <a:xfrm>
          <a:off x="5752980" y="2391732"/>
          <a:ext cx="2097309" cy="838923"/>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t>Symbolic Model</a:t>
          </a:r>
        </a:p>
      </dsp:txBody>
      <dsp:txXfrm>
        <a:off x="6172442" y="2391732"/>
        <a:ext cx="1258386" cy="83892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4#1">
  <dgm:title val=""/>
  <dgm:desc val=""/>
  <dgm:catLst>
    <dgm:cat type="hierarchy" pri="4000"/>
    <dgm:cat type="list" pri="24000"/>
    <dgm:cat type="relationship" pri="104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97455-55A8-459A-ABE5-58F3AC497012}" type="datetimeFigureOut">
              <a:rPr lang="en-IN" smtClean="0"/>
              <a:pPr/>
              <a:t>22-11-2022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3215F-2F70-4679-80EA-A874B81AA210}" type="slidenum">
              <a:rPr lang="en-IN" smtClean="0"/>
              <a:pPr/>
              <a:t>‹#›</a:t>
            </a:fld>
            <a:endParaRPr lang="en-IN"/>
          </a:p>
        </p:txBody>
      </p:sp>
    </p:spTree>
    <p:extLst>
      <p:ext uri="{BB962C8B-B14F-4D97-AF65-F5344CB8AC3E}">
        <p14:creationId xmlns:p14="http://schemas.microsoft.com/office/powerpoint/2010/main" xmlns="" val="4242265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EE3215F-2F70-4679-80EA-A874B81AA210}" type="slidenum">
              <a:rPr lang="en-IN" smtClean="0"/>
              <a:pPr/>
              <a:t>10</a:t>
            </a:fld>
            <a:endParaRPr lang="en-IN"/>
          </a:p>
        </p:txBody>
      </p:sp>
    </p:spTree>
    <p:extLst>
      <p:ext uri="{BB962C8B-B14F-4D97-AF65-F5344CB8AC3E}">
        <p14:creationId xmlns:p14="http://schemas.microsoft.com/office/powerpoint/2010/main" xmlns="" val="3837874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9214526-4936-4323-B32D-5E53B6782A27}" type="datetimeFigureOut">
              <a:rPr lang="en-IN" smtClean="0"/>
              <a:pPr/>
              <a:t>22-11-2022</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476D2E86-5251-4569-B139-694BDBE5FBBB}"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0748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214526-4936-4323-B32D-5E53B6782A27}" type="datetimeFigureOut">
              <a:rPr lang="en-IN" smtClean="0"/>
              <a:pPr/>
              <a:t>22-11-2022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76D2E86-5251-4569-B139-694BDBE5FBBB}" type="slidenum">
              <a:rPr lang="en-IN" smtClean="0"/>
              <a:pPr/>
              <a:t>‹#›</a:t>
            </a:fld>
            <a:endParaRPr lang="en-IN"/>
          </a:p>
        </p:txBody>
      </p:sp>
    </p:spTree>
    <p:extLst>
      <p:ext uri="{BB962C8B-B14F-4D97-AF65-F5344CB8AC3E}">
        <p14:creationId xmlns:p14="http://schemas.microsoft.com/office/powerpoint/2010/main" xmlns="" val="242925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214526-4936-4323-B32D-5E53B6782A27}" type="datetimeFigureOut">
              <a:rPr lang="en-IN" smtClean="0"/>
              <a:pPr/>
              <a:t>22-11-2022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6D2E86-5251-4569-B139-694BDBE5FBBB}"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45377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214526-4936-4323-B32D-5E53B6782A27}" type="datetimeFigureOut">
              <a:rPr lang="en-IN" smtClean="0"/>
              <a:pPr/>
              <a:t>22-11-2022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6D2E86-5251-4569-B139-694BDBE5FBBB}"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19891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214526-4936-4323-B32D-5E53B6782A27}" type="datetimeFigureOut">
              <a:rPr lang="en-IN" smtClean="0"/>
              <a:pPr/>
              <a:t>22-11-2022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6D2E86-5251-4569-B139-694BDBE5FBBB}" type="slidenum">
              <a:rPr lang="en-IN" smtClean="0"/>
              <a:pPr/>
              <a:t>‹#›</a:t>
            </a:fld>
            <a:endParaRPr lang="en-IN"/>
          </a:p>
        </p:txBody>
      </p:sp>
    </p:spTree>
    <p:extLst>
      <p:ext uri="{BB962C8B-B14F-4D97-AF65-F5344CB8AC3E}">
        <p14:creationId xmlns:p14="http://schemas.microsoft.com/office/powerpoint/2010/main" xmlns="" val="1503915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214526-4936-4323-B32D-5E53B6782A27}" type="datetimeFigureOut">
              <a:rPr lang="en-IN" smtClean="0"/>
              <a:pPr/>
              <a:t>22-11-2022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6D2E86-5251-4569-B139-694BDBE5FBBB}"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30409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214526-4936-4323-B32D-5E53B6782A27}" type="datetimeFigureOut">
              <a:rPr lang="en-IN" smtClean="0"/>
              <a:pPr/>
              <a:t>22-11-2022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6D2E86-5251-4569-B139-694BDBE5FBBB}"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52555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214526-4936-4323-B32D-5E53B6782A27}" type="datetimeFigureOut">
              <a:rPr lang="en-IN" smtClean="0"/>
              <a:pPr/>
              <a:t>22-11-2022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6D2E86-5251-4569-B139-694BDBE5FBBB}"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89609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214526-4936-4323-B32D-5E53B6782A27}" type="datetimeFigureOut">
              <a:rPr lang="en-IN" smtClean="0"/>
              <a:pPr/>
              <a:t>22-11-2022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6D2E86-5251-4569-B139-694BDBE5FBBB}"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5008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214526-4936-4323-B32D-5E53B6782A27}" type="datetimeFigureOut">
              <a:rPr lang="en-IN" smtClean="0"/>
              <a:pPr/>
              <a:t>22-11-2022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6D2E86-5251-4569-B139-694BDBE5FBBB}" type="slidenum">
              <a:rPr lang="en-IN" smtClean="0"/>
              <a:pPr/>
              <a:t>‹#›</a:t>
            </a:fld>
            <a:endParaRPr lang="en-IN"/>
          </a:p>
        </p:txBody>
      </p:sp>
    </p:spTree>
    <p:extLst>
      <p:ext uri="{BB962C8B-B14F-4D97-AF65-F5344CB8AC3E}">
        <p14:creationId xmlns:p14="http://schemas.microsoft.com/office/powerpoint/2010/main" xmlns="" val="313410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214526-4936-4323-B32D-5E53B6782A27}" type="datetimeFigureOut">
              <a:rPr lang="en-IN" smtClean="0"/>
              <a:pPr/>
              <a:t>22-11-2022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6D2E86-5251-4569-B139-694BDBE5FBBB}"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5194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214526-4936-4323-B32D-5E53B6782A27}" type="datetimeFigureOut">
              <a:rPr lang="en-IN" smtClean="0"/>
              <a:pPr/>
              <a:t>22-11-2022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76D2E86-5251-4569-B139-694BDBE5FBBB}" type="slidenum">
              <a:rPr lang="en-IN" smtClean="0"/>
              <a:pPr/>
              <a:t>‹#›</a:t>
            </a:fld>
            <a:endParaRPr lang="en-IN"/>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6104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214526-4936-4323-B32D-5E53B6782A27}" type="datetimeFigureOut">
              <a:rPr lang="en-IN" smtClean="0"/>
              <a:pPr/>
              <a:t>22-11-2022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76D2E86-5251-4569-B139-694BDBE5FBBB}"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1790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214526-4936-4323-B32D-5E53B6782A27}" type="datetimeFigureOut">
              <a:rPr lang="en-IN" smtClean="0"/>
              <a:pPr/>
              <a:t>22-11-2022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76D2E86-5251-4569-B139-694BDBE5FBBB}"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5529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14526-4936-4323-B32D-5E53B6782A27}" type="datetimeFigureOut">
              <a:rPr lang="en-IN" smtClean="0"/>
              <a:pPr/>
              <a:t>22-11-2022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76D2E86-5251-4569-B139-694BDBE5FBBB}" type="slidenum">
              <a:rPr lang="en-IN" smtClean="0"/>
              <a:pPr/>
              <a:t>‹#›</a:t>
            </a:fld>
            <a:endParaRPr lang="en-IN"/>
          </a:p>
        </p:txBody>
      </p:sp>
    </p:spTree>
    <p:extLst>
      <p:ext uri="{BB962C8B-B14F-4D97-AF65-F5344CB8AC3E}">
        <p14:creationId xmlns:p14="http://schemas.microsoft.com/office/powerpoint/2010/main" xmlns="" val="4205332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214526-4936-4323-B32D-5E53B6782A27}" type="datetimeFigureOut">
              <a:rPr lang="en-IN" smtClean="0"/>
              <a:pPr/>
              <a:t>22-11-2022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76D2E86-5251-4569-B139-694BDBE5FBBB}"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8423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214526-4936-4323-B32D-5E53B6782A27}" type="datetimeFigureOut">
              <a:rPr lang="en-IN" smtClean="0"/>
              <a:pPr/>
              <a:t>22-11-2022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76D2E86-5251-4569-B139-694BDBE5FBBB}" type="slidenum">
              <a:rPr lang="en-IN" smtClean="0"/>
              <a:pPr/>
              <a:t>‹#›</a:t>
            </a:fld>
            <a:endParaRPr lang="en-IN"/>
          </a:p>
        </p:txBody>
      </p:sp>
    </p:spTree>
    <p:extLst>
      <p:ext uri="{BB962C8B-B14F-4D97-AF65-F5344CB8AC3E}">
        <p14:creationId xmlns:p14="http://schemas.microsoft.com/office/powerpoint/2010/main" xmlns="" val="3980458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214526-4936-4323-B32D-5E53B6782A27}" type="datetimeFigureOut">
              <a:rPr lang="en-IN" smtClean="0"/>
              <a:pPr/>
              <a:t>22-11-2022</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76D2E86-5251-4569-B139-694BDBE5FBBB}" type="slidenum">
              <a:rPr lang="en-IN" smtClean="0"/>
              <a:pPr/>
              <a:t>‹#›</a:t>
            </a:fld>
            <a:endParaRPr lang="en-IN"/>
          </a:p>
        </p:txBody>
      </p:sp>
    </p:spTree>
    <p:extLst>
      <p:ext uri="{BB962C8B-B14F-4D97-AF65-F5344CB8AC3E}">
        <p14:creationId xmlns:p14="http://schemas.microsoft.com/office/powerpoint/2010/main" xmlns="" val="28655994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137" y="1014500"/>
            <a:ext cx="9601196" cy="1303867"/>
          </a:xfrm>
        </p:spPr>
        <p:txBody>
          <a:bodyPr>
            <a:normAutofit/>
          </a:bodyPr>
          <a:lstStyle/>
          <a:p>
            <a:pPr algn="ctr"/>
            <a:r>
              <a:rPr lang="en-IN" sz="4800" b="1" dirty="0">
                <a:latin typeface="Agency FB" panose="020B0503020202020204" pitchFamily="34" charset="0"/>
              </a:rPr>
              <a:t>OPERATION RESEARCH</a:t>
            </a:r>
          </a:p>
        </p:txBody>
      </p:sp>
      <p:sp>
        <p:nvSpPr>
          <p:cNvPr id="3" name="Content Placeholder 2"/>
          <p:cNvSpPr>
            <a:spLocks noGrp="1"/>
          </p:cNvSpPr>
          <p:nvPr>
            <p:ph idx="1"/>
          </p:nvPr>
        </p:nvSpPr>
        <p:spPr>
          <a:xfrm>
            <a:off x="1561763" y="2556932"/>
            <a:ext cx="8965975" cy="3318936"/>
          </a:xfrm>
        </p:spPr>
        <p:txBody>
          <a:bodyPr/>
          <a:lstStyle/>
          <a:p>
            <a:pPr marL="0" indent="0">
              <a:buNone/>
            </a:pPr>
            <a:r>
              <a:rPr lang="en-IN" dirty="0">
                <a:latin typeface="Agency FB" panose="020B0503020202020204" pitchFamily="34" charset="0"/>
              </a:rPr>
              <a:t>Operation Research can be defined as the use of quantitative methods to assist analysts and decision makers in designing, analysing and improving the performance or operation of system.</a:t>
            </a:r>
          </a:p>
          <a:p>
            <a:pPr marL="0" indent="0">
              <a:buNone/>
            </a:pPr>
            <a:endParaRPr lang="en-IN" dirty="0">
              <a:latin typeface="Agency FB" panose="020B0503020202020204" pitchFamily="34" charset="0"/>
            </a:endParaRPr>
          </a:p>
          <a:p>
            <a:pPr marL="0" indent="0">
              <a:buNone/>
            </a:pPr>
            <a:r>
              <a:rPr lang="en-IN" dirty="0">
                <a:latin typeface="Agency FB" panose="020B0503020202020204" pitchFamily="34" charset="0"/>
              </a:rPr>
              <a:t>According to </a:t>
            </a:r>
            <a:r>
              <a:rPr lang="en-IN" b="1" dirty="0">
                <a:latin typeface="Agency FB" panose="020B0503020202020204" pitchFamily="34" charset="0"/>
              </a:rPr>
              <a:t>HM Wagner</a:t>
            </a:r>
            <a:r>
              <a:rPr lang="en-IN" dirty="0">
                <a:latin typeface="Agency FB" panose="020B0503020202020204" pitchFamily="34" charset="0"/>
              </a:rPr>
              <a:t>, “ </a:t>
            </a:r>
            <a:r>
              <a:rPr lang="en-IN" u="sng" dirty="0">
                <a:latin typeface="Agency FB" panose="020B0503020202020204" pitchFamily="34" charset="0"/>
              </a:rPr>
              <a:t>Operation Research is a scientific approach to problem solving for executive management</a:t>
            </a:r>
            <a:r>
              <a:rPr lang="en-IN" dirty="0">
                <a:latin typeface="Agency FB" panose="020B0503020202020204" pitchFamily="34" charset="0"/>
              </a:rPr>
              <a:t>”.</a:t>
            </a:r>
          </a:p>
          <a:p>
            <a:pPr marL="0" indent="0">
              <a:buNone/>
            </a:pPr>
            <a:endParaRPr lang="en-IN" dirty="0"/>
          </a:p>
          <a:p>
            <a:pPr marL="0" indent="0">
              <a:buNone/>
            </a:pPr>
            <a:endParaRPr lang="en-IN" dirty="0"/>
          </a:p>
        </p:txBody>
      </p:sp>
    </p:spTree>
    <p:extLst>
      <p:ext uri="{BB962C8B-B14F-4D97-AF65-F5344CB8AC3E}">
        <p14:creationId xmlns:p14="http://schemas.microsoft.com/office/powerpoint/2010/main" xmlns="" val="3610630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800" b="1" dirty="0">
                <a:latin typeface="Agency FB" panose="020B0503020202020204" pitchFamily="34" charset="0"/>
              </a:rPr>
              <a:t>MODELS AND MODELLING IN OPERATIONS RESEARCH</a:t>
            </a:r>
            <a:endParaRPr lang="en-IN" sz="4800" b="1" dirty="0">
              <a:latin typeface="Agency FB" panose="020B0503020202020204" pitchFamily="34" charset="0"/>
            </a:endParaRPr>
          </a:p>
        </p:txBody>
      </p:sp>
      <p:sp>
        <p:nvSpPr>
          <p:cNvPr id="3" name="Content Placeholder 2"/>
          <p:cNvSpPr>
            <a:spLocks noGrp="1"/>
          </p:cNvSpPr>
          <p:nvPr>
            <p:ph idx="1"/>
          </p:nvPr>
        </p:nvSpPr>
        <p:spPr/>
        <p:txBody>
          <a:bodyPr>
            <a:noAutofit/>
          </a:bodyPr>
          <a:lstStyle/>
          <a:p>
            <a:pPr marL="0" indent="0">
              <a:buNone/>
            </a:pPr>
            <a:r>
              <a:rPr lang="en-GB" sz="2800" dirty="0">
                <a:latin typeface="Agency FB" panose="020B0503020202020204" pitchFamily="34" charset="0"/>
              </a:rPr>
              <a:t>Models do riot, and cannot, represent every aspect of reality because of the innumerable and changing characteristics of the real-life problems to be represented. However, a model can be used to understand, describe and quantity important aspects of the system and predict the response to the system to inputs. In other words, a model is developed in order to </a:t>
            </a:r>
            <a:r>
              <a:rPr lang="en-GB" sz="2800" dirty="0" err="1">
                <a:latin typeface="Agency FB" panose="020B0503020202020204" pitchFamily="34" charset="0"/>
              </a:rPr>
              <a:t>analyze</a:t>
            </a:r>
            <a:r>
              <a:rPr lang="en-GB" sz="2800" dirty="0">
                <a:latin typeface="Agency FB" panose="020B0503020202020204" pitchFamily="34" charset="0"/>
              </a:rPr>
              <a:t> and understand the given system for the purpose of improving its performance as well as to examine the </a:t>
            </a:r>
            <a:r>
              <a:rPr lang="en-GB" sz="2800" dirty="0" err="1">
                <a:latin typeface="Agency FB" panose="020B0503020202020204" pitchFamily="34" charset="0"/>
              </a:rPr>
              <a:t>behavioral</a:t>
            </a:r>
            <a:r>
              <a:rPr lang="en-GB" sz="2800" dirty="0">
                <a:latin typeface="Agency FB" panose="020B0503020202020204" pitchFamily="34" charset="0"/>
              </a:rPr>
              <a:t> changes of a system without disturbing the ongoing operations.</a:t>
            </a:r>
            <a:endParaRPr lang="en-IN" sz="2800" dirty="0">
              <a:latin typeface="Agency FB" panose="020B0503020202020204" pitchFamily="34" charset="0"/>
            </a:endParaRPr>
          </a:p>
        </p:txBody>
      </p:sp>
    </p:spTree>
    <p:extLst>
      <p:ext uri="{BB962C8B-B14F-4D97-AF65-F5344CB8AC3E}">
        <p14:creationId xmlns:p14="http://schemas.microsoft.com/office/powerpoint/2010/main" xmlns="" val="2072418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86634" y="1351750"/>
            <a:ext cx="9601200" cy="3317875"/>
          </a:xfrm>
        </p:spPr>
        <p:txBody>
          <a:bodyPr>
            <a:noAutofit/>
          </a:bodyPr>
          <a:lstStyle/>
          <a:p>
            <a:pPr marL="0" indent="0" algn="ctr">
              <a:buNone/>
            </a:pPr>
            <a:r>
              <a:rPr lang="en-GB" sz="2800" u="sng" dirty="0">
                <a:latin typeface="Agency FB" panose="020B0503020202020204" pitchFamily="34" charset="0"/>
              </a:rPr>
              <a:t>For example</a:t>
            </a:r>
            <a:r>
              <a:rPr lang="en-GB" sz="2800" dirty="0">
                <a:latin typeface="Agency FB" panose="020B0503020202020204" pitchFamily="34" charset="0"/>
              </a:rPr>
              <a:t>, to study the now of material through a factory, a scaled diagram on paper showing the factory floor, position or equipment, tools, and workers can be constructed. It would not be necessary to give details such as the </a:t>
            </a:r>
            <a:r>
              <a:rPr lang="en-GB" sz="2800" dirty="0" err="1">
                <a:latin typeface="Agency FB" panose="020B0503020202020204" pitchFamily="34" charset="0"/>
              </a:rPr>
              <a:t>color</a:t>
            </a:r>
            <a:r>
              <a:rPr lang="en-GB" sz="2800" dirty="0">
                <a:latin typeface="Agency FB" panose="020B0503020202020204" pitchFamily="34" charset="0"/>
              </a:rPr>
              <a:t> of machines, the heights of the workers, or the temperature of the building. In other words, for a model to be effective, it must be representative of those aspects of reality that are being investigated and have a major impact on the decision situation</a:t>
            </a:r>
            <a:endParaRPr lang="en-IN" sz="2800" dirty="0">
              <a:latin typeface="Agency FB" panose="020B0503020202020204" pitchFamily="34" charset="0"/>
            </a:endParaRPr>
          </a:p>
        </p:txBody>
      </p:sp>
    </p:spTree>
    <p:extLst>
      <p:ext uri="{BB962C8B-B14F-4D97-AF65-F5344CB8AC3E}">
        <p14:creationId xmlns:p14="http://schemas.microsoft.com/office/powerpoint/2010/main" xmlns="" val="2736411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49069" y="1189909"/>
            <a:ext cx="9601200" cy="3317875"/>
          </a:xfrm>
        </p:spPr>
        <p:txBody>
          <a:bodyPr>
            <a:normAutofit/>
          </a:bodyPr>
          <a:lstStyle/>
          <a:p>
            <a:pPr marL="0" indent="0">
              <a:buNone/>
            </a:pPr>
            <a:r>
              <a:rPr lang="en-GB" sz="2800" dirty="0">
                <a:latin typeface="Agency FB" panose="020B0503020202020204" pitchFamily="34" charset="0"/>
              </a:rPr>
              <a:t>The top three qualities of any model are: </a:t>
            </a:r>
          </a:p>
          <a:p>
            <a:r>
              <a:rPr lang="en-GB" sz="2800" dirty="0">
                <a:latin typeface="Agency FB" panose="020B0503020202020204" pitchFamily="34" charset="0"/>
              </a:rPr>
              <a:t>The validity of the model, i.e., how the model will represent the critical aspects of the system or problem under study.</a:t>
            </a:r>
          </a:p>
          <a:p>
            <a:r>
              <a:rPr lang="en-GB" sz="2800" dirty="0">
                <a:latin typeface="Agency FB" panose="020B0503020202020204" pitchFamily="34" charset="0"/>
              </a:rPr>
              <a:t>The usability of the model, i.e., whether a model can be used for the specific purposes</a:t>
            </a:r>
          </a:p>
          <a:p>
            <a:r>
              <a:rPr lang="en-GB" sz="2800" dirty="0">
                <a:latin typeface="Agency FB" panose="020B0503020202020204" pitchFamily="34" charset="0"/>
              </a:rPr>
              <a:t>The value of the model to the user. </a:t>
            </a:r>
            <a:endParaRPr lang="en-IN" sz="2800" dirty="0">
              <a:latin typeface="Agency FB" panose="020B0503020202020204" pitchFamily="34" charset="0"/>
            </a:endParaRPr>
          </a:p>
        </p:txBody>
      </p:sp>
    </p:spTree>
    <p:extLst>
      <p:ext uri="{BB962C8B-B14F-4D97-AF65-F5344CB8AC3E}">
        <p14:creationId xmlns:p14="http://schemas.microsoft.com/office/powerpoint/2010/main" xmlns="" val="2839263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800" b="1" dirty="0">
                <a:latin typeface="Agency FB" panose="020B0503020202020204" pitchFamily="34" charset="0"/>
              </a:rPr>
              <a:t>GENERAL METHODS FOR SOLVING OR MODELS</a:t>
            </a:r>
          </a:p>
        </p:txBody>
      </p:sp>
      <p:sp>
        <p:nvSpPr>
          <p:cNvPr id="3" name="Content Placeholder 2"/>
          <p:cNvSpPr>
            <a:spLocks noGrp="1"/>
          </p:cNvSpPr>
          <p:nvPr>
            <p:ph idx="1"/>
          </p:nvPr>
        </p:nvSpPr>
        <p:spPr>
          <a:xfrm>
            <a:off x="1384413" y="2403183"/>
            <a:ext cx="9806871" cy="2638155"/>
          </a:xfrm>
        </p:spPr>
        <p:txBody>
          <a:bodyPr>
            <a:noAutofit/>
          </a:bodyPr>
          <a:lstStyle/>
          <a:p>
            <a:r>
              <a:rPr lang="en-IN" sz="2800" u="sng" dirty="0">
                <a:latin typeface="Agency FB" panose="020B0503020202020204" pitchFamily="34" charset="0"/>
              </a:rPr>
              <a:t>Analytical Method </a:t>
            </a:r>
          </a:p>
          <a:p>
            <a:pPr marL="0" indent="0">
              <a:buNone/>
            </a:pPr>
            <a:r>
              <a:rPr lang="en-IN" sz="2800" dirty="0">
                <a:latin typeface="Agency FB" panose="020B0503020202020204" pitchFamily="34" charset="0"/>
              </a:rPr>
              <a:t>	Using all the tools of classical </a:t>
            </a:r>
            <a:r>
              <a:rPr lang="en-IN" sz="2800" dirty="0" err="1">
                <a:latin typeface="Agency FB" panose="020B0503020202020204" pitchFamily="34" charset="0"/>
              </a:rPr>
              <a:t>optimaization</a:t>
            </a:r>
            <a:r>
              <a:rPr lang="en-IN" sz="2800" dirty="0">
                <a:latin typeface="Agency FB" panose="020B0503020202020204" pitchFamily="34" charset="0"/>
              </a:rPr>
              <a:t> techniques such as differential </a:t>
            </a:r>
            <a:r>
              <a:rPr lang="en-IN" sz="2800" dirty="0" err="1">
                <a:latin typeface="Agency FB" panose="020B0503020202020204" pitchFamily="34" charset="0"/>
              </a:rPr>
              <a:t>calculs</a:t>
            </a:r>
            <a:r>
              <a:rPr lang="en-IN" sz="2800" dirty="0">
                <a:latin typeface="Agency FB" panose="020B0503020202020204" pitchFamily="34" charset="0"/>
              </a:rPr>
              <a:t> and finite differences.</a:t>
            </a:r>
          </a:p>
          <a:p>
            <a:endParaRPr lang="en-IN" sz="2800" dirty="0">
              <a:latin typeface="Agency FB" panose="020B0503020202020204" pitchFamily="34" charset="0"/>
            </a:endParaRPr>
          </a:p>
          <a:p>
            <a:r>
              <a:rPr lang="en-IN" sz="2800" u="sng" dirty="0">
                <a:latin typeface="Agency FB" panose="020B0503020202020204" pitchFamily="34" charset="0"/>
              </a:rPr>
              <a:t>Alternative Method </a:t>
            </a:r>
          </a:p>
          <a:p>
            <a:pPr marL="0" indent="0">
              <a:buNone/>
            </a:pPr>
            <a:r>
              <a:rPr lang="en-IN" sz="2800" dirty="0">
                <a:latin typeface="Agency FB" panose="020B0503020202020204" pitchFamily="34" charset="0"/>
              </a:rPr>
              <a:t>	If classical methods fails because of complexity of the constraint or the number of the variable then we are usually forced to adopt this methods.</a:t>
            </a:r>
          </a:p>
          <a:p>
            <a:endParaRPr lang="en-IN" sz="2800" dirty="0">
              <a:latin typeface="Agency FB" panose="020B0503020202020204" pitchFamily="34" charset="0"/>
            </a:endParaRPr>
          </a:p>
        </p:txBody>
      </p:sp>
    </p:spTree>
    <p:extLst>
      <p:ext uri="{BB962C8B-B14F-4D97-AF65-F5344CB8AC3E}">
        <p14:creationId xmlns:p14="http://schemas.microsoft.com/office/powerpoint/2010/main" xmlns="" val="1380956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Agency FB" panose="020B0503020202020204" pitchFamily="34" charset="0"/>
              </a:rPr>
              <a:t>GENERAL METHODS FOR SOLVING OR MODELS</a:t>
            </a:r>
            <a:endParaRPr lang="en-IN" dirty="0"/>
          </a:p>
        </p:txBody>
      </p:sp>
      <p:sp>
        <p:nvSpPr>
          <p:cNvPr id="3" name="Content Placeholder 2"/>
          <p:cNvSpPr>
            <a:spLocks noGrp="1"/>
          </p:cNvSpPr>
          <p:nvPr>
            <p:ph idx="1"/>
          </p:nvPr>
        </p:nvSpPr>
        <p:spPr/>
        <p:txBody>
          <a:bodyPr>
            <a:normAutofit/>
          </a:bodyPr>
          <a:lstStyle/>
          <a:p>
            <a:r>
              <a:rPr lang="en-IN" sz="2800" u="sng" dirty="0">
                <a:latin typeface="Agency FB" panose="020B0503020202020204" pitchFamily="34" charset="0"/>
              </a:rPr>
              <a:t>Monte – Carlo Method</a:t>
            </a:r>
          </a:p>
          <a:p>
            <a:pPr marL="0" indent="0">
              <a:buNone/>
            </a:pPr>
            <a:r>
              <a:rPr lang="en-IN" sz="2800" dirty="0">
                <a:latin typeface="Agency FB" panose="020B0503020202020204" pitchFamily="34" charset="0"/>
              </a:rPr>
              <a:t>	Method is based on idea of experimenting of the mathematical model by inserting into the model specific value of decision variable for a selected period of time.</a:t>
            </a:r>
          </a:p>
        </p:txBody>
      </p:sp>
    </p:spTree>
    <p:extLst>
      <p:ext uri="{BB962C8B-B14F-4D97-AF65-F5344CB8AC3E}">
        <p14:creationId xmlns:p14="http://schemas.microsoft.com/office/powerpoint/2010/main" xmlns="" val="3608755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b="1" dirty="0">
                <a:latin typeface="Agency FB" panose="020B0503020202020204" pitchFamily="34" charset="0"/>
              </a:rPr>
              <a:t>METHODOLOGY OF OPERATION RESEARCH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054733058"/>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39405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800" b="1" dirty="0">
                <a:latin typeface="Agency FB" panose="020B0503020202020204" pitchFamily="34" charset="0"/>
              </a:rPr>
              <a:t>APPLICATIONS OF OPERATION RESEARCH</a:t>
            </a:r>
          </a:p>
        </p:txBody>
      </p:sp>
      <p:sp>
        <p:nvSpPr>
          <p:cNvPr id="3" name="Content Placeholder 2"/>
          <p:cNvSpPr>
            <a:spLocks noGrp="1"/>
          </p:cNvSpPr>
          <p:nvPr>
            <p:ph idx="1"/>
          </p:nvPr>
        </p:nvSpPr>
        <p:spPr>
          <a:xfrm>
            <a:off x="1295402" y="2419368"/>
            <a:ext cx="9601196" cy="3131768"/>
          </a:xfrm>
        </p:spPr>
        <p:txBody>
          <a:bodyPr>
            <a:noAutofit/>
          </a:bodyPr>
          <a:lstStyle/>
          <a:p>
            <a:pPr marL="457200" indent="-457200">
              <a:buFont typeface="+mj-lt"/>
              <a:buAutoNum type="arabicPeriod"/>
            </a:pPr>
            <a:r>
              <a:rPr lang="en-IN" sz="2800" dirty="0">
                <a:latin typeface="Agency FB" panose="020B0503020202020204" pitchFamily="34" charset="0"/>
              </a:rPr>
              <a:t>Allocations and Distributions of Projects</a:t>
            </a:r>
          </a:p>
          <a:p>
            <a:pPr marL="457200" indent="-457200">
              <a:buFont typeface="+mj-lt"/>
              <a:buAutoNum type="arabicPeriod"/>
            </a:pPr>
            <a:r>
              <a:rPr lang="en-IN" sz="2800" dirty="0">
                <a:latin typeface="Agency FB" panose="020B0503020202020204" pitchFamily="34" charset="0"/>
              </a:rPr>
              <a:t>Productions and Facility Planning</a:t>
            </a:r>
          </a:p>
          <a:p>
            <a:pPr marL="457200" indent="-457200">
              <a:buFont typeface="+mj-lt"/>
              <a:buAutoNum type="arabicPeriod"/>
            </a:pPr>
            <a:r>
              <a:rPr lang="en-IN" sz="2800" dirty="0">
                <a:latin typeface="Agency FB" panose="020B0503020202020204" pitchFamily="34" charset="0"/>
              </a:rPr>
              <a:t>Programme Decision</a:t>
            </a:r>
          </a:p>
          <a:p>
            <a:pPr marL="457200" indent="-457200">
              <a:buFont typeface="+mj-lt"/>
              <a:buAutoNum type="arabicPeriod"/>
            </a:pPr>
            <a:r>
              <a:rPr lang="en-IN" sz="2800" dirty="0">
                <a:latin typeface="Agency FB" panose="020B0503020202020204" pitchFamily="34" charset="0"/>
              </a:rPr>
              <a:t>Organisation Behaviour</a:t>
            </a:r>
          </a:p>
          <a:p>
            <a:pPr marL="457200" indent="-457200">
              <a:buFont typeface="+mj-lt"/>
              <a:buAutoNum type="arabicPeriod"/>
            </a:pPr>
            <a:r>
              <a:rPr lang="en-IN" sz="2800" dirty="0">
                <a:latin typeface="Agency FB" panose="020B0503020202020204" pitchFamily="34" charset="0"/>
              </a:rPr>
              <a:t>Marketing</a:t>
            </a:r>
          </a:p>
          <a:p>
            <a:pPr marL="457200" indent="-457200">
              <a:buFont typeface="+mj-lt"/>
              <a:buAutoNum type="arabicPeriod"/>
            </a:pPr>
            <a:r>
              <a:rPr lang="en-IN" sz="2800" dirty="0">
                <a:latin typeface="Agency FB" panose="020B0503020202020204" pitchFamily="34" charset="0"/>
              </a:rPr>
              <a:t>Finance</a:t>
            </a:r>
          </a:p>
          <a:p>
            <a:pPr marL="0" indent="0">
              <a:buNone/>
            </a:pPr>
            <a:endParaRPr lang="en-IN" sz="2800" dirty="0">
              <a:latin typeface="Agency FB" panose="020B0503020202020204" pitchFamily="34" charset="0"/>
            </a:endParaRPr>
          </a:p>
        </p:txBody>
      </p:sp>
    </p:spTree>
    <p:extLst>
      <p:ext uri="{BB962C8B-B14F-4D97-AF65-F5344CB8AC3E}">
        <p14:creationId xmlns:p14="http://schemas.microsoft.com/office/powerpoint/2010/main" xmlns="" val="1899191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b="1" dirty="0">
                <a:latin typeface="Agency FB" panose="020B0503020202020204" pitchFamily="34" charset="0"/>
              </a:rPr>
              <a:t>SCOPE OF OPERATION RESEARCH</a:t>
            </a:r>
          </a:p>
        </p:txBody>
      </p:sp>
      <p:sp>
        <p:nvSpPr>
          <p:cNvPr id="3" name="Content Placeholder 2"/>
          <p:cNvSpPr>
            <a:spLocks noGrp="1"/>
          </p:cNvSpPr>
          <p:nvPr>
            <p:ph idx="1"/>
          </p:nvPr>
        </p:nvSpPr>
        <p:spPr/>
        <p:txBody>
          <a:bodyPr>
            <a:noAutofit/>
          </a:bodyPr>
          <a:lstStyle/>
          <a:p>
            <a:pPr marL="457200" indent="-457200">
              <a:buFont typeface="+mj-lt"/>
              <a:buAutoNum type="arabicPeriod"/>
            </a:pPr>
            <a:r>
              <a:rPr lang="en-IN" sz="2800" dirty="0">
                <a:latin typeface="Agency FB" panose="020B0503020202020204" pitchFamily="34" charset="0"/>
              </a:rPr>
              <a:t>Health Care Management and Hospital Administration</a:t>
            </a:r>
          </a:p>
          <a:p>
            <a:pPr marL="457200" indent="-457200">
              <a:buFont typeface="+mj-lt"/>
              <a:buAutoNum type="arabicPeriod"/>
            </a:pPr>
            <a:r>
              <a:rPr lang="en-IN" sz="2800" dirty="0">
                <a:latin typeface="Agency FB" panose="020B0503020202020204" pitchFamily="34" charset="0"/>
              </a:rPr>
              <a:t>Finance Management Budgeting and Investment</a:t>
            </a:r>
          </a:p>
          <a:p>
            <a:pPr marL="457200" indent="-457200">
              <a:buFont typeface="+mj-lt"/>
              <a:buAutoNum type="arabicPeriod"/>
            </a:pPr>
            <a:r>
              <a:rPr lang="en-IN" sz="2800" dirty="0">
                <a:latin typeface="Agency FB" panose="020B0503020202020204" pitchFamily="34" charset="0"/>
              </a:rPr>
              <a:t>Energy and Environment</a:t>
            </a:r>
          </a:p>
          <a:p>
            <a:pPr marL="457200" indent="-457200">
              <a:buFont typeface="+mj-lt"/>
              <a:buAutoNum type="arabicPeriod"/>
            </a:pPr>
            <a:r>
              <a:rPr lang="en-IN" sz="2800" dirty="0">
                <a:latin typeface="Agency FB" panose="020B0503020202020204" pitchFamily="34" charset="0"/>
              </a:rPr>
              <a:t>Marketing and Revenue Management</a:t>
            </a:r>
          </a:p>
          <a:p>
            <a:pPr marL="457200" indent="-457200">
              <a:buFont typeface="+mj-lt"/>
              <a:buAutoNum type="arabicPeriod"/>
            </a:pPr>
            <a:r>
              <a:rPr lang="en-IN" sz="2800" dirty="0">
                <a:latin typeface="Agency FB" panose="020B0503020202020204" pitchFamily="34" charset="0"/>
              </a:rPr>
              <a:t>Agriculture</a:t>
            </a:r>
          </a:p>
          <a:p>
            <a:pPr marL="457200" indent="-457200">
              <a:buFont typeface="+mj-lt"/>
              <a:buAutoNum type="arabicPeriod"/>
            </a:pPr>
            <a:r>
              <a:rPr lang="en-IN" sz="2800" dirty="0">
                <a:latin typeface="Agency FB" panose="020B0503020202020204" pitchFamily="34" charset="0"/>
              </a:rPr>
              <a:t>Communication Network</a:t>
            </a:r>
          </a:p>
          <a:p>
            <a:pPr marL="0" indent="0">
              <a:buNone/>
            </a:pPr>
            <a:endParaRPr lang="en-IN" sz="2800" dirty="0">
              <a:latin typeface="Agency FB" panose="020B0503020202020204" pitchFamily="34" charset="0"/>
            </a:endParaRPr>
          </a:p>
        </p:txBody>
      </p:sp>
    </p:spTree>
    <p:extLst>
      <p:ext uri="{BB962C8B-B14F-4D97-AF65-F5344CB8AC3E}">
        <p14:creationId xmlns:p14="http://schemas.microsoft.com/office/powerpoint/2010/main" xmlns="" val="3043361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b="1" dirty="0">
                <a:latin typeface="Agency FB" panose="020B0503020202020204" pitchFamily="34" charset="0"/>
              </a:rPr>
              <a:t>SIMPLIFICATIONS IN OR MODEL</a:t>
            </a:r>
          </a:p>
        </p:txBody>
      </p:sp>
      <p:sp>
        <p:nvSpPr>
          <p:cNvPr id="3" name="Content Placeholder 2"/>
          <p:cNvSpPr>
            <a:spLocks noGrp="1"/>
          </p:cNvSpPr>
          <p:nvPr>
            <p:ph idx="1"/>
          </p:nvPr>
        </p:nvSpPr>
        <p:spPr/>
        <p:txBody>
          <a:bodyPr>
            <a:normAutofit/>
          </a:bodyPr>
          <a:lstStyle/>
          <a:p>
            <a:r>
              <a:rPr lang="en-IN" sz="2800" dirty="0" err="1">
                <a:latin typeface="Agency FB" panose="020B0503020202020204" pitchFamily="34" charset="0"/>
              </a:rPr>
              <a:t>Ominitting</a:t>
            </a:r>
            <a:r>
              <a:rPr lang="en-IN" sz="2800" dirty="0">
                <a:latin typeface="Agency FB" panose="020B0503020202020204" pitchFamily="34" charset="0"/>
              </a:rPr>
              <a:t> Certain Variables</a:t>
            </a:r>
          </a:p>
          <a:p>
            <a:r>
              <a:rPr lang="en-IN" sz="2800" dirty="0">
                <a:latin typeface="Agency FB" panose="020B0503020202020204" pitchFamily="34" charset="0"/>
              </a:rPr>
              <a:t>Aggregating Variables</a:t>
            </a:r>
          </a:p>
          <a:p>
            <a:r>
              <a:rPr lang="en-IN" sz="2800" dirty="0">
                <a:latin typeface="Agency FB" panose="020B0503020202020204" pitchFamily="34" charset="0"/>
              </a:rPr>
              <a:t>Changing the nature of Variables</a:t>
            </a:r>
          </a:p>
          <a:p>
            <a:r>
              <a:rPr lang="en-IN" sz="2800" dirty="0">
                <a:latin typeface="Agency FB" panose="020B0503020202020204" pitchFamily="34" charset="0"/>
              </a:rPr>
              <a:t>Changing the Relationship Variables</a:t>
            </a:r>
          </a:p>
          <a:p>
            <a:r>
              <a:rPr lang="en-IN" sz="2800" dirty="0">
                <a:latin typeface="Agency FB" panose="020B0503020202020204" pitchFamily="34" charset="0"/>
              </a:rPr>
              <a:t>Modify Constraints</a:t>
            </a:r>
          </a:p>
        </p:txBody>
      </p:sp>
    </p:spTree>
    <p:extLst>
      <p:ext uri="{BB962C8B-B14F-4D97-AF65-F5344CB8AC3E}">
        <p14:creationId xmlns:p14="http://schemas.microsoft.com/office/powerpoint/2010/main" xmlns="" val="63230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b="1" dirty="0">
                <a:latin typeface="Agency FB" panose="020B0503020202020204" pitchFamily="34" charset="0"/>
              </a:rPr>
              <a:t>TECHIQUES IN OR MODEL</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751035539"/>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2218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4800" b="1" dirty="0">
                <a:latin typeface="Agency FB" panose="020B0503020202020204" pitchFamily="34" charset="0"/>
              </a:rPr>
              <a:t>DECISION MAKING THROUGH OPERATION RESEARCH</a:t>
            </a:r>
          </a:p>
        </p:txBody>
      </p:sp>
      <p:sp>
        <p:nvSpPr>
          <p:cNvPr id="3" name="Content Placeholder 2"/>
          <p:cNvSpPr>
            <a:spLocks noGrp="1"/>
          </p:cNvSpPr>
          <p:nvPr>
            <p:ph idx="1"/>
          </p:nvPr>
        </p:nvSpPr>
        <p:spPr/>
        <p:txBody>
          <a:bodyPr>
            <a:normAutofit/>
          </a:bodyPr>
          <a:lstStyle/>
          <a:p>
            <a:r>
              <a:rPr lang="en-IN" sz="2800" dirty="0">
                <a:latin typeface="Agency FB" panose="020B0503020202020204" pitchFamily="34" charset="0"/>
              </a:rPr>
              <a:t>Operational Research allow people to analyse a greater number of alternatives and constraints than would usually be possible, if they were to use only an initiative approach.</a:t>
            </a:r>
          </a:p>
          <a:p>
            <a:endParaRPr lang="en-IN" sz="2800" dirty="0">
              <a:latin typeface="Agency FB" panose="020B0503020202020204" pitchFamily="34" charset="0"/>
            </a:endParaRPr>
          </a:p>
          <a:p>
            <a:r>
              <a:rPr lang="en-IN" sz="2800" dirty="0">
                <a:latin typeface="Agency FB" panose="020B0503020202020204" pitchFamily="34" charset="0"/>
              </a:rPr>
              <a:t>Using Operation Research, It is easier to analyse multiple alternatives, which results in greater confidence in the optimal choice.</a:t>
            </a:r>
          </a:p>
        </p:txBody>
      </p:sp>
    </p:spTree>
    <p:extLst>
      <p:ext uri="{BB962C8B-B14F-4D97-AF65-F5344CB8AC3E}">
        <p14:creationId xmlns:p14="http://schemas.microsoft.com/office/powerpoint/2010/main" xmlns="" val="4047880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800" b="1" dirty="0">
                <a:latin typeface="Agency FB" panose="020B0503020202020204" pitchFamily="34" charset="0"/>
              </a:rPr>
              <a:t>CLASSIFICATION OF OPERATION MODEL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12323046"/>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41600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Agency FB" panose="020B0503020202020204" pitchFamily="34" charset="0"/>
              </a:rPr>
              <a:t>OR MODELS IN PRACTICE</a:t>
            </a:r>
            <a:endParaRPr lang="en-IN" dirty="0"/>
          </a:p>
        </p:txBody>
      </p:sp>
      <p:sp>
        <p:nvSpPr>
          <p:cNvPr id="3" name="Content Placeholder 2"/>
          <p:cNvSpPr>
            <a:spLocks noGrp="1"/>
          </p:cNvSpPr>
          <p:nvPr>
            <p:ph idx="1"/>
          </p:nvPr>
        </p:nvSpPr>
        <p:spPr/>
        <p:txBody>
          <a:bodyPr/>
          <a:lstStyle/>
          <a:p>
            <a:r>
              <a:rPr lang="en-GB" sz="2800" dirty="0">
                <a:latin typeface="Agency FB" panose="020B0503020202020204" pitchFamily="34" charset="0"/>
              </a:rPr>
              <a:t>Inventory models </a:t>
            </a:r>
          </a:p>
          <a:p>
            <a:pPr marL="0" indent="0">
              <a:buNone/>
            </a:pPr>
            <a:r>
              <a:rPr lang="en-GB" sz="2800" dirty="0">
                <a:latin typeface="Agency FB" panose="020B0503020202020204" pitchFamily="34" charset="0"/>
              </a:rPr>
              <a:t>	Inventory models deal with the problem of determination of how much to order at a point in time and when to place an order. The main objective is to minimize the sum of three conflicting inventory costs. The cost of holding or carrying extra inventory, the cost of shortage or delay in the delivery of items when it is needed and the cost of ordering or setup. These are also useful in dealing with quantity discounts and selective inventory control. </a:t>
            </a:r>
          </a:p>
          <a:p>
            <a:endParaRPr lang="en-IN" dirty="0"/>
          </a:p>
        </p:txBody>
      </p:sp>
    </p:spTree>
    <p:extLst>
      <p:ext uri="{BB962C8B-B14F-4D97-AF65-F5344CB8AC3E}">
        <p14:creationId xmlns:p14="http://schemas.microsoft.com/office/powerpoint/2010/main" xmlns="" val="395968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Agency FB" panose="020B0503020202020204" pitchFamily="34" charset="0"/>
              </a:rPr>
              <a:t>OR MODELS IN PRACTICE</a:t>
            </a:r>
            <a:endParaRPr lang="en-IN" dirty="0"/>
          </a:p>
        </p:txBody>
      </p:sp>
      <p:sp>
        <p:nvSpPr>
          <p:cNvPr id="3" name="Content Placeholder 2"/>
          <p:cNvSpPr>
            <a:spLocks noGrp="1"/>
          </p:cNvSpPr>
          <p:nvPr>
            <p:ph idx="1"/>
          </p:nvPr>
        </p:nvSpPr>
        <p:spPr/>
        <p:txBody>
          <a:bodyPr>
            <a:normAutofit/>
          </a:bodyPr>
          <a:lstStyle/>
          <a:p>
            <a:r>
              <a:rPr lang="en-GB" sz="2800" dirty="0">
                <a:latin typeface="Agency FB" panose="020B0503020202020204" pitchFamily="34" charset="0"/>
              </a:rPr>
              <a:t>Competitive (Game Theory) models </a:t>
            </a:r>
          </a:p>
          <a:p>
            <a:pPr marL="0" indent="0">
              <a:buNone/>
            </a:pPr>
            <a:r>
              <a:rPr lang="en-GB" sz="2800" dirty="0">
                <a:latin typeface="Agency FB" panose="020B0503020202020204" pitchFamily="34" charset="0"/>
              </a:rPr>
              <a:t>	These models are used to characterize the </a:t>
            </a:r>
            <a:r>
              <a:rPr lang="en-GB" sz="2800" dirty="0" err="1">
                <a:latin typeface="Agency FB" panose="020B0503020202020204" pitchFamily="34" charset="0"/>
              </a:rPr>
              <a:t>behavior</a:t>
            </a:r>
            <a:r>
              <a:rPr lang="en-GB" sz="2800" dirty="0">
                <a:latin typeface="Agency FB" panose="020B0503020202020204" pitchFamily="34" charset="0"/>
              </a:rPr>
              <a:t> of two or more opponents (called players) who compete for the achievement of conflicting goals. These models arc classified according to several factors such as number of competitors, sum of loss and gain, and the type of strategy which would yield the best or the worst outcomes.</a:t>
            </a:r>
            <a:endParaRPr lang="en-IN" sz="2800" dirty="0"/>
          </a:p>
        </p:txBody>
      </p:sp>
    </p:spTree>
    <p:extLst>
      <p:ext uri="{BB962C8B-B14F-4D97-AF65-F5344CB8AC3E}">
        <p14:creationId xmlns:p14="http://schemas.microsoft.com/office/powerpoint/2010/main" xmlns="" val="630700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b="1" dirty="0">
                <a:latin typeface="Agency FB" panose="020B0503020202020204" pitchFamily="34" charset="0"/>
              </a:rPr>
              <a:t>OR MODELS IN PRACTICE</a:t>
            </a:r>
          </a:p>
        </p:txBody>
      </p:sp>
      <p:sp>
        <p:nvSpPr>
          <p:cNvPr id="3" name="Content Placeholder 2"/>
          <p:cNvSpPr>
            <a:spLocks noGrp="1"/>
          </p:cNvSpPr>
          <p:nvPr>
            <p:ph idx="1"/>
          </p:nvPr>
        </p:nvSpPr>
        <p:spPr>
          <a:xfrm>
            <a:off x="1399922" y="2435703"/>
            <a:ext cx="9411038" cy="3440165"/>
          </a:xfrm>
        </p:spPr>
        <p:txBody>
          <a:bodyPr>
            <a:normAutofit/>
          </a:bodyPr>
          <a:lstStyle/>
          <a:p>
            <a:r>
              <a:rPr lang="en-GB" sz="2800" dirty="0">
                <a:latin typeface="Agency FB" panose="020B0503020202020204" pitchFamily="34" charset="0"/>
              </a:rPr>
              <a:t>Network models </a:t>
            </a:r>
          </a:p>
          <a:p>
            <a:pPr marL="0" indent="0">
              <a:buNone/>
            </a:pPr>
            <a:r>
              <a:rPr lang="en-GB" sz="2800" dirty="0">
                <a:latin typeface="Agency FB" panose="020B0503020202020204" pitchFamily="34" charset="0"/>
              </a:rPr>
              <a:t>	These models are applied to the management (planning, controlling and scheduling) of large scale projects. PERT/CPM techniques help in identifying potential trouble spots in a project through the identification of the critical path. These techniques improve project coordination and enable the efficient use of resources. Network methods are also used to determine time cost trade off resource allocation and help in updating activity time. </a:t>
            </a:r>
            <a:endParaRPr lang="en-IN" sz="2000" dirty="0">
              <a:latin typeface="Agency FB" panose="020B0503020202020204" pitchFamily="34" charset="0"/>
            </a:endParaRPr>
          </a:p>
        </p:txBody>
      </p:sp>
    </p:spTree>
    <p:extLst>
      <p:ext uri="{BB962C8B-B14F-4D97-AF65-F5344CB8AC3E}">
        <p14:creationId xmlns:p14="http://schemas.microsoft.com/office/powerpoint/2010/main" xmlns="" val="289309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800" b="1" dirty="0">
                <a:latin typeface="Agency FB" panose="020B0503020202020204" pitchFamily="34" charset="0"/>
              </a:rPr>
              <a:t>DECISION MAKING THROUGH OPERATION RESEARCH</a:t>
            </a:r>
            <a:endParaRPr lang="en-IN" sz="4800" dirty="0"/>
          </a:p>
        </p:txBody>
      </p:sp>
      <p:sp>
        <p:nvSpPr>
          <p:cNvPr id="3" name="Content Placeholder 2"/>
          <p:cNvSpPr>
            <a:spLocks noGrp="1"/>
          </p:cNvSpPr>
          <p:nvPr>
            <p:ph idx="1"/>
          </p:nvPr>
        </p:nvSpPr>
        <p:spPr>
          <a:xfrm>
            <a:off x="1295402" y="2629761"/>
            <a:ext cx="9601196" cy="3318936"/>
          </a:xfrm>
        </p:spPr>
        <p:txBody>
          <a:bodyPr>
            <a:normAutofit/>
          </a:bodyPr>
          <a:lstStyle/>
          <a:p>
            <a:r>
              <a:rPr lang="en-IN" sz="2800" dirty="0">
                <a:latin typeface="Agency FB" panose="020B0503020202020204" pitchFamily="34" charset="0"/>
              </a:rPr>
              <a:t>Business managers face an endless list of complex issue everyday. They must make decisions about financing, where to build a plant, how much of a product to manufacture, how many people to hire, and so on, often, the factors that make up business issues are complicated, and they may be difficult to comprehend. Operation Research is a way to deal with these thorny problems.</a:t>
            </a:r>
          </a:p>
        </p:txBody>
      </p:sp>
    </p:spTree>
    <p:extLst>
      <p:ext uri="{BB962C8B-B14F-4D97-AF65-F5344CB8AC3E}">
        <p14:creationId xmlns:p14="http://schemas.microsoft.com/office/powerpoint/2010/main" xmlns="" val="1318635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674" y="857757"/>
            <a:ext cx="10515600" cy="1650228"/>
          </a:xfrm>
        </p:spPr>
        <p:txBody>
          <a:bodyPr>
            <a:normAutofit/>
          </a:bodyPr>
          <a:lstStyle/>
          <a:p>
            <a:r>
              <a:rPr lang="en-IN" sz="4800" b="1" dirty="0">
                <a:latin typeface="Agency FB" panose="020B0503020202020204" pitchFamily="34" charset="0"/>
              </a:rPr>
              <a:t>NATURE &amp; SIGNIFICANCE OF OPERATION RESEARCH</a:t>
            </a:r>
          </a:p>
        </p:txBody>
      </p:sp>
      <p:sp>
        <p:nvSpPr>
          <p:cNvPr id="3" name="Content Placeholder 2"/>
          <p:cNvSpPr>
            <a:spLocks noGrp="1"/>
          </p:cNvSpPr>
          <p:nvPr>
            <p:ph idx="1"/>
          </p:nvPr>
        </p:nvSpPr>
        <p:spPr>
          <a:xfrm>
            <a:off x="1343278" y="2394696"/>
            <a:ext cx="9508141" cy="3474223"/>
          </a:xfrm>
        </p:spPr>
        <p:txBody>
          <a:bodyPr>
            <a:noAutofit/>
          </a:bodyPr>
          <a:lstStyle/>
          <a:p>
            <a:r>
              <a:rPr lang="en-IN" sz="2800" u="sng" dirty="0">
                <a:latin typeface="Agency FB" panose="020B0503020202020204" pitchFamily="34" charset="0"/>
              </a:rPr>
              <a:t>Systematic Orientation</a:t>
            </a:r>
          </a:p>
          <a:p>
            <a:pPr marL="0" indent="0">
              <a:buNone/>
            </a:pPr>
            <a:r>
              <a:rPr lang="en-IN" sz="2800" dirty="0">
                <a:latin typeface="Agency FB" panose="020B0503020202020204" pitchFamily="34" charset="0"/>
              </a:rPr>
              <a:t>	Operation Research tries to identify all possible interaction in the activities of organization &amp; studies their impact.</a:t>
            </a:r>
          </a:p>
          <a:p>
            <a:pPr marL="0" indent="0">
              <a:buNone/>
            </a:pPr>
            <a:endParaRPr lang="en-IN" sz="2800" dirty="0">
              <a:latin typeface="Agency FB" panose="020B0503020202020204" pitchFamily="34" charset="0"/>
            </a:endParaRPr>
          </a:p>
          <a:p>
            <a:r>
              <a:rPr lang="en-IN" sz="2800" u="sng" dirty="0">
                <a:latin typeface="Agency FB" panose="020B0503020202020204" pitchFamily="34" charset="0"/>
              </a:rPr>
              <a:t>Interdisciplinary System Approach</a:t>
            </a:r>
          </a:p>
          <a:p>
            <a:pPr marL="0" indent="0">
              <a:buNone/>
            </a:pPr>
            <a:r>
              <a:rPr lang="en-IN" sz="2800" dirty="0">
                <a:latin typeface="Agency FB" panose="020B0503020202020204" pitchFamily="34" charset="0"/>
              </a:rPr>
              <a:t>	OR is performed by a team of scientist drawn from different facilities, statistics, economics, engineering, management, physics etc.</a:t>
            </a:r>
          </a:p>
          <a:p>
            <a:endParaRPr lang="en-IN" dirty="0">
              <a:latin typeface="Agency FB" panose="020B0503020202020204" pitchFamily="34" charset="0"/>
            </a:endParaRPr>
          </a:p>
        </p:txBody>
      </p:sp>
    </p:spTree>
    <p:extLst>
      <p:ext uri="{BB962C8B-B14F-4D97-AF65-F5344CB8AC3E}">
        <p14:creationId xmlns:p14="http://schemas.microsoft.com/office/powerpoint/2010/main" xmlns="" val="3089510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800" b="1" dirty="0">
                <a:latin typeface="Agency FB" panose="020B0503020202020204" pitchFamily="34" charset="0"/>
              </a:rPr>
              <a:t>NATURE &amp; SIGNIFICANCE OF OPERATION RESEARCH</a:t>
            </a:r>
            <a:endParaRPr lang="en-IN" sz="4800" dirty="0"/>
          </a:p>
        </p:txBody>
      </p:sp>
      <p:sp>
        <p:nvSpPr>
          <p:cNvPr id="3" name="Content Placeholder 2"/>
          <p:cNvSpPr>
            <a:spLocks noGrp="1"/>
          </p:cNvSpPr>
          <p:nvPr>
            <p:ph idx="1"/>
          </p:nvPr>
        </p:nvSpPr>
        <p:spPr>
          <a:xfrm>
            <a:off x="1432290" y="2508380"/>
            <a:ext cx="9249197" cy="3318936"/>
          </a:xfrm>
        </p:spPr>
        <p:txBody>
          <a:bodyPr>
            <a:noAutofit/>
          </a:bodyPr>
          <a:lstStyle/>
          <a:p>
            <a:r>
              <a:rPr lang="en-IN" sz="2800" u="sng" dirty="0">
                <a:latin typeface="Agency FB" panose="020B0503020202020204" pitchFamily="34" charset="0"/>
              </a:rPr>
              <a:t>Scientific Approach</a:t>
            </a:r>
          </a:p>
          <a:p>
            <a:pPr marL="0" indent="0">
              <a:buNone/>
            </a:pPr>
            <a:r>
              <a:rPr lang="en-IN" sz="2800" dirty="0">
                <a:latin typeface="Agency FB" panose="020B0503020202020204" pitchFamily="34" charset="0"/>
              </a:rPr>
              <a:t>	It is a formalised process of reasoning where the problems are defined &amp; analysed scientifically.</a:t>
            </a:r>
          </a:p>
          <a:p>
            <a:pPr marL="0" indent="0">
              <a:buNone/>
            </a:pPr>
            <a:endParaRPr lang="en-IN" sz="2800" dirty="0">
              <a:latin typeface="Agency FB" panose="020B0503020202020204" pitchFamily="34" charset="0"/>
            </a:endParaRPr>
          </a:p>
          <a:p>
            <a:r>
              <a:rPr lang="en-IN" sz="2800" u="sng" dirty="0">
                <a:latin typeface="Agency FB" panose="020B0503020202020204" pitchFamily="34" charset="0"/>
              </a:rPr>
              <a:t>Decision Making</a:t>
            </a:r>
          </a:p>
          <a:p>
            <a:pPr marL="0" indent="0">
              <a:buNone/>
            </a:pPr>
            <a:r>
              <a:rPr lang="en-IN" sz="2800" dirty="0">
                <a:latin typeface="Agency FB" panose="020B0503020202020204" pitchFamily="34" charset="0"/>
              </a:rPr>
              <a:t>	OR is a science which helps management to take better decision.</a:t>
            </a:r>
          </a:p>
          <a:p>
            <a:endParaRPr lang="en-IN" sz="2800" dirty="0">
              <a:latin typeface="Agency FB" panose="020B0503020202020204" pitchFamily="34" charset="0"/>
            </a:endParaRPr>
          </a:p>
          <a:p>
            <a:pPr marL="0" indent="0">
              <a:buNone/>
            </a:pPr>
            <a:endParaRPr lang="en-IN" sz="2800" dirty="0">
              <a:latin typeface="Agency FB" panose="020B0503020202020204" pitchFamily="34" charset="0"/>
            </a:endParaRPr>
          </a:p>
          <a:p>
            <a:endParaRPr lang="en-IN" sz="2800" dirty="0"/>
          </a:p>
        </p:txBody>
      </p:sp>
    </p:spTree>
    <p:extLst>
      <p:ext uri="{BB962C8B-B14F-4D97-AF65-F5344CB8AC3E}">
        <p14:creationId xmlns:p14="http://schemas.microsoft.com/office/powerpoint/2010/main" xmlns="" val="815964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310" y="820291"/>
            <a:ext cx="9601196" cy="1303867"/>
          </a:xfrm>
        </p:spPr>
        <p:txBody>
          <a:bodyPr>
            <a:noAutofit/>
          </a:bodyPr>
          <a:lstStyle/>
          <a:p>
            <a:r>
              <a:rPr lang="en-IN" sz="4800" b="1" dirty="0">
                <a:latin typeface="Agency FB" panose="020B0503020202020204" pitchFamily="34" charset="0"/>
              </a:rPr>
              <a:t>NATURE &amp; SIGNIFICANCE OF OPERATION RESEARCH</a:t>
            </a:r>
            <a:endParaRPr lang="en-IN" sz="4800" dirty="0"/>
          </a:p>
        </p:txBody>
      </p:sp>
      <p:sp>
        <p:nvSpPr>
          <p:cNvPr id="3" name="Content Placeholder 2"/>
          <p:cNvSpPr>
            <a:spLocks noGrp="1"/>
          </p:cNvSpPr>
          <p:nvPr>
            <p:ph idx="1"/>
          </p:nvPr>
        </p:nvSpPr>
        <p:spPr>
          <a:xfrm>
            <a:off x="1359462" y="2416343"/>
            <a:ext cx="9529044" cy="4351338"/>
          </a:xfrm>
        </p:spPr>
        <p:txBody>
          <a:bodyPr>
            <a:normAutofit/>
          </a:bodyPr>
          <a:lstStyle/>
          <a:p>
            <a:r>
              <a:rPr lang="en-IN" sz="2800" u="sng" dirty="0">
                <a:latin typeface="Agency FB" panose="020B0503020202020204" pitchFamily="34" charset="0"/>
              </a:rPr>
              <a:t>Optimiza</a:t>
            </a:r>
            <a:r>
              <a:rPr lang="en-IN" sz="3200" u="sng" dirty="0">
                <a:latin typeface="Agency FB" panose="020B0503020202020204" pitchFamily="34" charset="0"/>
              </a:rPr>
              <a:t>tion</a:t>
            </a:r>
            <a:r>
              <a:rPr lang="en-IN" sz="2800" u="sng" dirty="0">
                <a:latin typeface="Agency FB" panose="020B0503020202020204" pitchFamily="34" charset="0"/>
              </a:rPr>
              <a:t> Objective</a:t>
            </a:r>
          </a:p>
          <a:p>
            <a:pPr marL="0" indent="0">
              <a:buNone/>
            </a:pPr>
            <a:r>
              <a:rPr lang="en-IN" sz="2800" dirty="0">
                <a:latin typeface="Agency FB" panose="020B0503020202020204" pitchFamily="34" charset="0"/>
              </a:rPr>
              <a:t>	It attempts to find the best and optimal solution to a problem using OR techniques.</a:t>
            </a:r>
          </a:p>
          <a:p>
            <a:endParaRPr lang="en-IN" sz="2800" dirty="0">
              <a:latin typeface="Agency FB" panose="020B0503020202020204" pitchFamily="34" charset="0"/>
            </a:endParaRPr>
          </a:p>
          <a:p>
            <a:r>
              <a:rPr lang="en-IN" sz="2800" u="sng" dirty="0">
                <a:latin typeface="Agency FB" panose="020B0503020202020204" pitchFamily="34" charset="0"/>
              </a:rPr>
              <a:t>Bad Answers to a Problem</a:t>
            </a:r>
          </a:p>
          <a:p>
            <a:pPr marL="0" indent="0">
              <a:buNone/>
            </a:pPr>
            <a:r>
              <a:rPr lang="en-IN" sz="2800" dirty="0">
                <a:latin typeface="Agency FB" panose="020B0503020202020204" pitchFamily="34" charset="0"/>
              </a:rPr>
              <a:t>	OR cannot give perfect solution to a problems.</a:t>
            </a:r>
          </a:p>
          <a:p>
            <a:endParaRPr lang="en-IN" dirty="0">
              <a:latin typeface="Agency FB" panose="020B0503020202020204" pitchFamily="34" charset="0"/>
            </a:endParaRPr>
          </a:p>
        </p:txBody>
      </p:sp>
    </p:spTree>
    <p:extLst>
      <p:ext uri="{BB962C8B-B14F-4D97-AF65-F5344CB8AC3E}">
        <p14:creationId xmlns:p14="http://schemas.microsoft.com/office/powerpoint/2010/main" xmlns="" val="1943586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800" b="1" dirty="0">
                <a:latin typeface="Agency FB" panose="020B0503020202020204" pitchFamily="34" charset="0"/>
              </a:rPr>
              <a:t>CHARACTERISTICS OF OPERATION RESEARCH</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951197991"/>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86211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800" b="1" dirty="0">
                <a:latin typeface="Agency FB" panose="020B0503020202020204" pitchFamily="34" charset="0"/>
              </a:rPr>
              <a:t>OPPORTUNITIES OF OPERATION RESEARCH</a:t>
            </a:r>
            <a:endParaRPr lang="en-IN" b="1" dirty="0">
              <a:latin typeface="Agency FB" panose="020B0503020202020204" pitchFamily="34" charset="0"/>
            </a:endParaRPr>
          </a:p>
        </p:txBody>
      </p:sp>
      <p:sp>
        <p:nvSpPr>
          <p:cNvPr id="3" name="Content Placeholder 2"/>
          <p:cNvSpPr>
            <a:spLocks noGrp="1"/>
          </p:cNvSpPr>
          <p:nvPr>
            <p:ph idx="1"/>
          </p:nvPr>
        </p:nvSpPr>
        <p:spPr>
          <a:xfrm>
            <a:off x="1383738" y="2120113"/>
            <a:ext cx="9443406" cy="4159306"/>
          </a:xfrm>
        </p:spPr>
        <p:txBody>
          <a:bodyPr>
            <a:normAutofit/>
          </a:bodyPr>
          <a:lstStyle/>
          <a:p>
            <a:pPr marL="0" indent="0">
              <a:buNone/>
            </a:pPr>
            <a:endParaRPr lang="en-GB" dirty="0"/>
          </a:p>
          <a:p>
            <a:r>
              <a:rPr lang="en-GB" sz="2800" dirty="0">
                <a:latin typeface="Agency FB" panose="020B0503020202020204" pitchFamily="34" charset="0"/>
              </a:rPr>
              <a:t>It compels the decision-maker to be quite explicit about his objective, </a:t>
            </a:r>
            <a:r>
              <a:rPr lang="en-GB" sz="2800" dirty="0" err="1">
                <a:latin typeface="Agency FB" panose="020B0503020202020204" pitchFamily="34" charset="0"/>
              </a:rPr>
              <a:t>assump</a:t>
            </a:r>
            <a:r>
              <a:rPr lang="en-GB" sz="2800" dirty="0">
                <a:latin typeface="Agency FB" panose="020B0503020202020204" pitchFamily="34" charset="0"/>
              </a:rPr>
              <a:t> </a:t>
            </a:r>
            <a:r>
              <a:rPr lang="en-GB" sz="2800" dirty="0" err="1">
                <a:latin typeface="Agency FB" panose="020B0503020202020204" pitchFamily="34" charset="0"/>
              </a:rPr>
              <a:t>tions</a:t>
            </a:r>
            <a:r>
              <a:rPr lang="en-GB" sz="2800" dirty="0">
                <a:latin typeface="Agency FB" panose="020B0503020202020204" pitchFamily="34" charset="0"/>
              </a:rPr>
              <a:t> and his perspective to constraints.</a:t>
            </a:r>
          </a:p>
          <a:p>
            <a:r>
              <a:rPr lang="en-GB" sz="2800" dirty="0">
                <a:latin typeface="Agency FB" panose="020B0503020202020204" pitchFamily="34" charset="0"/>
              </a:rPr>
              <a:t>It makes the decision-maker very carefully consider exactly what variables influence decisions. </a:t>
            </a:r>
          </a:p>
          <a:p>
            <a:r>
              <a:rPr lang="en-GB" sz="2800" dirty="0">
                <a:latin typeface="Agency FB" panose="020B0503020202020204" pitchFamily="34" charset="0"/>
              </a:rPr>
              <a:t>Quickly points out gaps in the data required to support workable solutions to a problem. </a:t>
            </a:r>
          </a:p>
        </p:txBody>
      </p:sp>
    </p:spTree>
    <p:extLst>
      <p:ext uri="{BB962C8B-B14F-4D97-AF65-F5344CB8AC3E}">
        <p14:creationId xmlns:p14="http://schemas.microsoft.com/office/powerpoint/2010/main" xmlns="" val="1002124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800" b="1" dirty="0">
                <a:latin typeface="Agency FB" panose="020B0503020202020204" pitchFamily="34" charset="0"/>
              </a:rPr>
              <a:t>SHORTCOMINGS OF OPERATION RESEARCH</a:t>
            </a:r>
            <a:endParaRPr lang="en-IN" b="1" dirty="0">
              <a:latin typeface="Agency FB" panose="020B0503020202020204" pitchFamily="34" charset="0"/>
            </a:endParaRPr>
          </a:p>
        </p:txBody>
      </p:sp>
      <p:sp>
        <p:nvSpPr>
          <p:cNvPr id="3" name="Content Placeholder 2"/>
          <p:cNvSpPr>
            <a:spLocks noGrp="1"/>
          </p:cNvSpPr>
          <p:nvPr>
            <p:ph idx="1"/>
          </p:nvPr>
        </p:nvSpPr>
        <p:spPr/>
        <p:txBody>
          <a:bodyPr>
            <a:normAutofit/>
          </a:bodyPr>
          <a:lstStyle/>
          <a:p>
            <a:r>
              <a:rPr lang="en-GB" sz="2800" dirty="0">
                <a:latin typeface="Agency FB" panose="020B0503020202020204" pitchFamily="34" charset="0"/>
              </a:rPr>
              <a:t>The solution to a problem is often derived either by making it simpler or simplifying assumptions and thus such solutions have limitations. </a:t>
            </a:r>
          </a:p>
          <a:p>
            <a:r>
              <a:rPr lang="en-GB" sz="2800" dirty="0">
                <a:latin typeface="Agency FB" panose="020B0503020202020204" pitchFamily="34" charset="0"/>
              </a:rPr>
              <a:t>Sometimes models do not represent the realistic situations in which decisions must be made. </a:t>
            </a:r>
          </a:p>
          <a:p>
            <a:r>
              <a:rPr lang="en-GB" sz="2800" dirty="0">
                <a:latin typeface="Agency FB" panose="020B0503020202020204" pitchFamily="34" charset="0"/>
              </a:rPr>
              <a:t>Often the decision maker is not fully aware of the limitations of the models that he is using.</a:t>
            </a:r>
            <a:r>
              <a:rPr lang="en-GB" sz="2800" dirty="0"/>
              <a:t> </a:t>
            </a:r>
            <a:endParaRPr lang="en-IN" sz="2800" dirty="0"/>
          </a:p>
        </p:txBody>
      </p:sp>
    </p:spTree>
    <p:extLst>
      <p:ext uri="{BB962C8B-B14F-4D97-AF65-F5344CB8AC3E}">
        <p14:creationId xmlns:p14="http://schemas.microsoft.com/office/powerpoint/2010/main" xmlns="" val="17745787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190</TotalTime>
  <Words>781</Words>
  <Application>Microsoft Office PowerPoint</Application>
  <PresentationFormat>Custom</PresentationFormat>
  <Paragraphs>112</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Organic</vt:lpstr>
      <vt:lpstr>OPERATION RESEARCH</vt:lpstr>
      <vt:lpstr>DECISION MAKING THROUGH OPERATION RESEARCH</vt:lpstr>
      <vt:lpstr>DECISION MAKING THROUGH OPERATION RESEARCH</vt:lpstr>
      <vt:lpstr>NATURE &amp; SIGNIFICANCE OF OPERATION RESEARCH</vt:lpstr>
      <vt:lpstr>NATURE &amp; SIGNIFICANCE OF OPERATION RESEARCH</vt:lpstr>
      <vt:lpstr>NATURE &amp; SIGNIFICANCE OF OPERATION RESEARCH</vt:lpstr>
      <vt:lpstr>CHARACTERISTICS OF OPERATION RESEARCH</vt:lpstr>
      <vt:lpstr>OPPORTUNITIES OF OPERATION RESEARCH</vt:lpstr>
      <vt:lpstr>SHORTCOMINGS OF OPERATION RESEARCH</vt:lpstr>
      <vt:lpstr>MODELS AND MODELLING IN OPERATIONS RESEARCH</vt:lpstr>
      <vt:lpstr>Slide 11</vt:lpstr>
      <vt:lpstr>Slide 12</vt:lpstr>
      <vt:lpstr>GENERAL METHODS FOR SOLVING OR MODELS</vt:lpstr>
      <vt:lpstr>GENERAL METHODS FOR SOLVING OR MODELS</vt:lpstr>
      <vt:lpstr>METHODOLOGY OF OPERATION RESEARCH</vt:lpstr>
      <vt:lpstr>APPLICATIONS OF OPERATION RESEARCH</vt:lpstr>
      <vt:lpstr>SCOPE OF OPERATION RESEARCH</vt:lpstr>
      <vt:lpstr>SIMPLIFICATIONS IN OR MODEL</vt:lpstr>
      <vt:lpstr>TECHIQUES IN OR MODEL</vt:lpstr>
      <vt:lpstr>CLASSIFICATION OF OPERATION MODEL</vt:lpstr>
      <vt:lpstr>OR MODELS IN PRACTICE</vt:lpstr>
      <vt:lpstr>OR MODELS IN PRACTICE</vt:lpstr>
      <vt:lpstr>OR MODELS IN PRACTICE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OPERATION RESEARCH</dc:title>
  <dc:creator>ROHAN GUPTA</dc:creator>
  <cp:lastModifiedBy>sudhir verma</cp:lastModifiedBy>
  <cp:revision>25</cp:revision>
  <dcterms:created xsi:type="dcterms:W3CDTF">2022-01-09T14:41:10Z</dcterms:created>
  <dcterms:modified xsi:type="dcterms:W3CDTF">2022-11-22T15:43:30Z</dcterms:modified>
</cp:coreProperties>
</file>