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hlink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" dirty="0"/>
              <a:t>D</a:t>
            </a:r>
            <a:r>
              <a:rPr spc="-105" dirty="0"/>
              <a:t>r</a:t>
            </a:r>
            <a:r>
              <a:rPr dirty="0"/>
              <a:t>.</a:t>
            </a:r>
            <a:r>
              <a:rPr spc="-85" dirty="0"/>
              <a:t> </a:t>
            </a:r>
            <a:r>
              <a:rPr spc="30" dirty="0"/>
              <a:t>S</a:t>
            </a:r>
            <a:r>
              <a:rPr spc="20" dirty="0"/>
              <a:t>o</a:t>
            </a:r>
            <a:r>
              <a:rPr dirty="0"/>
              <a:t>l</a:t>
            </a:r>
            <a:r>
              <a:rPr spc="-30" dirty="0"/>
              <a:t>o</a:t>
            </a:r>
            <a:r>
              <a:rPr spc="-15" dirty="0"/>
              <a:t>m</a:t>
            </a:r>
            <a:r>
              <a:rPr spc="-30" dirty="0"/>
              <a:t>o</a:t>
            </a:r>
            <a:r>
              <a:rPr dirty="0"/>
              <a:t>n</a:t>
            </a:r>
            <a:r>
              <a:rPr spc="-80" dirty="0"/>
              <a:t> </a:t>
            </a:r>
            <a:r>
              <a:rPr spc="10" dirty="0"/>
              <a:t>D</a:t>
            </a:r>
            <a:r>
              <a:rPr spc="25" dirty="0"/>
              <a:t>e</a:t>
            </a:r>
            <a:r>
              <a:rPr spc="-30" dirty="0"/>
              <a:t>r</a:t>
            </a:r>
            <a:r>
              <a:rPr spc="-20" dirty="0"/>
              <a:t>e</a:t>
            </a:r>
            <a:r>
              <a:rPr spc="-10" dirty="0"/>
              <a:t>s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hlink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" dirty="0"/>
              <a:t>D</a:t>
            </a:r>
            <a:r>
              <a:rPr spc="-105" dirty="0"/>
              <a:t>r</a:t>
            </a:r>
            <a:r>
              <a:rPr dirty="0"/>
              <a:t>.</a:t>
            </a:r>
            <a:r>
              <a:rPr spc="-85" dirty="0"/>
              <a:t> </a:t>
            </a:r>
            <a:r>
              <a:rPr spc="30" dirty="0"/>
              <a:t>S</a:t>
            </a:r>
            <a:r>
              <a:rPr spc="20" dirty="0"/>
              <a:t>o</a:t>
            </a:r>
            <a:r>
              <a:rPr dirty="0"/>
              <a:t>l</a:t>
            </a:r>
            <a:r>
              <a:rPr spc="-30" dirty="0"/>
              <a:t>o</a:t>
            </a:r>
            <a:r>
              <a:rPr spc="-15" dirty="0"/>
              <a:t>m</a:t>
            </a:r>
            <a:r>
              <a:rPr spc="-30" dirty="0"/>
              <a:t>o</a:t>
            </a:r>
            <a:r>
              <a:rPr dirty="0"/>
              <a:t>n</a:t>
            </a:r>
            <a:r>
              <a:rPr spc="-80" dirty="0"/>
              <a:t> </a:t>
            </a:r>
            <a:r>
              <a:rPr spc="10" dirty="0"/>
              <a:t>D</a:t>
            </a:r>
            <a:r>
              <a:rPr spc="25" dirty="0"/>
              <a:t>e</a:t>
            </a:r>
            <a:r>
              <a:rPr spc="-30" dirty="0"/>
              <a:t>r</a:t>
            </a:r>
            <a:r>
              <a:rPr spc="-20" dirty="0"/>
              <a:t>e</a:t>
            </a:r>
            <a:r>
              <a:rPr spc="-10" dirty="0"/>
              <a:t>s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hlink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" dirty="0"/>
              <a:t>D</a:t>
            </a:r>
            <a:r>
              <a:rPr spc="-105" dirty="0"/>
              <a:t>r</a:t>
            </a:r>
            <a:r>
              <a:rPr dirty="0"/>
              <a:t>.</a:t>
            </a:r>
            <a:r>
              <a:rPr spc="-85" dirty="0"/>
              <a:t> </a:t>
            </a:r>
            <a:r>
              <a:rPr spc="30" dirty="0"/>
              <a:t>S</a:t>
            </a:r>
            <a:r>
              <a:rPr spc="20" dirty="0"/>
              <a:t>o</a:t>
            </a:r>
            <a:r>
              <a:rPr dirty="0"/>
              <a:t>l</a:t>
            </a:r>
            <a:r>
              <a:rPr spc="-30" dirty="0"/>
              <a:t>o</a:t>
            </a:r>
            <a:r>
              <a:rPr spc="-15" dirty="0"/>
              <a:t>m</a:t>
            </a:r>
            <a:r>
              <a:rPr spc="-30" dirty="0"/>
              <a:t>o</a:t>
            </a:r>
            <a:r>
              <a:rPr dirty="0"/>
              <a:t>n</a:t>
            </a:r>
            <a:r>
              <a:rPr spc="-80" dirty="0"/>
              <a:t> </a:t>
            </a:r>
            <a:r>
              <a:rPr spc="10" dirty="0"/>
              <a:t>D</a:t>
            </a:r>
            <a:r>
              <a:rPr spc="25" dirty="0"/>
              <a:t>e</a:t>
            </a:r>
            <a:r>
              <a:rPr spc="-30" dirty="0"/>
              <a:t>r</a:t>
            </a:r>
            <a:r>
              <a:rPr spc="-20" dirty="0"/>
              <a:t>e</a:t>
            </a:r>
            <a:r>
              <a:rPr spc="-10" dirty="0"/>
              <a:t>s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hlink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" dirty="0"/>
              <a:t>D</a:t>
            </a:r>
            <a:r>
              <a:rPr spc="-105" dirty="0"/>
              <a:t>r</a:t>
            </a:r>
            <a:r>
              <a:rPr dirty="0"/>
              <a:t>.</a:t>
            </a:r>
            <a:r>
              <a:rPr spc="-85" dirty="0"/>
              <a:t> </a:t>
            </a:r>
            <a:r>
              <a:rPr spc="30" dirty="0"/>
              <a:t>S</a:t>
            </a:r>
            <a:r>
              <a:rPr spc="20" dirty="0"/>
              <a:t>o</a:t>
            </a:r>
            <a:r>
              <a:rPr dirty="0"/>
              <a:t>l</a:t>
            </a:r>
            <a:r>
              <a:rPr spc="-30" dirty="0"/>
              <a:t>o</a:t>
            </a:r>
            <a:r>
              <a:rPr spc="-15" dirty="0"/>
              <a:t>m</a:t>
            </a:r>
            <a:r>
              <a:rPr spc="-30" dirty="0"/>
              <a:t>o</a:t>
            </a:r>
            <a:r>
              <a:rPr dirty="0"/>
              <a:t>n</a:t>
            </a:r>
            <a:r>
              <a:rPr spc="-80" dirty="0"/>
              <a:t> </a:t>
            </a:r>
            <a:r>
              <a:rPr spc="10" dirty="0"/>
              <a:t>D</a:t>
            </a:r>
            <a:r>
              <a:rPr spc="25" dirty="0"/>
              <a:t>e</a:t>
            </a:r>
            <a:r>
              <a:rPr spc="-30" dirty="0"/>
              <a:t>r</a:t>
            </a:r>
            <a:r>
              <a:rPr spc="-20" dirty="0"/>
              <a:t>e</a:t>
            </a:r>
            <a:r>
              <a:rPr spc="-10" dirty="0"/>
              <a:t>s</a:t>
            </a:r>
            <a:r>
              <a:rPr dirty="0"/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hlink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" dirty="0"/>
              <a:t>D</a:t>
            </a:r>
            <a:r>
              <a:rPr spc="-105" dirty="0"/>
              <a:t>r</a:t>
            </a:r>
            <a:r>
              <a:rPr dirty="0"/>
              <a:t>.</a:t>
            </a:r>
            <a:r>
              <a:rPr spc="-85" dirty="0"/>
              <a:t> </a:t>
            </a:r>
            <a:r>
              <a:rPr spc="30" dirty="0"/>
              <a:t>S</a:t>
            </a:r>
            <a:r>
              <a:rPr spc="20" dirty="0"/>
              <a:t>o</a:t>
            </a:r>
            <a:r>
              <a:rPr dirty="0"/>
              <a:t>l</a:t>
            </a:r>
            <a:r>
              <a:rPr spc="-30" dirty="0"/>
              <a:t>o</a:t>
            </a:r>
            <a:r>
              <a:rPr spc="-15" dirty="0"/>
              <a:t>m</a:t>
            </a:r>
            <a:r>
              <a:rPr spc="-30" dirty="0"/>
              <a:t>o</a:t>
            </a:r>
            <a:r>
              <a:rPr dirty="0"/>
              <a:t>n</a:t>
            </a:r>
            <a:r>
              <a:rPr spc="-80" dirty="0"/>
              <a:t> </a:t>
            </a:r>
            <a:r>
              <a:rPr spc="10" dirty="0"/>
              <a:t>D</a:t>
            </a:r>
            <a:r>
              <a:rPr spc="25" dirty="0"/>
              <a:t>e</a:t>
            </a:r>
            <a:r>
              <a:rPr spc="-30" dirty="0"/>
              <a:t>r</a:t>
            </a:r>
            <a:r>
              <a:rPr spc="-20" dirty="0"/>
              <a:t>e</a:t>
            </a:r>
            <a:r>
              <a:rPr spc="-10" dirty="0"/>
              <a:t>s</a:t>
            </a:r>
            <a:r>
              <a:rPr dirty="0"/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70747" y="0"/>
            <a:ext cx="873251" cy="36445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05799" y="0"/>
            <a:ext cx="838200" cy="4358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07323" y="1524"/>
            <a:ext cx="838200" cy="3048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307323" y="1524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304800"/>
                </a:moveTo>
                <a:lnTo>
                  <a:pt x="838200" y="304800"/>
                </a:lnTo>
                <a:lnTo>
                  <a:pt x="838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2E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39" y="313385"/>
            <a:ext cx="9011920" cy="2467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649727"/>
            <a:ext cx="7234555" cy="2902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hlink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" dirty="0"/>
              <a:t>D</a:t>
            </a:r>
            <a:r>
              <a:rPr spc="-105" dirty="0"/>
              <a:t>r</a:t>
            </a:r>
            <a:r>
              <a:rPr dirty="0"/>
              <a:t>.</a:t>
            </a:r>
            <a:r>
              <a:rPr spc="-85" dirty="0"/>
              <a:t> </a:t>
            </a:r>
            <a:r>
              <a:rPr spc="30" dirty="0"/>
              <a:t>S</a:t>
            </a:r>
            <a:r>
              <a:rPr spc="20" dirty="0"/>
              <a:t>o</a:t>
            </a:r>
            <a:r>
              <a:rPr dirty="0"/>
              <a:t>l</a:t>
            </a:r>
            <a:r>
              <a:rPr spc="-30" dirty="0"/>
              <a:t>o</a:t>
            </a:r>
            <a:r>
              <a:rPr spc="-15" dirty="0"/>
              <a:t>m</a:t>
            </a:r>
            <a:r>
              <a:rPr spc="-30" dirty="0"/>
              <a:t>o</a:t>
            </a:r>
            <a:r>
              <a:rPr dirty="0"/>
              <a:t>n</a:t>
            </a:r>
            <a:r>
              <a:rPr spc="-80" dirty="0"/>
              <a:t> </a:t>
            </a:r>
            <a:r>
              <a:rPr spc="10" dirty="0"/>
              <a:t>D</a:t>
            </a:r>
            <a:r>
              <a:rPr spc="25" dirty="0"/>
              <a:t>e</a:t>
            </a:r>
            <a:r>
              <a:rPr spc="-30" dirty="0"/>
              <a:t>r</a:t>
            </a:r>
            <a:r>
              <a:rPr spc="-20" dirty="0"/>
              <a:t>e</a:t>
            </a:r>
            <a:r>
              <a:rPr spc="-10" dirty="0"/>
              <a:t>s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5107" y="6618223"/>
            <a:ext cx="2413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80.png"/><Relationship Id="rId21" Type="http://schemas.openxmlformats.org/officeDocument/2006/relationships/image" Target="../media/image198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" Type="http://schemas.openxmlformats.org/officeDocument/2006/relationships/image" Target="../media/image179.png"/><Relationship Id="rId16" Type="http://schemas.openxmlformats.org/officeDocument/2006/relationships/image" Target="../media/image193.png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Relationship Id="rId22" Type="http://schemas.openxmlformats.org/officeDocument/2006/relationships/image" Target="../media/image19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26" Type="http://schemas.openxmlformats.org/officeDocument/2006/relationships/image" Target="../media/image233.png"/><Relationship Id="rId39" Type="http://schemas.openxmlformats.org/officeDocument/2006/relationships/image" Target="../media/image246.png"/><Relationship Id="rId3" Type="http://schemas.openxmlformats.org/officeDocument/2006/relationships/image" Target="../media/image210.png"/><Relationship Id="rId21" Type="http://schemas.openxmlformats.org/officeDocument/2006/relationships/image" Target="../media/image228.png"/><Relationship Id="rId34" Type="http://schemas.openxmlformats.org/officeDocument/2006/relationships/image" Target="../media/image241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5" Type="http://schemas.openxmlformats.org/officeDocument/2006/relationships/image" Target="../media/image232.png"/><Relationship Id="rId33" Type="http://schemas.openxmlformats.org/officeDocument/2006/relationships/image" Target="../media/image240.png"/><Relationship Id="rId38" Type="http://schemas.openxmlformats.org/officeDocument/2006/relationships/image" Target="../media/image245.png"/><Relationship Id="rId2" Type="http://schemas.openxmlformats.org/officeDocument/2006/relationships/image" Target="../media/image209.png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29" Type="http://schemas.openxmlformats.org/officeDocument/2006/relationships/image" Target="../media/image236.png"/><Relationship Id="rId41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24" Type="http://schemas.openxmlformats.org/officeDocument/2006/relationships/image" Target="../media/image231.png"/><Relationship Id="rId32" Type="http://schemas.openxmlformats.org/officeDocument/2006/relationships/image" Target="../media/image239.png"/><Relationship Id="rId37" Type="http://schemas.openxmlformats.org/officeDocument/2006/relationships/image" Target="../media/image244.png"/><Relationship Id="rId40" Type="http://schemas.openxmlformats.org/officeDocument/2006/relationships/image" Target="../media/image247.png"/><Relationship Id="rId5" Type="http://schemas.openxmlformats.org/officeDocument/2006/relationships/image" Target="../media/image212.png"/><Relationship Id="rId15" Type="http://schemas.openxmlformats.org/officeDocument/2006/relationships/image" Target="../media/image222.png"/><Relationship Id="rId23" Type="http://schemas.openxmlformats.org/officeDocument/2006/relationships/image" Target="../media/image230.png"/><Relationship Id="rId28" Type="http://schemas.openxmlformats.org/officeDocument/2006/relationships/image" Target="../media/image235.png"/><Relationship Id="rId36" Type="http://schemas.openxmlformats.org/officeDocument/2006/relationships/image" Target="../media/image243.png"/><Relationship Id="rId10" Type="http://schemas.openxmlformats.org/officeDocument/2006/relationships/image" Target="../media/image217.png"/><Relationship Id="rId19" Type="http://schemas.openxmlformats.org/officeDocument/2006/relationships/image" Target="../media/image226.png"/><Relationship Id="rId31" Type="http://schemas.openxmlformats.org/officeDocument/2006/relationships/image" Target="../media/image238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Relationship Id="rId14" Type="http://schemas.openxmlformats.org/officeDocument/2006/relationships/image" Target="../media/image221.png"/><Relationship Id="rId22" Type="http://schemas.openxmlformats.org/officeDocument/2006/relationships/image" Target="../media/image229.png"/><Relationship Id="rId27" Type="http://schemas.openxmlformats.org/officeDocument/2006/relationships/image" Target="../media/image234.png"/><Relationship Id="rId30" Type="http://schemas.openxmlformats.org/officeDocument/2006/relationships/image" Target="../media/image237.png"/><Relationship Id="rId35" Type="http://schemas.openxmlformats.org/officeDocument/2006/relationships/image" Target="../media/image2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59.png"/><Relationship Id="rId18" Type="http://schemas.openxmlformats.org/officeDocument/2006/relationships/image" Target="../media/image264.png"/><Relationship Id="rId3" Type="http://schemas.openxmlformats.org/officeDocument/2006/relationships/image" Target="../media/image250.png"/><Relationship Id="rId21" Type="http://schemas.openxmlformats.org/officeDocument/2006/relationships/image" Target="../media/image267.png"/><Relationship Id="rId7" Type="http://schemas.openxmlformats.org/officeDocument/2006/relationships/image" Target="../media/image253.png"/><Relationship Id="rId12" Type="http://schemas.openxmlformats.org/officeDocument/2006/relationships/image" Target="../media/image258.png"/><Relationship Id="rId17" Type="http://schemas.openxmlformats.org/officeDocument/2006/relationships/image" Target="../media/image263.png"/><Relationship Id="rId2" Type="http://schemas.openxmlformats.org/officeDocument/2006/relationships/image" Target="../media/image249.png"/><Relationship Id="rId16" Type="http://schemas.openxmlformats.org/officeDocument/2006/relationships/image" Target="../media/image262.png"/><Relationship Id="rId20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7.png"/><Relationship Id="rId5" Type="http://schemas.openxmlformats.org/officeDocument/2006/relationships/image" Target="../media/image251.png"/><Relationship Id="rId15" Type="http://schemas.openxmlformats.org/officeDocument/2006/relationships/image" Target="../media/image261.png"/><Relationship Id="rId10" Type="http://schemas.openxmlformats.org/officeDocument/2006/relationships/image" Target="../media/image256.png"/><Relationship Id="rId19" Type="http://schemas.openxmlformats.org/officeDocument/2006/relationships/image" Target="../media/image265.png"/><Relationship Id="rId4" Type="http://schemas.openxmlformats.org/officeDocument/2006/relationships/image" Target="../media/image139.png"/><Relationship Id="rId9" Type="http://schemas.openxmlformats.org/officeDocument/2006/relationships/image" Target="../media/image255.png"/><Relationship Id="rId14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2.png"/><Relationship Id="rId18" Type="http://schemas.openxmlformats.org/officeDocument/2006/relationships/image" Target="../media/image287.png"/><Relationship Id="rId26" Type="http://schemas.openxmlformats.org/officeDocument/2006/relationships/image" Target="../media/image295.png"/><Relationship Id="rId3" Type="http://schemas.openxmlformats.org/officeDocument/2006/relationships/image" Target="../media/image272.png"/><Relationship Id="rId21" Type="http://schemas.openxmlformats.org/officeDocument/2006/relationships/image" Target="../media/image290.png"/><Relationship Id="rId34" Type="http://schemas.openxmlformats.org/officeDocument/2006/relationships/image" Target="../media/image303.png"/><Relationship Id="rId7" Type="http://schemas.openxmlformats.org/officeDocument/2006/relationships/image" Target="../media/image276.png"/><Relationship Id="rId12" Type="http://schemas.openxmlformats.org/officeDocument/2006/relationships/image" Target="../media/image281.png"/><Relationship Id="rId17" Type="http://schemas.openxmlformats.org/officeDocument/2006/relationships/image" Target="../media/image286.png"/><Relationship Id="rId25" Type="http://schemas.openxmlformats.org/officeDocument/2006/relationships/image" Target="../media/image294.png"/><Relationship Id="rId33" Type="http://schemas.openxmlformats.org/officeDocument/2006/relationships/image" Target="../media/image302.png"/><Relationship Id="rId2" Type="http://schemas.openxmlformats.org/officeDocument/2006/relationships/image" Target="../media/image271.png"/><Relationship Id="rId16" Type="http://schemas.openxmlformats.org/officeDocument/2006/relationships/image" Target="../media/image285.png"/><Relationship Id="rId20" Type="http://schemas.openxmlformats.org/officeDocument/2006/relationships/image" Target="../media/image289.png"/><Relationship Id="rId29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11" Type="http://schemas.openxmlformats.org/officeDocument/2006/relationships/image" Target="../media/image280.png"/><Relationship Id="rId24" Type="http://schemas.openxmlformats.org/officeDocument/2006/relationships/image" Target="../media/image293.png"/><Relationship Id="rId32" Type="http://schemas.openxmlformats.org/officeDocument/2006/relationships/image" Target="../media/image301.png"/><Relationship Id="rId5" Type="http://schemas.openxmlformats.org/officeDocument/2006/relationships/image" Target="../media/image274.png"/><Relationship Id="rId15" Type="http://schemas.openxmlformats.org/officeDocument/2006/relationships/image" Target="../media/image284.png"/><Relationship Id="rId23" Type="http://schemas.openxmlformats.org/officeDocument/2006/relationships/image" Target="../media/image292.png"/><Relationship Id="rId28" Type="http://schemas.openxmlformats.org/officeDocument/2006/relationships/image" Target="../media/image297.png"/><Relationship Id="rId36" Type="http://schemas.openxmlformats.org/officeDocument/2006/relationships/image" Target="../media/image305.png"/><Relationship Id="rId10" Type="http://schemas.openxmlformats.org/officeDocument/2006/relationships/image" Target="../media/image279.png"/><Relationship Id="rId19" Type="http://schemas.openxmlformats.org/officeDocument/2006/relationships/image" Target="../media/image288.png"/><Relationship Id="rId31" Type="http://schemas.openxmlformats.org/officeDocument/2006/relationships/image" Target="../media/image300.png"/><Relationship Id="rId4" Type="http://schemas.openxmlformats.org/officeDocument/2006/relationships/image" Target="../media/image273.png"/><Relationship Id="rId9" Type="http://schemas.openxmlformats.org/officeDocument/2006/relationships/image" Target="../media/image278.png"/><Relationship Id="rId14" Type="http://schemas.openxmlformats.org/officeDocument/2006/relationships/image" Target="../media/image283.png"/><Relationship Id="rId22" Type="http://schemas.openxmlformats.org/officeDocument/2006/relationships/image" Target="../media/image291.png"/><Relationship Id="rId27" Type="http://schemas.openxmlformats.org/officeDocument/2006/relationships/image" Target="../media/image296.png"/><Relationship Id="rId30" Type="http://schemas.openxmlformats.org/officeDocument/2006/relationships/image" Target="../media/image299.png"/><Relationship Id="rId35" Type="http://schemas.openxmlformats.org/officeDocument/2006/relationships/image" Target="../media/image30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13" Type="http://schemas.openxmlformats.org/officeDocument/2006/relationships/image" Target="../media/image317.png"/><Relationship Id="rId18" Type="http://schemas.openxmlformats.org/officeDocument/2006/relationships/image" Target="../media/image322.png"/><Relationship Id="rId26" Type="http://schemas.openxmlformats.org/officeDocument/2006/relationships/image" Target="../media/image330.png"/><Relationship Id="rId3" Type="http://schemas.openxmlformats.org/officeDocument/2006/relationships/image" Target="../media/image307.png"/><Relationship Id="rId21" Type="http://schemas.openxmlformats.org/officeDocument/2006/relationships/image" Target="../media/image325.png"/><Relationship Id="rId7" Type="http://schemas.openxmlformats.org/officeDocument/2006/relationships/image" Target="../media/image311.png"/><Relationship Id="rId12" Type="http://schemas.openxmlformats.org/officeDocument/2006/relationships/image" Target="../media/image316.png"/><Relationship Id="rId17" Type="http://schemas.openxmlformats.org/officeDocument/2006/relationships/image" Target="../media/image321.png"/><Relationship Id="rId25" Type="http://schemas.openxmlformats.org/officeDocument/2006/relationships/image" Target="../media/image329.png"/><Relationship Id="rId2" Type="http://schemas.openxmlformats.org/officeDocument/2006/relationships/image" Target="../media/image306.png"/><Relationship Id="rId16" Type="http://schemas.openxmlformats.org/officeDocument/2006/relationships/image" Target="../media/image320.png"/><Relationship Id="rId20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15.png"/><Relationship Id="rId24" Type="http://schemas.openxmlformats.org/officeDocument/2006/relationships/image" Target="../media/image328.png"/><Relationship Id="rId5" Type="http://schemas.openxmlformats.org/officeDocument/2006/relationships/image" Target="../media/image309.png"/><Relationship Id="rId15" Type="http://schemas.openxmlformats.org/officeDocument/2006/relationships/image" Target="../media/image319.png"/><Relationship Id="rId23" Type="http://schemas.openxmlformats.org/officeDocument/2006/relationships/image" Target="../media/image327.png"/><Relationship Id="rId28" Type="http://schemas.openxmlformats.org/officeDocument/2006/relationships/image" Target="../media/image332.png"/><Relationship Id="rId10" Type="http://schemas.openxmlformats.org/officeDocument/2006/relationships/image" Target="../media/image314.png"/><Relationship Id="rId19" Type="http://schemas.openxmlformats.org/officeDocument/2006/relationships/image" Target="../media/image323.png"/><Relationship Id="rId4" Type="http://schemas.openxmlformats.org/officeDocument/2006/relationships/image" Target="../media/image308.png"/><Relationship Id="rId9" Type="http://schemas.openxmlformats.org/officeDocument/2006/relationships/image" Target="../media/image313.png"/><Relationship Id="rId14" Type="http://schemas.openxmlformats.org/officeDocument/2006/relationships/image" Target="../media/image318.png"/><Relationship Id="rId22" Type="http://schemas.openxmlformats.org/officeDocument/2006/relationships/image" Target="../media/image326.png"/><Relationship Id="rId27" Type="http://schemas.openxmlformats.org/officeDocument/2006/relationships/image" Target="../media/image3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png"/><Relationship Id="rId13" Type="http://schemas.openxmlformats.org/officeDocument/2006/relationships/image" Target="../media/image343.png"/><Relationship Id="rId18" Type="http://schemas.openxmlformats.org/officeDocument/2006/relationships/image" Target="../media/image348.png"/><Relationship Id="rId3" Type="http://schemas.openxmlformats.org/officeDocument/2006/relationships/image" Target="../media/image334.png"/><Relationship Id="rId21" Type="http://schemas.openxmlformats.org/officeDocument/2006/relationships/image" Target="../media/image351.png"/><Relationship Id="rId7" Type="http://schemas.openxmlformats.org/officeDocument/2006/relationships/image" Target="../media/image338.png"/><Relationship Id="rId12" Type="http://schemas.openxmlformats.org/officeDocument/2006/relationships/image" Target="../media/image342.png"/><Relationship Id="rId17" Type="http://schemas.openxmlformats.org/officeDocument/2006/relationships/image" Target="../media/image347.png"/><Relationship Id="rId25" Type="http://schemas.openxmlformats.org/officeDocument/2006/relationships/image" Target="../media/image355.png"/><Relationship Id="rId2" Type="http://schemas.openxmlformats.org/officeDocument/2006/relationships/image" Target="../media/image333.png"/><Relationship Id="rId16" Type="http://schemas.openxmlformats.org/officeDocument/2006/relationships/image" Target="../media/image346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7.png"/><Relationship Id="rId11" Type="http://schemas.openxmlformats.org/officeDocument/2006/relationships/image" Target="../media/image341.png"/><Relationship Id="rId24" Type="http://schemas.openxmlformats.org/officeDocument/2006/relationships/image" Target="../media/image354.png"/><Relationship Id="rId5" Type="http://schemas.openxmlformats.org/officeDocument/2006/relationships/image" Target="../media/image336.png"/><Relationship Id="rId15" Type="http://schemas.openxmlformats.org/officeDocument/2006/relationships/image" Target="../media/image345.png"/><Relationship Id="rId23" Type="http://schemas.openxmlformats.org/officeDocument/2006/relationships/image" Target="../media/image353.png"/><Relationship Id="rId10" Type="http://schemas.openxmlformats.org/officeDocument/2006/relationships/image" Target="../media/image300.png"/><Relationship Id="rId19" Type="http://schemas.openxmlformats.org/officeDocument/2006/relationships/image" Target="../media/image349.png"/><Relationship Id="rId4" Type="http://schemas.openxmlformats.org/officeDocument/2006/relationships/image" Target="../media/image335.png"/><Relationship Id="rId9" Type="http://schemas.openxmlformats.org/officeDocument/2006/relationships/image" Target="../media/image340.png"/><Relationship Id="rId14" Type="http://schemas.openxmlformats.org/officeDocument/2006/relationships/image" Target="../media/image344.png"/><Relationship Id="rId22" Type="http://schemas.openxmlformats.org/officeDocument/2006/relationships/image" Target="../media/image3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66.png"/><Relationship Id="rId18" Type="http://schemas.openxmlformats.org/officeDocument/2006/relationships/image" Target="../media/image371.png"/><Relationship Id="rId3" Type="http://schemas.openxmlformats.org/officeDocument/2006/relationships/image" Target="../media/image357.png"/><Relationship Id="rId21" Type="http://schemas.openxmlformats.org/officeDocument/2006/relationships/image" Target="../media/image374.png"/><Relationship Id="rId7" Type="http://schemas.openxmlformats.org/officeDocument/2006/relationships/image" Target="../media/image360.png"/><Relationship Id="rId12" Type="http://schemas.openxmlformats.org/officeDocument/2006/relationships/image" Target="../media/image365.png"/><Relationship Id="rId17" Type="http://schemas.openxmlformats.org/officeDocument/2006/relationships/image" Target="../media/image370.png"/><Relationship Id="rId2" Type="http://schemas.openxmlformats.org/officeDocument/2006/relationships/image" Target="../media/image356.png"/><Relationship Id="rId16" Type="http://schemas.openxmlformats.org/officeDocument/2006/relationships/image" Target="../media/image369.png"/><Relationship Id="rId20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64.png"/><Relationship Id="rId24" Type="http://schemas.openxmlformats.org/officeDocument/2006/relationships/image" Target="../media/image377.png"/><Relationship Id="rId5" Type="http://schemas.openxmlformats.org/officeDocument/2006/relationships/image" Target="../media/image358.png"/><Relationship Id="rId15" Type="http://schemas.openxmlformats.org/officeDocument/2006/relationships/image" Target="../media/image368.png"/><Relationship Id="rId23" Type="http://schemas.openxmlformats.org/officeDocument/2006/relationships/image" Target="../media/image376.png"/><Relationship Id="rId10" Type="http://schemas.openxmlformats.org/officeDocument/2006/relationships/image" Target="../media/image363.png"/><Relationship Id="rId19" Type="http://schemas.openxmlformats.org/officeDocument/2006/relationships/image" Target="../media/image372.png"/><Relationship Id="rId4" Type="http://schemas.openxmlformats.org/officeDocument/2006/relationships/image" Target="../media/image305.png"/><Relationship Id="rId9" Type="http://schemas.openxmlformats.org/officeDocument/2006/relationships/image" Target="../media/image362.png"/><Relationship Id="rId14" Type="http://schemas.openxmlformats.org/officeDocument/2006/relationships/image" Target="../media/image367.png"/><Relationship Id="rId22" Type="http://schemas.openxmlformats.org/officeDocument/2006/relationships/image" Target="../media/image3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png"/><Relationship Id="rId13" Type="http://schemas.openxmlformats.org/officeDocument/2006/relationships/image" Target="../media/image389.png"/><Relationship Id="rId18" Type="http://schemas.openxmlformats.org/officeDocument/2006/relationships/image" Target="../media/image394.png"/><Relationship Id="rId26" Type="http://schemas.openxmlformats.org/officeDocument/2006/relationships/image" Target="../media/image401.png"/><Relationship Id="rId3" Type="http://schemas.openxmlformats.org/officeDocument/2006/relationships/image" Target="../media/image379.png"/><Relationship Id="rId21" Type="http://schemas.openxmlformats.org/officeDocument/2006/relationships/image" Target="../media/image397.png"/><Relationship Id="rId7" Type="http://schemas.openxmlformats.org/officeDocument/2006/relationships/image" Target="../media/image383.png"/><Relationship Id="rId12" Type="http://schemas.openxmlformats.org/officeDocument/2006/relationships/image" Target="../media/image388.png"/><Relationship Id="rId17" Type="http://schemas.openxmlformats.org/officeDocument/2006/relationships/image" Target="../media/image393.png"/><Relationship Id="rId25" Type="http://schemas.openxmlformats.org/officeDocument/2006/relationships/image" Target="../media/image400.png"/><Relationship Id="rId2" Type="http://schemas.openxmlformats.org/officeDocument/2006/relationships/image" Target="../media/image378.png"/><Relationship Id="rId16" Type="http://schemas.openxmlformats.org/officeDocument/2006/relationships/image" Target="../media/image392.png"/><Relationship Id="rId20" Type="http://schemas.openxmlformats.org/officeDocument/2006/relationships/image" Target="../media/image3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2.png"/><Relationship Id="rId11" Type="http://schemas.openxmlformats.org/officeDocument/2006/relationships/image" Target="../media/image387.png"/><Relationship Id="rId24" Type="http://schemas.openxmlformats.org/officeDocument/2006/relationships/image" Target="../media/image356.png"/><Relationship Id="rId5" Type="http://schemas.openxmlformats.org/officeDocument/2006/relationships/image" Target="../media/image381.png"/><Relationship Id="rId15" Type="http://schemas.openxmlformats.org/officeDocument/2006/relationships/image" Target="../media/image391.png"/><Relationship Id="rId23" Type="http://schemas.openxmlformats.org/officeDocument/2006/relationships/image" Target="../media/image399.png"/><Relationship Id="rId28" Type="http://schemas.openxmlformats.org/officeDocument/2006/relationships/image" Target="../media/image403.png"/><Relationship Id="rId10" Type="http://schemas.openxmlformats.org/officeDocument/2006/relationships/image" Target="../media/image386.png"/><Relationship Id="rId19" Type="http://schemas.openxmlformats.org/officeDocument/2006/relationships/image" Target="../media/image395.png"/><Relationship Id="rId4" Type="http://schemas.openxmlformats.org/officeDocument/2006/relationships/image" Target="../media/image380.png"/><Relationship Id="rId9" Type="http://schemas.openxmlformats.org/officeDocument/2006/relationships/image" Target="../media/image385.png"/><Relationship Id="rId14" Type="http://schemas.openxmlformats.org/officeDocument/2006/relationships/image" Target="../media/image390.png"/><Relationship Id="rId22" Type="http://schemas.openxmlformats.org/officeDocument/2006/relationships/image" Target="../media/image398.png"/><Relationship Id="rId27" Type="http://schemas.openxmlformats.org/officeDocument/2006/relationships/image" Target="../media/image40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15.png"/><Relationship Id="rId18" Type="http://schemas.openxmlformats.org/officeDocument/2006/relationships/image" Target="../media/image420.png"/><Relationship Id="rId26" Type="http://schemas.openxmlformats.org/officeDocument/2006/relationships/image" Target="../media/image428.png"/><Relationship Id="rId3" Type="http://schemas.openxmlformats.org/officeDocument/2006/relationships/image" Target="../media/image405.png"/><Relationship Id="rId21" Type="http://schemas.openxmlformats.org/officeDocument/2006/relationships/image" Target="../media/image423.png"/><Relationship Id="rId34" Type="http://schemas.openxmlformats.org/officeDocument/2006/relationships/image" Target="../media/image436.png"/><Relationship Id="rId7" Type="http://schemas.openxmlformats.org/officeDocument/2006/relationships/image" Target="../media/image409.png"/><Relationship Id="rId12" Type="http://schemas.openxmlformats.org/officeDocument/2006/relationships/image" Target="../media/image414.png"/><Relationship Id="rId17" Type="http://schemas.openxmlformats.org/officeDocument/2006/relationships/image" Target="../media/image419.png"/><Relationship Id="rId25" Type="http://schemas.openxmlformats.org/officeDocument/2006/relationships/image" Target="../media/image427.png"/><Relationship Id="rId33" Type="http://schemas.openxmlformats.org/officeDocument/2006/relationships/image" Target="../media/image435.png"/><Relationship Id="rId2" Type="http://schemas.openxmlformats.org/officeDocument/2006/relationships/image" Target="../media/image404.png"/><Relationship Id="rId16" Type="http://schemas.openxmlformats.org/officeDocument/2006/relationships/image" Target="../media/image418.png"/><Relationship Id="rId20" Type="http://schemas.openxmlformats.org/officeDocument/2006/relationships/image" Target="../media/image422.png"/><Relationship Id="rId29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8.png"/><Relationship Id="rId11" Type="http://schemas.openxmlformats.org/officeDocument/2006/relationships/image" Target="../media/image413.png"/><Relationship Id="rId24" Type="http://schemas.openxmlformats.org/officeDocument/2006/relationships/image" Target="../media/image426.png"/><Relationship Id="rId32" Type="http://schemas.openxmlformats.org/officeDocument/2006/relationships/image" Target="../media/image434.png"/><Relationship Id="rId5" Type="http://schemas.openxmlformats.org/officeDocument/2006/relationships/image" Target="../media/image407.png"/><Relationship Id="rId15" Type="http://schemas.openxmlformats.org/officeDocument/2006/relationships/image" Target="../media/image417.png"/><Relationship Id="rId23" Type="http://schemas.openxmlformats.org/officeDocument/2006/relationships/image" Target="../media/image425.png"/><Relationship Id="rId28" Type="http://schemas.openxmlformats.org/officeDocument/2006/relationships/image" Target="../media/image430.png"/><Relationship Id="rId10" Type="http://schemas.openxmlformats.org/officeDocument/2006/relationships/image" Target="../media/image412.png"/><Relationship Id="rId19" Type="http://schemas.openxmlformats.org/officeDocument/2006/relationships/image" Target="../media/image421.png"/><Relationship Id="rId31" Type="http://schemas.openxmlformats.org/officeDocument/2006/relationships/image" Target="../media/image433.png"/><Relationship Id="rId4" Type="http://schemas.openxmlformats.org/officeDocument/2006/relationships/image" Target="../media/image406.png"/><Relationship Id="rId9" Type="http://schemas.openxmlformats.org/officeDocument/2006/relationships/image" Target="../media/image411.png"/><Relationship Id="rId14" Type="http://schemas.openxmlformats.org/officeDocument/2006/relationships/image" Target="../media/image416.png"/><Relationship Id="rId22" Type="http://schemas.openxmlformats.org/officeDocument/2006/relationships/image" Target="../media/image424.png"/><Relationship Id="rId27" Type="http://schemas.openxmlformats.org/officeDocument/2006/relationships/image" Target="../media/image429.png"/><Relationship Id="rId30" Type="http://schemas.openxmlformats.org/officeDocument/2006/relationships/image" Target="../media/image4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3.png"/><Relationship Id="rId13" Type="http://schemas.openxmlformats.org/officeDocument/2006/relationships/image" Target="../media/image448.png"/><Relationship Id="rId18" Type="http://schemas.openxmlformats.org/officeDocument/2006/relationships/image" Target="../media/image453.png"/><Relationship Id="rId26" Type="http://schemas.openxmlformats.org/officeDocument/2006/relationships/image" Target="../media/image461.png"/><Relationship Id="rId39" Type="http://schemas.openxmlformats.org/officeDocument/2006/relationships/image" Target="../media/image474.png"/><Relationship Id="rId3" Type="http://schemas.openxmlformats.org/officeDocument/2006/relationships/image" Target="../media/image438.png"/><Relationship Id="rId21" Type="http://schemas.openxmlformats.org/officeDocument/2006/relationships/image" Target="../media/image456.png"/><Relationship Id="rId34" Type="http://schemas.openxmlformats.org/officeDocument/2006/relationships/image" Target="../media/image469.png"/><Relationship Id="rId42" Type="http://schemas.openxmlformats.org/officeDocument/2006/relationships/image" Target="../media/image477.png"/><Relationship Id="rId7" Type="http://schemas.openxmlformats.org/officeDocument/2006/relationships/image" Target="../media/image442.png"/><Relationship Id="rId12" Type="http://schemas.openxmlformats.org/officeDocument/2006/relationships/image" Target="../media/image447.png"/><Relationship Id="rId17" Type="http://schemas.openxmlformats.org/officeDocument/2006/relationships/image" Target="../media/image452.png"/><Relationship Id="rId25" Type="http://schemas.openxmlformats.org/officeDocument/2006/relationships/image" Target="../media/image460.png"/><Relationship Id="rId33" Type="http://schemas.openxmlformats.org/officeDocument/2006/relationships/image" Target="../media/image468.png"/><Relationship Id="rId38" Type="http://schemas.openxmlformats.org/officeDocument/2006/relationships/image" Target="../media/image473.png"/><Relationship Id="rId2" Type="http://schemas.openxmlformats.org/officeDocument/2006/relationships/image" Target="../media/image437.png"/><Relationship Id="rId16" Type="http://schemas.openxmlformats.org/officeDocument/2006/relationships/image" Target="../media/image451.png"/><Relationship Id="rId20" Type="http://schemas.openxmlformats.org/officeDocument/2006/relationships/image" Target="../media/image455.png"/><Relationship Id="rId29" Type="http://schemas.openxmlformats.org/officeDocument/2006/relationships/image" Target="../media/image464.png"/><Relationship Id="rId41" Type="http://schemas.openxmlformats.org/officeDocument/2006/relationships/image" Target="../media/image4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1.png"/><Relationship Id="rId11" Type="http://schemas.openxmlformats.org/officeDocument/2006/relationships/image" Target="../media/image446.png"/><Relationship Id="rId24" Type="http://schemas.openxmlformats.org/officeDocument/2006/relationships/image" Target="../media/image459.png"/><Relationship Id="rId32" Type="http://schemas.openxmlformats.org/officeDocument/2006/relationships/image" Target="../media/image467.png"/><Relationship Id="rId37" Type="http://schemas.openxmlformats.org/officeDocument/2006/relationships/image" Target="../media/image472.png"/><Relationship Id="rId40" Type="http://schemas.openxmlformats.org/officeDocument/2006/relationships/image" Target="../media/image475.png"/><Relationship Id="rId5" Type="http://schemas.openxmlformats.org/officeDocument/2006/relationships/image" Target="../media/image440.png"/><Relationship Id="rId15" Type="http://schemas.openxmlformats.org/officeDocument/2006/relationships/image" Target="../media/image450.png"/><Relationship Id="rId23" Type="http://schemas.openxmlformats.org/officeDocument/2006/relationships/image" Target="../media/image458.png"/><Relationship Id="rId28" Type="http://schemas.openxmlformats.org/officeDocument/2006/relationships/image" Target="../media/image463.png"/><Relationship Id="rId36" Type="http://schemas.openxmlformats.org/officeDocument/2006/relationships/image" Target="../media/image471.png"/><Relationship Id="rId10" Type="http://schemas.openxmlformats.org/officeDocument/2006/relationships/image" Target="../media/image445.png"/><Relationship Id="rId19" Type="http://schemas.openxmlformats.org/officeDocument/2006/relationships/image" Target="../media/image454.png"/><Relationship Id="rId31" Type="http://schemas.openxmlformats.org/officeDocument/2006/relationships/image" Target="../media/image466.png"/><Relationship Id="rId4" Type="http://schemas.openxmlformats.org/officeDocument/2006/relationships/image" Target="../media/image439.png"/><Relationship Id="rId9" Type="http://schemas.openxmlformats.org/officeDocument/2006/relationships/image" Target="../media/image444.png"/><Relationship Id="rId14" Type="http://schemas.openxmlformats.org/officeDocument/2006/relationships/image" Target="../media/image449.png"/><Relationship Id="rId22" Type="http://schemas.openxmlformats.org/officeDocument/2006/relationships/image" Target="../media/image457.png"/><Relationship Id="rId27" Type="http://schemas.openxmlformats.org/officeDocument/2006/relationships/image" Target="../media/image462.png"/><Relationship Id="rId30" Type="http://schemas.openxmlformats.org/officeDocument/2006/relationships/image" Target="../media/image465.png"/><Relationship Id="rId35" Type="http://schemas.openxmlformats.org/officeDocument/2006/relationships/image" Target="../media/image470.png"/><Relationship Id="rId43" Type="http://schemas.openxmlformats.org/officeDocument/2006/relationships/image" Target="../media/image4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9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1.jpeg"/><Relationship Id="rId4" Type="http://schemas.openxmlformats.org/officeDocument/2006/relationships/image" Target="../media/image4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3.png"/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5.png"/><Relationship Id="rId2" Type="http://schemas.openxmlformats.org/officeDocument/2006/relationships/image" Target="../media/image48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541" y="2135200"/>
            <a:ext cx="896937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6769" marR="826769" algn="ctr">
              <a:lnSpc>
                <a:spcPct val="100000"/>
              </a:lnSpc>
              <a:spcBef>
                <a:spcPts val="100"/>
              </a:spcBef>
            </a:pPr>
            <a:r>
              <a:rPr sz="4800" spc="-5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800" spc="-20">
                <a:solidFill>
                  <a:schemeClr val="bg1">
                    <a:lumMod val="95000"/>
                  </a:schemeClr>
                </a:solidFill>
              </a:rPr>
              <a:t>Organic </a:t>
            </a:r>
            <a:r>
              <a:rPr sz="4800" spc="-15" smtClean="0">
                <a:solidFill>
                  <a:schemeClr val="bg1">
                    <a:lumMod val="95000"/>
                  </a:schemeClr>
                </a:solidFill>
              </a:rPr>
              <a:t>Reactions</a:t>
            </a:r>
            <a:r>
              <a:rPr lang="en-IN" sz="4800" spc="-15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800" spc="-15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IN" sz="4800" spc="-15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IN" sz="4800" spc="-15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sz="4800" spc="-80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800" dirty="0">
                <a:solidFill>
                  <a:schemeClr val="bg1">
                    <a:lumMod val="95000"/>
                  </a:schemeClr>
                </a:solidFill>
              </a:rPr>
              <a:t>and</a:t>
            </a:r>
            <a:endParaRPr sz="480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IN" sz="4800" spc="-10" dirty="0" smtClean="0">
                <a:solidFill>
                  <a:schemeClr val="bg1">
                    <a:lumMod val="95000"/>
                  </a:schemeClr>
                </a:solidFill>
              </a:rPr>
              <a:t>their</a:t>
            </a:r>
            <a:r>
              <a:rPr sz="4800" spc="-1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800" dirty="0">
                <a:solidFill>
                  <a:schemeClr val="bg1">
                    <a:lumMod val="95000"/>
                  </a:schemeClr>
                </a:solidFill>
              </a:rPr>
              <a:t>Mechanisms</a:t>
            </a:r>
            <a:endParaRPr sz="4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6482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dirty="0" smtClean="0">
                <a:solidFill>
                  <a:srgbClr val="FFFF00"/>
                </a:solidFill>
              </a:rPr>
              <a:t>By</a:t>
            </a:r>
          </a:p>
          <a:p>
            <a:pPr algn="r"/>
            <a:r>
              <a:rPr lang="en-IN" sz="2400" dirty="0" smtClean="0">
                <a:solidFill>
                  <a:srgbClr val="FFFF00"/>
                </a:solidFill>
              </a:rPr>
              <a:t>Prof. Sudhir Kumar </a:t>
            </a:r>
            <a:r>
              <a:rPr lang="en-IN" sz="2400" dirty="0">
                <a:solidFill>
                  <a:srgbClr val="FFFF00"/>
                </a:solidFill>
              </a:rPr>
              <a:t>A</a:t>
            </a:r>
            <a:r>
              <a:rPr lang="en-IN" sz="2400" dirty="0" smtClean="0">
                <a:solidFill>
                  <a:srgbClr val="FFFF00"/>
                </a:solidFill>
              </a:rPr>
              <a:t>wasthi </a:t>
            </a:r>
          </a:p>
          <a:p>
            <a:pPr algn="r"/>
            <a:r>
              <a:rPr lang="en-IN" sz="2400" dirty="0" smtClean="0">
                <a:solidFill>
                  <a:srgbClr val="FFFF00"/>
                </a:solidFill>
              </a:rPr>
              <a:t>Dept. Of Life Sciences</a:t>
            </a:r>
          </a:p>
          <a:p>
            <a:pPr algn="r"/>
            <a:r>
              <a:rPr lang="en-IN" sz="2400" dirty="0" smtClean="0">
                <a:solidFill>
                  <a:srgbClr val="FFFF00"/>
                </a:solidFill>
              </a:rPr>
              <a:t>CSJM University</a:t>
            </a:r>
            <a:endParaRPr lang="en-IN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8739" y="6152946"/>
            <a:ext cx="6942455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5"/>
              </a:lnSpc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unsymmetrical</a:t>
            </a:r>
            <a:r>
              <a:rPr sz="3200" spc="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cleavage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FF0000"/>
                </a:solidFill>
                <a:latin typeface="Calibri"/>
                <a:cs typeface="Calibri"/>
              </a:rPr>
              <a:t>heterolytic</a:t>
            </a:r>
            <a:r>
              <a:rPr sz="3200" spc="-10" smtClean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865107" y="6618223"/>
            <a:ext cx="2413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13385"/>
            <a:ext cx="189483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1334" algn="l"/>
              </a:tabLst>
            </a:pPr>
            <a:r>
              <a:rPr spc="-5" dirty="0"/>
              <a:t>A	</a:t>
            </a:r>
            <a:r>
              <a:rPr spc="-15" dirty="0"/>
              <a:t>reaction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5420" y="313385"/>
            <a:ext cx="68408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83130" algn="l"/>
                <a:tab pos="2710815" algn="l"/>
                <a:tab pos="3180080" algn="l"/>
                <a:tab pos="5381625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mechanism	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reasonable,	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stepwise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801750"/>
            <a:ext cx="8994775" cy="2642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illustration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 how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 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reactants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are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reorganized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into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its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products</a:t>
            </a:r>
            <a:r>
              <a:rPr sz="32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under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given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set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conditions.</a:t>
            </a:r>
            <a:endParaRPr sz="3200">
              <a:latin typeface="Calibri"/>
              <a:cs typeface="Calibri"/>
            </a:endParaRPr>
          </a:p>
          <a:p>
            <a:pPr marL="12700" marR="15240" algn="just">
              <a:lnSpc>
                <a:spcPct val="100000"/>
              </a:lnSpc>
              <a:spcBef>
                <a:spcPts val="1410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During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course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chemical</a:t>
            </a:r>
            <a:r>
              <a:rPr sz="3200" spc="7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7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chemical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bonds</a:t>
            </a:r>
            <a:r>
              <a:rPr sz="3200" spc="4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4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4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reactants</a:t>
            </a:r>
            <a:r>
              <a:rPr sz="3200" spc="4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are</a:t>
            </a:r>
            <a:r>
              <a:rPr sz="3200" spc="4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broken</a:t>
            </a:r>
            <a:r>
              <a:rPr sz="3200" spc="4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4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bonds</a:t>
            </a:r>
            <a:r>
              <a:rPr sz="3200" spc="4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4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9029" y="3419043"/>
            <a:ext cx="61652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44345" algn="l"/>
                <a:tab pos="3177540" algn="l"/>
                <a:tab pos="4168140" algn="l"/>
                <a:tab pos="5000625" algn="l"/>
              </a:tabLst>
            </a:pPr>
            <a:r>
              <a:rPr sz="3200" spc="-4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ormed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12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419043"/>
            <a:ext cx="24320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84680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od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cts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 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symmetrically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0052" y="3906977"/>
            <a:ext cx="78168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(o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7714" y="3906977"/>
            <a:ext cx="52609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19580" algn="l"/>
                <a:tab pos="3387725" algn="l"/>
                <a:tab pos="446405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elect</a:t>
            </a:r>
            <a:r>
              <a:rPr sz="3200" spc="-6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ma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wi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ea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4395342"/>
            <a:ext cx="333247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77035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od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ct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f</a:t>
            </a:r>
            <a:r>
              <a:rPr sz="3200" spc="-9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gm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ent)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2850" y="4395342"/>
            <a:ext cx="53098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32155" algn="l"/>
                <a:tab pos="3820795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ym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(b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nd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4689398"/>
            <a:ext cx="8985885" cy="1386205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electrons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remain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with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one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product</a:t>
            </a:r>
            <a:r>
              <a:rPr sz="3200" spc="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fragment).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  <a:tabLst>
                <a:tab pos="768350" algn="l"/>
                <a:tab pos="2927350" algn="l"/>
                <a:tab pos="4491355" algn="l"/>
                <a:tab pos="4887595" algn="l"/>
                <a:tab pos="6684009" algn="l"/>
                <a:tab pos="8345805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ym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5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55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age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mol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cle</a:t>
            </a:r>
            <a:r>
              <a:rPr sz="3200" spc="-5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5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ag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312334" y="1165335"/>
            <a:ext cx="951230" cy="137160"/>
            <a:chOff x="4312334" y="1165335"/>
            <a:chExt cx="951230" cy="137160"/>
          </a:xfrm>
        </p:grpSpPr>
        <p:sp>
          <p:nvSpPr>
            <p:cNvPr id="4" name="object 4"/>
            <p:cNvSpPr/>
            <p:nvPr/>
          </p:nvSpPr>
          <p:spPr>
            <a:xfrm>
              <a:off x="4312323" y="1166990"/>
              <a:ext cx="949325" cy="133350"/>
            </a:xfrm>
            <a:custGeom>
              <a:avLst/>
              <a:gdLst/>
              <a:ahLst/>
              <a:cxnLst/>
              <a:rect l="l" t="t" r="r" b="b"/>
              <a:pathLst>
                <a:path w="949325" h="133350">
                  <a:moveTo>
                    <a:pt x="949096" y="68084"/>
                  </a:moveTo>
                  <a:lnTo>
                    <a:pt x="687095" y="0"/>
                  </a:lnTo>
                  <a:lnTo>
                    <a:pt x="692213" y="6451"/>
                  </a:lnTo>
                  <a:lnTo>
                    <a:pt x="703465" y="22885"/>
                  </a:lnTo>
                  <a:lnTo>
                    <a:pt x="714705" y="44881"/>
                  </a:lnTo>
                  <a:lnTo>
                    <a:pt x="717029" y="55384"/>
                  </a:lnTo>
                  <a:lnTo>
                    <a:pt x="0" y="55384"/>
                  </a:lnTo>
                  <a:lnTo>
                    <a:pt x="0" y="80784"/>
                  </a:lnTo>
                  <a:lnTo>
                    <a:pt x="716902" y="80784"/>
                  </a:lnTo>
                  <a:lnTo>
                    <a:pt x="714705" y="90335"/>
                  </a:lnTo>
                  <a:lnTo>
                    <a:pt x="709472" y="101269"/>
                  </a:lnTo>
                  <a:lnTo>
                    <a:pt x="703465" y="111429"/>
                  </a:lnTo>
                  <a:lnTo>
                    <a:pt x="692213" y="127165"/>
                  </a:lnTo>
                  <a:lnTo>
                    <a:pt x="687095" y="133350"/>
                  </a:lnTo>
                  <a:lnTo>
                    <a:pt x="949096" y="680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99425" y="1166985"/>
              <a:ext cx="262255" cy="133350"/>
            </a:xfrm>
            <a:custGeom>
              <a:avLst/>
              <a:gdLst/>
              <a:ahLst/>
              <a:cxnLst/>
              <a:rect l="l" t="t" r="r" b="b"/>
              <a:pathLst>
                <a:path w="262254" h="133350">
                  <a:moveTo>
                    <a:pt x="261997" y="68087"/>
                  </a:moveTo>
                  <a:lnTo>
                    <a:pt x="221059" y="78284"/>
                  </a:lnTo>
                  <a:lnTo>
                    <a:pt x="130998" y="100719"/>
                  </a:lnTo>
                  <a:lnTo>
                    <a:pt x="40937" y="123154"/>
                  </a:lnTo>
                  <a:lnTo>
                    <a:pt x="0" y="133352"/>
                  </a:lnTo>
                  <a:lnTo>
                    <a:pt x="5117" y="127169"/>
                  </a:lnTo>
                  <a:lnTo>
                    <a:pt x="16376" y="111426"/>
                  </a:lnTo>
                  <a:lnTo>
                    <a:pt x="27635" y="90330"/>
                  </a:lnTo>
                  <a:lnTo>
                    <a:pt x="32752" y="68087"/>
                  </a:lnTo>
                  <a:lnTo>
                    <a:pt x="27635" y="44877"/>
                  </a:lnTo>
                  <a:lnTo>
                    <a:pt x="16376" y="22869"/>
                  </a:lnTo>
                  <a:lnTo>
                    <a:pt x="5117" y="6448"/>
                  </a:lnTo>
                  <a:lnTo>
                    <a:pt x="0" y="0"/>
                  </a:lnTo>
                  <a:lnTo>
                    <a:pt x="40937" y="10638"/>
                  </a:lnTo>
                  <a:lnTo>
                    <a:pt x="130998" y="34043"/>
                  </a:lnTo>
                  <a:lnTo>
                    <a:pt x="221059" y="57448"/>
                  </a:lnTo>
                  <a:lnTo>
                    <a:pt x="261997" y="68087"/>
                  </a:lnTo>
                  <a:close/>
                </a:path>
              </a:pathLst>
            </a:custGeom>
            <a:ln w="3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81911" y="0"/>
            <a:ext cx="5300980" cy="1616075"/>
            <a:chOff x="1581911" y="0"/>
            <a:chExt cx="5300980" cy="161607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7482" y="1141514"/>
              <a:ext cx="227293" cy="2164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67906" y="1146365"/>
              <a:ext cx="256540" cy="212090"/>
            </a:xfrm>
            <a:custGeom>
              <a:avLst/>
              <a:gdLst/>
              <a:ahLst/>
              <a:cxnLst/>
              <a:rect l="l" t="t" r="r" b="b"/>
              <a:pathLst>
                <a:path w="256540" h="212090">
                  <a:moveTo>
                    <a:pt x="53276" y="115811"/>
                  </a:moveTo>
                  <a:lnTo>
                    <a:pt x="51193" y="105600"/>
                  </a:lnTo>
                  <a:lnTo>
                    <a:pt x="45491" y="97256"/>
                  </a:lnTo>
                  <a:lnTo>
                    <a:pt x="37020" y="91617"/>
                  </a:lnTo>
                  <a:lnTo>
                    <a:pt x="26631" y="89560"/>
                  </a:lnTo>
                  <a:lnTo>
                    <a:pt x="16256" y="91617"/>
                  </a:lnTo>
                  <a:lnTo>
                    <a:pt x="7785" y="97256"/>
                  </a:lnTo>
                  <a:lnTo>
                    <a:pt x="2082" y="105600"/>
                  </a:lnTo>
                  <a:lnTo>
                    <a:pt x="0" y="115811"/>
                  </a:lnTo>
                  <a:lnTo>
                    <a:pt x="2082" y="126034"/>
                  </a:lnTo>
                  <a:lnTo>
                    <a:pt x="7785" y="134378"/>
                  </a:lnTo>
                  <a:lnTo>
                    <a:pt x="16256" y="140017"/>
                  </a:lnTo>
                  <a:lnTo>
                    <a:pt x="26631" y="142074"/>
                  </a:lnTo>
                  <a:lnTo>
                    <a:pt x="37020" y="140017"/>
                  </a:lnTo>
                  <a:lnTo>
                    <a:pt x="45491" y="134378"/>
                  </a:lnTo>
                  <a:lnTo>
                    <a:pt x="51193" y="126034"/>
                  </a:lnTo>
                  <a:lnTo>
                    <a:pt x="53276" y="115811"/>
                  </a:lnTo>
                  <a:close/>
                </a:path>
                <a:path w="256540" h="212090">
                  <a:moveTo>
                    <a:pt x="255930" y="153746"/>
                  </a:moveTo>
                  <a:lnTo>
                    <a:pt x="240703" y="118630"/>
                  </a:lnTo>
                  <a:lnTo>
                    <a:pt x="219303" y="106895"/>
                  </a:lnTo>
                  <a:lnTo>
                    <a:pt x="219303" y="148170"/>
                  </a:lnTo>
                  <a:lnTo>
                    <a:pt x="219303" y="156400"/>
                  </a:lnTo>
                  <a:lnTo>
                    <a:pt x="195973" y="193421"/>
                  </a:lnTo>
                  <a:lnTo>
                    <a:pt x="160782" y="200571"/>
                  </a:lnTo>
                  <a:lnTo>
                    <a:pt x="151866" y="200304"/>
                  </a:lnTo>
                  <a:lnTo>
                    <a:pt x="142887" y="199517"/>
                  </a:lnTo>
                  <a:lnTo>
                    <a:pt x="133832" y="198196"/>
                  </a:lnTo>
                  <a:lnTo>
                    <a:pt x="124637" y="196354"/>
                  </a:lnTo>
                  <a:lnTo>
                    <a:pt x="124637" y="109575"/>
                  </a:lnTo>
                  <a:lnTo>
                    <a:pt x="127482" y="109029"/>
                  </a:lnTo>
                  <a:lnTo>
                    <a:pt x="131292" y="108686"/>
                  </a:lnTo>
                  <a:lnTo>
                    <a:pt x="140576" y="108254"/>
                  </a:lnTo>
                  <a:lnTo>
                    <a:pt x="146037" y="108165"/>
                  </a:lnTo>
                  <a:lnTo>
                    <a:pt x="152704" y="108165"/>
                  </a:lnTo>
                  <a:lnTo>
                    <a:pt x="190525" y="114719"/>
                  </a:lnTo>
                  <a:lnTo>
                    <a:pt x="219303" y="148170"/>
                  </a:lnTo>
                  <a:lnTo>
                    <a:pt x="219303" y="106895"/>
                  </a:lnTo>
                  <a:lnTo>
                    <a:pt x="217792" y="106324"/>
                  </a:lnTo>
                  <a:lnTo>
                    <a:pt x="207403" y="103619"/>
                  </a:lnTo>
                  <a:lnTo>
                    <a:pt x="216420" y="100177"/>
                  </a:lnTo>
                  <a:lnTo>
                    <a:pt x="243674" y="71577"/>
                  </a:lnTo>
                  <a:lnTo>
                    <a:pt x="246176" y="56489"/>
                  </a:lnTo>
                  <a:lnTo>
                    <a:pt x="245376" y="47485"/>
                  </a:lnTo>
                  <a:lnTo>
                    <a:pt x="218351" y="11518"/>
                  </a:lnTo>
                  <a:lnTo>
                    <a:pt x="213118" y="9144"/>
                  </a:lnTo>
                  <a:lnTo>
                    <a:pt x="213118" y="55245"/>
                  </a:lnTo>
                  <a:lnTo>
                    <a:pt x="213118" y="63271"/>
                  </a:lnTo>
                  <a:lnTo>
                    <a:pt x="182638" y="94627"/>
                  </a:lnTo>
                  <a:lnTo>
                    <a:pt x="154609" y="97396"/>
                  </a:lnTo>
                  <a:lnTo>
                    <a:pt x="148424" y="97396"/>
                  </a:lnTo>
                  <a:lnTo>
                    <a:pt x="142951" y="97205"/>
                  </a:lnTo>
                  <a:lnTo>
                    <a:pt x="132956" y="96469"/>
                  </a:lnTo>
                  <a:lnTo>
                    <a:pt x="128612" y="95923"/>
                  </a:lnTo>
                  <a:lnTo>
                    <a:pt x="124637" y="95199"/>
                  </a:lnTo>
                  <a:lnTo>
                    <a:pt x="124637" y="13881"/>
                  </a:lnTo>
                  <a:lnTo>
                    <a:pt x="131203" y="12382"/>
                  </a:lnTo>
                  <a:lnTo>
                    <a:pt x="138099" y="11303"/>
                  </a:lnTo>
                  <a:lnTo>
                    <a:pt x="145402" y="10655"/>
                  </a:lnTo>
                  <a:lnTo>
                    <a:pt x="153174" y="10439"/>
                  </a:lnTo>
                  <a:lnTo>
                    <a:pt x="166954" y="11264"/>
                  </a:lnTo>
                  <a:lnTo>
                    <a:pt x="204482" y="30454"/>
                  </a:lnTo>
                  <a:lnTo>
                    <a:pt x="213118" y="55245"/>
                  </a:lnTo>
                  <a:lnTo>
                    <a:pt x="213118" y="9144"/>
                  </a:lnTo>
                  <a:lnTo>
                    <a:pt x="168249" y="228"/>
                  </a:lnTo>
                  <a:lnTo>
                    <a:pt x="156032" y="0"/>
                  </a:lnTo>
                  <a:lnTo>
                    <a:pt x="63500" y="0"/>
                  </a:lnTo>
                  <a:lnTo>
                    <a:pt x="63500" y="5765"/>
                  </a:lnTo>
                  <a:lnTo>
                    <a:pt x="79679" y="5765"/>
                  </a:lnTo>
                  <a:lnTo>
                    <a:pt x="85623" y="8039"/>
                  </a:lnTo>
                  <a:lnTo>
                    <a:pt x="89903" y="12623"/>
                  </a:lnTo>
                  <a:lnTo>
                    <a:pt x="92760" y="16065"/>
                  </a:lnTo>
                  <a:lnTo>
                    <a:pt x="94424" y="24345"/>
                  </a:lnTo>
                  <a:lnTo>
                    <a:pt x="94424" y="186055"/>
                  </a:lnTo>
                  <a:lnTo>
                    <a:pt x="93243" y="193802"/>
                  </a:lnTo>
                  <a:lnTo>
                    <a:pt x="90855" y="197446"/>
                  </a:lnTo>
                  <a:lnTo>
                    <a:pt x="86817" y="203060"/>
                  </a:lnTo>
                  <a:lnTo>
                    <a:pt x="80391" y="205879"/>
                  </a:lnTo>
                  <a:lnTo>
                    <a:pt x="63500" y="205879"/>
                  </a:lnTo>
                  <a:lnTo>
                    <a:pt x="63500" y="211645"/>
                  </a:lnTo>
                  <a:lnTo>
                    <a:pt x="164592" y="211645"/>
                  </a:lnTo>
                  <a:lnTo>
                    <a:pt x="181457" y="211226"/>
                  </a:lnTo>
                  <a:lnTo>
                    <a:pt x="226644" y="201206"/>
                  </a:lnTo>
                  <a:lnTo>
                    <a:pt x="227622" y="200571"/>
                  </a:lnTo>
                  <a:lnTo>
                    <a:pt x="234022" y="196430"/>
                  </a:lnTo>
                  <a:lnTo>
                    <a:pt x="255308" y="161544"/>
                  </a:lnTo>
                  <a:lnTo>
                    <a:pt x="255930" y="1537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32970" y="1167180"/>
              <a:ext cx="170815" cy="169545"/>
            </a:xfrm>
            <a:custGeom>
              <a:avLst/>
              <a:gdLst/>
              <a:ahLst/>
              <a:cxnLst/>
              <a:rect l="l" t="t" r="r" b="b"/>
              <a:pathLst>
                <a:path w="170814" h="169544">
                  <a:moveTo>
                    <a:pt x="170307" y="78295"/>
                  </a:moveTo>
                  <a:lnTo>
                    <a:pt x="91338" y="78295"/>
                  </a:lnTo>
                  <a:lnTo>
                    <a:pt x="91338" y="0"/>
                  </a:lnTo>
                  <a:lnTo>
                    <a:pt x="78727" y="0"/>
                  </a:lnTo>
                  <a:lnTo>
                    <a:pt x="78727" y="78295"/>
                  </a:lnTo>
                  <a:lnTo>
                    <a:pt x="0" y="78295"/>
                  </a:lnTo>
                  <a:lnTo>
                    <a:pt x="0" y="90919"/>
                  </a:lnTo>
                  <a:lnTo>
                    <a:pt x="78727" y="90919"/>
                  </a:lnTo>
                  <a:lnTo>
                    <a:pt x="78727" y="169214"/>
                  </a:lnTo>
                  <a:lnTo>
                    <a:pt x="91338" y="169214"/>
                  </a:lnTo>
                  <a:lnTo>
                    <a:pt x="91338" y="90919"/>
                  </a:lnTo>
                  <a:lnTo>
                    <a:pt x="170307" y="90919"/>
                  </a:lnTo>
                  <a:lnTo>
                    <a:pt x="170307" y="78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0994" y="922694"/>
              <a:ext cx="823931" cy="6932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85587" y="1192762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4" h="52069">
                  <a:moveTo>
                    <a:pt x="26164" y="0"/>
                  </a:moveTo>
                  <a:lnTo>
                    <a:pt x="15984" y="2031"/>
                  </a:lnTo>
                  <a:lnTo>
                    <a:pt x="7667" y="7573"/>
                  </a:lnTo>
                  <a:lnTo>
                    <a:pt x="2057" y="15795"/>
                  </a:lnTo>
                  <a:lnTo>
                    <a:pt x="0" y="25870"/>
                  </a:lnTo>
                  <a:lnTo>
                    <a:pt x="2057" y="35932"/>
                  </a:lnTo>
                  <a:lnTo>
                    <a:pt x="7667" y="44147"/>
                  </a:lnTo>
                  <a:lnTo>
                    <a:pt x="15984" y="49686"/>
                  </a:lnTo>
                  <a:lnTo>
                    <a:pt x="26164" y="51718"/>
                  </a:lnTo>
                  <a:lnTo>
                    <a:pt x="36343" y="49686"/>
                  </a:lnTo>
                  <a:lnTo>
                    <a:pt x="44660" y="44147"/>
                  </a:lnTo>
                  <a:lnTo>
                    <a:pt x="50270" y="35932"/>
                  </a:lnTo>
                  <a:lnTo>
                    <a:pt x="52328" y="25870"/>
                  </a:lnTo>
                  <a:lnTo>
                    <a:pt x="50270" y="15795"/>
                  </a:lnTo>
                  <a:lnTo>
                    <a:pt x="44660" y="7573"/>
                  </a:lnTo>
                  <a:lnTo>
                    <a:pt x="36343" y="2031"/>
                  </a:lnTo>
                  <a:lnTo>
                    <a:pt x="261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5455" y="0"/>
              <a:ext cx="4959104" cy="7056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1911" y="0"/>
              <a:ext cx="5300472" cy="9326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2035" y="1523"/>
              <a:ext cx="4885944" cy="646176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5735419" y="1235919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39" h="52705">
                <a:moveTo>
                  <a:pt x="26639" y="0"/>
                </a:moveTo>
                <a:lnTo>
                  <a:pt x="16255" y="2063"/>
                </a:lnTo>
                <a:lnTo>
                  <a:pt x="7789" y="7690"/>
                </a:lnTo>
                <a:lnTo>
                  <a:pt x="2088" y="16034"/>
                </a:lnTo>
                <a:lnTo>
                  <a:pt x="0" y="26247"/>
                </a:lnTo>
                <a:lnTo>
                  <a:pt x="2088" y="36473"/>
                </a:lnTo>
                <a:lnTo>
                  <a:pt x="7789" y="44824"/>
                </a:lnTo>
                <a:lnTo>
                  <a:pt x="16255" y="50453"/>
                </a:lnTo>
                <a:lnTo>
                  <a:pt x="26639" y="52517"/>
                </a:lnTo>
                <a:lnTo>
                  <a:pt x="37023" y="50453"/>
                </a:lnTo>
                <a:lnTo>
                  <a:pt x="45489" y="44824"/>
                </a:lnTo>
                <a:lnTo>
                  <a:pt x="51190" y="36473"/>
                </a:lnTo>
                <a:lnTo>
                  <a:pt x="53279" y="26247"/>
                </a:lnTo>
                <a:lnTo>
                  <a:pt x="51190" y="16034"/>
                </a:lnTo>
                <a:lnTo>
                  <a:pt x="45489" y="7690"/>
                </a:lnTo>
                <a:lnTo>
                  <a:pt x="37023" y="2063"/>
                </a:lnTo>
                <a:lnTo>
                  <a:pt x="266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812035" y="1523"/>
            <a:ext cx="4886325" cy="64643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0"/>
              </a:spcBef>
            </a:pPr>
            <a:r>
              <a:rPr sz="3600" spc="-5" dirty="0"/>
              <a:t>Homolytic</a:t>
            </a:r>
            <a:r>
              <a:rPr sz="3600" spc="10" dirty="0"/>
              <a:t> </a:t>
            </a:r>
            <a:r>
              <a:rPr sz="3600" spc="-5" dirty="0"/>
              <a:t>bond</a:t>
            </a:r>
            <a:r>
              <a:rPr sz="3600" spc="-25" dirty="0"/>
              <a:t> </a:t>
            </a:r>
            <a:r>
              <a:rPr sz="3600" spc="-20" dirty="0"/>
              <a:t>cleavage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5439283" y="1821306"/>
            <a:ext cx="136271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Rad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2295601"/>
            <a:ext cx="898588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Symmetrical</a:t>
            </a:r>
            <a:r>
              <a:rPr sz="3200" spc="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bond-breaking:</a:t>
            </a:r>
            <a:r>
              <a:rPr sz="3200" spc="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bonding</a:t>
            </a:r>
            <a:r>
              <a:rPr sz="3200" spc="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electrons</a:t>
            </a:r>
            <a:r>
              <a:rPr sz="32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shared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between</a:t>
            </a:r>
            <a:r>
              <a:rPr sz="32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two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19284" y="4590893"/>
            <a:ext cx="57785" cy="55880"/>
          </a:xfrm>
          <a:custGeom>
            <a:avLst/>
            <a:gdLst/>
            <a:ahLst/>
            <a:cxnLst/>
            <a:rect l="l" t="t" r="r" b="b"/>
            <a:pathLst>
              <a:path w="57785" h="55879">
                <a:moveTo>
                  <a:pt x="28656" y="0"/>
                </a:moveTo>
                <a:lnTo>
                  <a:pt x="17496" y="2194"/>
                </a:lnTo>
                <a:lnTo>
                  <a:pt x="8388" y="8177"/>
                </a:lnTo>
                <a:lnTo>
                  <a:pt x="2250" y="17053"/>
                </a:lnTo>
                <a:lnTo>
                  <a:pt x="0" y="27921"/>
                </a:lnTo>
                <a:lnTo>
                  <a:pt x="2250" y="38789"/>
                </a:lnTo>
                <a:lnTo>
                  <a:pt x="8388" y="47664"/>
                </a:lnTo>
                <a:lnTo>
                  <a:pt x="17496" y="53648"/>
                </a:lnTo>
                <a:lnTo>
                  <a:pt x="28656" y="55842"/>
                </a:lnTo>
                <a:lnTo>
                  <a:pt x="39800" y="53648"/>
                </a:lnTo>
                <a:lnTo>
                  <a:pt x="48901" y="47664"/>
                </a:lnTo>
                <a:lnTo>
                  <a:pt x="55036" y="38789"/>
                </a:lnTo>
                <a:lnTo>
                  <a:pt x="57286" y="27921"/>
                </a:lnTo>
                <a:lnTo>
                  <a:pt x="55036" y="17053"/>
                </a:lnTo>
                <a:lnTo>
                  <a:pt x="48901" y="8177"/>
                </a:lnTo>
                <a:lnTo>
                  <a:pt x="39800" y="2194"/>
                </a:lnTo>
                <a:lnTo>
                  <a:pt x="286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874520" y="3352800"/>
            <a:ext cx="5443855" cy="1308735"/>
            <a:chOff x="1874520" y="3352800"/>
            <a:chExt cx="5443855" cy="130873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0354" y="4427686"/>
              <a:ext cx="248961" cy="2336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2103" y="4432891"/>
              <a:ext cx="210909" cy="22848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16642" y="4223727"/>
              <a:ext cx="464820" cy="297815"/>
            </a:xfrm>
            <a:custGeom>
              <a:avLst/>
              <a:gdLst/>
              <a:ahLst/>
              <a:cxnLst/>
              <a:rect l="l" t="t" r="r" b="b"/>
              <a:pathLst>
                <a:path w="464820" h="297814">
                  <a:moveTo>
                    <a:pt x="59918" y="269443"/>
                  </a:moveTo>
                  <a:lnTo>
                    <a:pt x="57670" y="258572"/>
                  </a:lnTo>
                  <a:lnTo>
                    <a:pt x="51536" y="249694"/>
                  </a:lnTo>
                  <a:lnTo>
                    <a:pt x="42430" y="243713"/>
                  </a:lnTo>
                  <a:lnTo>
                    <a:pt x="31292" y="241515"/>
                  </a:lnTo>
                  <a:lnTo>
                    <a:pt x="20129" y="243713"/>
                  </a:lnTo>
                  <a:lnTo>
                    <a:pt x="11023" y="249694"/>
                  </a:lnTo>
                  <a:lnTo>
                    <a:pt x="4889" y="258572"/>
                  </a:lnTo>
                  <a:lnTo>
                    <a:pt x="2641" y="269443"/>
                  </a:lnTo>
                  <a:lnTo>
                    <a:pt x="4889" y="280314"/>
                  </a:lnTo>
                  <a:lnTo>
                    <a:pt x="11023" y="289191"/>
                  </a:lnTo>
                  <a:lnTo>
                    <a:pt x="20129" y="295173"/>
                  </a:lnTo>
                  <a:lnTo>
                    <a:pt x="31292" y="297370"/>
                  </a:lnTo>
                  <a:lnTo>
                    <a:pt x="42430" y="295173"/>
                  </a:lnTo>
                  <a:lnTo>
                    <a:pt x="51536" y="289191"/>
                  </a:lnTo>
                  <a:lnTo>
                    <a:pt x="57670" y="280314"/>
                  </a:lnTo>
                  <a:lnTo>
                    <a:pt x="59918" y="269443"/>
                  </a:lnTo>
                  <a:close/>
                </a:path>
                <a:path w="464820" h="297814">
                  <a:moveTo>
                    <a:pt x="464439" y="115214"/>
                  </a:moveTo>
                  <a:lnTo>
                    <a:pt x="431673" y="75552"/>
                  </a:lnTo>
                  <a:lnTo>
                    <a:pt x="417982" y="62865"/>
                  </a:lnTo>
                  <a:lnTo>
                    <a:pt x="408508" y="54635"/>
                  </a:lnTo>
                  <a:lnTo>
                    <a:pt x="405942" y="52806"/>
                  </a:lnTo>
                  <a:lnTo>
                    <a:pt x="405130" y="52222"/>
                  </a:lnTo>
                  <a:lnTo>
                    <a:pt x="393306" y="43789"/>
                  </a:lnTo>
                  <a:lnTo>
                    <a:pt x="392595" y="43281"/>
                  </a:lnTo>
                  <a:lnTo>
                    <a:pt x="388429" y="40322"/>
                  </a:lnTo>
                  <a:lnTo>
                    <a:pt x="382117" y="36741"/>
                  </a:lnTo>
                  <a:lnTo>
                    <a:pt x="381495" y="36385"/>
                  </a:lnTo>
                  <a:lnTo>
                    <a:pt x="373176" y="31661"/>
                  </a:lnTo>
                  <a:lnTo>
                    <a:pt x="372719" y="31407"/>
                  </a:lnTo>
                  <a:lnTo>
                    <a:pt x="367715" y="28562"/>
                  </a:lnTo>
                  <a:lnTo>
                    <a:pt x="367487" y="28435"/>
                  </a:lnTo>
                  <a:lnTo>
                    <a:pt x="367093" y="28206"/>
                  </a:lnTo>
                  <a:lnTo>
                    <a:pt x="365340" y="27419"/>
                  </a:lnTo>
                  <a:lnTo>
                    <a:pt x="321602" y="10287"/>
                  </a:lnTo>
                  <a:lnTo>
                    <a:pt x="273850" y="1193"/>
                  </a:lnTo>
                  <a:lnTo>
                    <a:pt x="249466" y="0"/>
                  </a:lnTo>
                  <a:lnTo>
                    <a:pt x="224878" y="1016"/>
                  </a:lnTo>
                  <a:lnTo>
                    <a:pt x="176237" y="10287"/>
                  </a:lnTo>
                  <a:lnTo>
                    <a:pt x="129425" y="29044"/>
                  </a:lnTo>
                  <a:lnTo>
                    <a:pt x="88315" y="55651"/>
                  </a:lnTo>
                  <a:lnTo>
                    <a:pt x="55206" y="87490"/>
                  </a:lnTo>
                  <a:lnTo>
                    <a:pt x="28371" y="124498"/>
                  </a:lnTo>
                  <a:lnTo>
                    <a:pt x="8915" y="165658"/>
                  </a:lnTo>
                  <a:lnTo>
                    <a:pt x="2298" y="186804"/>
                  </a:lnTo>
                  <a:lnTo>
                    <a:pt x="0" y="194043"/>
                  </a:lnTo>
                  <a:lnTo>
                    <a:pt x="4203" y="201701"/>
                  </a:lnTo>
                  <a:lnTo>
                    <a:pt x="19050" y="206121"/>
                  </a:lnTo>
                  <a:lnTo>
                    <a:pt x="26911" y="202031"/>
                  </a:lnTo>
                  <a:lnTo>
                    <a:pt x="35280" y="175374"/>
                  </a:lnTo>
                  <a:lnTo>
                    <a:pt x="35471" y="174802"/>
                  </a:lnTo>
                  <a:lnTo>
                    <a:pt x="35699" y="174231"/>
                  </a:lnTo>
                  <a:lnTo>
                    <a:pt x="42938" y="156768"/>
                  </a:lnTo>
                  <a:lnTo>
                    <a:pt x="43116" y="156324"/>
                  </a:lnTo>
                  <a:lnTo>
                    <a:pt x="43522" y="155575"/>
                  </a:lnTo>
                  <a:lnTo>
                    <a:pt x="52476" y="138798"/>
                  </a:lnTo>
                  <a:lnTo>
                    <a:pt x="52832" y="138137"/>
                  </a:lnTo>
                  <a:lnTo>
                    <a:pt x="53098" y="137731"/>
                  </a:lnTo>
                  <a:lnTo>
                    <a:pt x="63652" y="121704"/>
                  </a:lnTo>
                  <a:lnTo>
                    <a:pt x="63893" y="121335"/>
                  </a:lnTo>
                  <a:lnTo>
                    <a:pt x="64376" y="120713"/>
                  </a:lnTo>
                  <a:lnTo>
                    <a:pt x="76314" y="105689"/>
                  </a:lnTo>
                  <a:lnTo>
                    <a:pt x="76631" y="105295"/>
                  </a:lnTo>
                  <a:lnTo>
                    <a:pt x="77152" y="104749"/>
                  </a:lnTo>
                  <a:lnTo>
                    <a:pt x="90487" y="90741"/>
                  </a:lnTo>
                  <a:lnTo>
                    <a:pt x="90817" y="90385"/>
                  </a:lnTo>
                  <a:lnTo>
                    <a:pt x="91401" y="89877"/>
                  </a:lnTo>
                  <a:lnTo>
                    <a:pt x="105676" y="77304"/>
                  </a:lnTo>
                  <a:lnTo>
                    <a:pt x="106172" y="76860"/>
                  </a:lnTo>
                  <a:lnTo>
                    <a:pt x="106768" y="76441"/>
                  </a:lnTo>
                  <a:lnTo>
                    <a:pt x="122339" y="65278"/>
                  </a:lnTo>
                  <a:lnTo>
                    <a:pt x="122809" y="64935"/>
                  </a:lnTo>
                  <a:lnTo>
                    <a:pt x="123444" y="64566"/>
                  </a:lnTo>
                  <a:lnTo>
                    <a:pt x="142252" y="53517"/>
                  </a:lnTo>
                  <a:lnTo>
                    <a:pt x="183819" y="36741"/>
                  </a:lnTo>
                  <a:lnTo>
                    <a:pt x="184251" y="36588"/>
                  </a:lnTo>
                  <a:lnTo>
                    <a:pt x="185115" y="36385"/>
                  </a:lnTo>
                  <a:lnTo>
                    <a:pt x="205435" y="31483"/>
                  </a:lnTo>
                  <a:lnTo>
                    <a:pt x="205854" y="31381"/>
                  </a:lnTo>
                  <a:lnTo>
                    <a:pt x="206933" y="31229"/>
                  </a:lnTo>
                  <a:lnTo>
                    <a:pt x="227279" y="28359"/>
                  </a:lnTo>
                  <a:lnTo>
                    <a:pt x="227495" y="28333"/>
                  </a:lnTo>
                  <a:lnTo>
                    <a:pt x="229895" y="28232"/>
                  </a:lnTo>
                  <a:lnTo>
                    <a:pt x="249301" y="27444"/>
                  </a:lnTo>
                  <a:lnTo>
                    <a:pt x="271106" y="28524"/>
                  </a:lnTo>
                  <a:lnTo>
                    <a:pt x="313486" y="36550"/>
                  </a:lnTo>
                  <a:lnTo>
                    <a:pt x="353987" y="52489"/>
                  </a:lnTo>
                  <a:lnTo>
                    <a:pt x="373507" y="63652"/>
                  </a:lnTo>
                  <a:lnTo>
                    <a:pt x="390791" y="75984"/>
                  </a:lnTo>
                  <a:lnTo>
                    <a:pt x="391261" y="76390"/>
                  </a:lnTo>
                  <a:lnTo>
                    <a:pt x="407530" y="90500"/>
                  </a:lnTo>
                  <a:lnTo>
                    <a:pt x="408000" y="90995"/>
                  </a:lnTo>
                  <a:lnTo>
                    <a:pt x="422948" y="106756"/>
                  </a:lnTo>
                  <a:lnTo>
                    <a:pt x="423405" y="107365"/>
                  </a:lnTo>
                  <a:lnTo>
                    <a:pt x="441858" y="131559"/>
                  </a:lnTo>
                  <a:lnTo>
                    <a:pt x="450659" y="132829"/>
                  </a:lnTo>
                  <a:lnTo>
                    <a:pt x="463143" y="123786"/>
                  </a:lnTo>
                  <a:lnTo>
                    <a:pt x="464439" y="11521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2842" y="4302411"/>
              <a:ext cx="114815" cy="22808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8064" y="3461032"/>
              <a:ext cx="5105408" cy="7192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38020" y="4370666"/>
              <a:ext cx="405223" cy="29071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90944" y="4432891"/>
              <a:ext cx="211013" cy="22848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801066" y="4448619"/>
              <a:ext cx="468630" cy="198120"/>
            </a:xfrm>
            <a:custGeom>
              <a:avLst/>
              <a:gdLst/>
              <a:ahLst/>
              <a:cxnLst/>
              <a:rect l="l" t="t" r="r" b="b"/>
              <a:pathLst>
                <a:path w="468629" h="198120">
                  <a:moveTo>
                    <a:pt x="57302" y="170205"/>
                  </a:moveTo>
                  <a:lnTo>
                    <a:pt x="55067" y="159334"/>
                  </a:lnTo>
                  <a:lnTo>
                    <a:pt x="48933" y="150456"/>
                  </a:lnTo>
                  <a:lnTo>
                    <a:pt x="39827" y="144475"/>
                  </a:lnTo>
                  <a:lnTo>
                    <a:pt x="28651" y="142278"/>
                  </a:lnTo>
                  <a:lnTo>
                    <a:pt x="17475" y="144475"/>
                  </a:lnTo>
                  <a:lnTo>
                    <a:pt x="8369" y="150456"/>
                  </a:lnTo>
                  <a:lnTo>
                    <a:pt x="2235" y="159334"/>
                  </a:lnTo>
                  <a:lnTo>
                    <a:pt x="0" y="170205"/>
                  </a:lnTo>
                  <a:lnTo>
                    <a:pt x="2235" y="181076"/>
                  </a:lnTo>
                  <a:lnTo>
                    <a:pt x="8369" y="189941"/>
                  </a:lnTo>
                  <a:lnTo>
                    <a:pt x="17475" y="195922"/>
                  </a:lnTo>
                  <a:lnTo>
                    <a:pt x="28651" y="198120"/>
                  </a:lnTo>
                  <a:lnTo>
                    <a:pt x="39827" y="195922"/>
                  </a:lnTo>
                  <a:lnTo>
                    <a:pt x="48933" y="189941"/>
                  </a:lnTo>
                  <a:lnTo>
                    <a:pt x="55067" y="181076"/>
                  </a:lnTo>
                  <a:lnTo>
                    <a:pt x="57302" y="170205"/>
                  </a:lnTo>
                  <a:close/>
                </a:path>
                <a:path w="468629" h="198120">
                  <a:moveTo>
                    <a:pt x="57302" y="44551"/>
                  </a:moveTo>
                  <a:lnTo>
                    <a:pt x="55067" y="33680"/>
                  </a:lnTo>
                  <a:lnTo>
                    <a:pt x="48933" y="24803"/>
                  </a:lnTo>
                  <a:lnTo>
                    <a:pt x="39827" y="18821"/>
                  </a:lnTo>
                  <a:lnTo>
                    <a:pt x="28651" y="16624"/>
                  </a:lnTo>
                  <a:lnTo>
                    <a:pt x="17475" y="18821"/>
                  </a:lnTo>
                  <a:lnTo>
                    <a:pt x="8369" y="24803"/>
                  </a:lnTo>
                  <a:lnTo>
                    <a:pt x="2235" y="33680"/>
                  </a:lnTo>
                  <a:lnTo>
                    <a:pt x="0" y="44551"/>
                  </a:lnTo>
                  <a:lnTo>
                    <a:pt x="2235" y="55422"/>
                  </a:lnTo>
                  <a:lnTo>
                    <a:pt x="8369" y="64300"/>
                  </a:lnTo>
                  <a:lnTo>
                    <a:pt x="17475" y="70281"/>
                  </a:lnTo>
                  <a:lnTo>
                    <a:pt x="28651" y="72478"/>
                  </a:lnTo>
                  <a:lnTo>
                    <a:pt x="39827" y="70281"/>
                  </a:lnTo>
                  <a:lnTo>
                    <a:pt x="48933" y="64300"/>
                  </a:lnTo>
                  <a:lnTo>
                    <a:pt x="55067" y="55422"/>
                  </a:lnTo>
                  <a:lnTo>
                    <a:pt x="57302" y="44551"/>
                  </a:lnTo>
                  <a:close/>
                </a:path>
                <a:path w="468629" h="198120">
                  <a:moveTo>
                    <a:pt x="468566" y="0"/>
                  </a:moveTo>
                  <a:lnTo>
                    <a:pt x="332409" y="0"/>
                  </a:lnTo>
                  <a:lnTo>
                    <a:pt x="332409" y="12509"/>
                  </a:lnTo>
                  <a:lnTo>
                    <a:pt x="468566" y="12509"/>
                  </a:lnTo>
                  <a:lnTo>
                    <a:pt x="4685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74520" y="3352800"/>
              <a:ext cx="5443728" cy="10515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04644" y="3476244"/>
              <a:ext cx="5032248" cy="64617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405719" y="4455185"/>
              <a:ext cx="1039494" cy="144145"/>
            </a:xfrm>
            <a:custGeom>
              <a:avLst/>
              <a:gdLst/>
              <a:ahLst/>
              <a:cxnLst/>
              <a:rect l="l" t="t" r="r" b="b"/>
              <a:pathLst>
                <a:path w="1039495" h="144145">
                  <a:moveTo>
                    <a:pt x="1039495" y="73494"/>
                  </a:moveTo>
                  <a:lnTo>
                    <a:pt x="752513" y="0"/>
                  </a:lnTo>
                  <a:lnTo>
                    <a:pt x="758113" y="6959"/>
                  </a:lnTo>
                  <a:lnTo>
                    <a:pt x="770458" y="24676"/>
                  </a:lnTo>
                  <a:lnTo>
                    <a:pt x="782789" y="48437"/>
                  </a:lnTo>
                  <a:lnTo>
                    <a:pt x="785317" y="59791"/>
                  </a:lnTo>
                  <a:lnTo>
                    <a:pt x="0" y="59791"/>
                  </a:lnTo>
                  <a:lnTo>
                    <a:pt x="0" y="87210"/>
                  </a:lnTo>
                  <a:lnTo>
                    <a:pt x="785177" y="87210"/>
                  </a:lnTo>
                  <a:lnTo>
                    <a:pt x="782789" y="97485"/>
                  </a:lnTo>
                  <a:lnTo>
                    <a:pt x="777049" y="109321"/>
                  </a:lnTo>
                  <a:lnTo>
                    <a:pt x="770458" y="120269"/>
                  </a:lnTo>
                  <a:lnTo>
                    <a:pt x="758113" y="137261"/>
                  </a:lnTo>
                  <a:lnTo>
                    <a:pt x="752513" y="143929"/>
                  </a:lnTo>
                  <a:lnTo>
                    <a:pt x="1039495" y="734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58239" y="4455181"/>
              <a:ext cx="287020" cy="144145"/>
            </a:xfrm>
            <a:custGeom>
              <a:avLst/>
              <a:gdLst/>
              <a:ahLst/>
              <a:cxnLst/>
              <a:rect l="l" t="t" r="r" b="b"/>
              <a:pathLst>
                <a:path w="287020" h="144145">
                  <a:moveTo>
                    <a:pt x="286978" y="73497"/>
                  </a:moveTo>
                  <a:lnTo>
                    <a:pt x="242137" y="84502"/>
                  </a:lnTo>
                  <a:lnTo>
                    <a:pt x="143489" y="108715"/>
                  </a:lnTo>
                  <a:lnTo>
                    <a:pt x="44840" y="132927"/>
                  </a:lnTo>
                  <a:lnTo>
                    <a:pt x="0" y="143932"/>
                  </a:lnTo>
                  <a:lnTo>
                    <a:pt x="5605" y="137259"/>
                  </a:lnTo>
                  <a:lnTo>
                    <a:pt x="17936" y="120268"/>
                  </a:lnTo>
                  <a:lnTo>
                    <a:pt x="30267" y="97500"/>
                  </a:lnTo>
                  <a:lnTo>
                    <a:pt x="35872" y="73497"/>
                  </a:lnTo>
                  <a:lnTo>
                    <a:pt x="30267" y="48443"/>
                  </a:lnTo>
                  <a:lnTo>
                    <a:pt x="17936" y="24686"/>
                  </a:lnTo>
                  <a:lnTo>
                    <a:pt x="5605" y="6960"/>
                  </a:lnTo>
                  <a:lnTo>
                    <a:pt x="0" y="0"/>
                  </a:lnTo>
                  <a:lnTo>
                    <a:pt x="44840" y="11483"/>
                  </a:lnTo>
                  <a:lnTo>
                    <a:pt x="143489" y="36748"/>
                  </a:lnTo>
                  <a:lnTo>
                    <a:pt x="242137" y="62013"/>
                  </a:lnTo>
                  <a:lnTo>
                    <a:pt x="286978" y="73497"/>
                  </a:lnTo>
                  <a:close/>
                </a:path>
              </a:pathLst>
            </a:custGeom>
            <a:ln w="3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35497" y="4455515"/>
              <a:ext cx="186690" cy="182245"/>
            </a:xfrm>
            <a:custGeom>
              <a:avLst/>
              <a:gdLst/>
              <a:ahLst/>
              <a:cxnLst/>
              <a:rect l="l" t="t" r="r" b="b"/>
              <a:pathLst>
                <a:path w="186689" h="182245">
                  <a:moveTo>
                    <a:pt x="186524" y="83997"/>
                  </a:moveTo>
                  <a:lnTo>
                    <a:pt x="100037" y="83997"/>
                  </a:lnTo>
                  <a:lnTo>
                    <a:pt x="100037" y="0"/>
                  </a:lnTo>
                  <a:lnTo>
                    <a:pt x="86220" y="0"/>
                  </a:lnTo>
                  <a:lnTo>
                    <a:pt x="86220" y="83997"/>
                  </a:lnTo>
                  <a:lnTo>
                    <a:pt x="0" y="83997"/>
                  </a:lnTo>
                  <a:lnTo>
                    <a:pt x="0" y="97777"/>
                  </a:lnTo>
                  <a:lnTo>
                    <a:pt x="86220" y="97777"/>
                  </a:lnTo>
                  <a:lnTo>
                    <a:pt x="86220" y="181775"/>
                  </a:lnTo>
                  <a:lnTo>
                    <a:pt x="100037" y="181775"/>
                  </a:lnTo>
                  <a:lnTo>
                    <a:pt x="100037" y="97777"/>
                  </a:lnTo>
                  <a:lnTo>
                    <a:pt x="186524" y="97777"/>
                  </a:lnTo>
                  <a:lnTo>
                    <a:pt x="186524" y="83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-4572" y="735375"/>
            <a:ext cx="7112634" cy="1861820"/>
            <a:chOff x="-4572" y="735375"/>
            <a:chExt cx="7112634" cy="186182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3684" y="735375"/>
              <a:ext cx="1166671" cy="6209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6773" y="1502673"/>
              <a:ext cx="143523" cy="14332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061204" y="1397508"/>
              <a:ext cx="2026920" cy="472440"/>
            </a:xfrm>
            <a:custGeom>
              <a:avLst/>
              <a:gdLst/>
              <a:ahLst/>
              <a:cxnLst/>
              <a:rect l="l" t="t" r="r" b="b"/>
              <a:pathLst>
                <a:path w="2026920" h="472439">
                  <a:moveTo>
                    <a:pt x="2026920" y="0"/>
                  </a:moveTo>
                  <a:lnTo>
                    <a:pt x="2024910" y="74651"/>
                  </a:lnTo>
                  <a:lnTo>
                    <a:pt x="2019316" y="139494"/>
                  </a:lnTo>
                  <a:lnTo>
                    <a:pt x="2010789" y="190634"/>
                  </a:lnTo>
                  <a:lnTo>
                    <a:pt x="1987550" y="236219"/>
                  </a:lnTo>
                  <a:lnTo>
                    <a:pt x="1052830" y="236219"/>
                  </a:lnTo>
                  <a:lnTo>
                    <a:pt x="1040396" y="248265"/>
                  </a:lnTo>
                  <a:lnTo>
                    <a:pt x="1029590" y="281805"/>
                  </a:lnTo>
                  <a:lnTo>
                    <a:pt x="1021063" y="332945"/>
                  </a:lnTo>
                  <a:lnTo>
                    <a:pt x="1015469" y="397788"/>
                  </a:lnTo>
                  <a:lnTo>
                    <a:pt x="1013460" y="472439"/>
                  </a:lnTo>
                  <a:lnTo>
                    <a:pt x="1011450" y="397788"/>
                  </a:lnTo>
                  <a:lnTo>
                    <a:pt x="1005856" y="332945"/>
                  </a:lnTo>
                  <a:lnTo>
                    <a:pt x="997329" y="281805"/>
                  </a:lnTo>
                  <a:lnTo>
                    <a:pt x="986523" y="248265"/>
                  </a:lnTo>
                  <a:lnTo>
                    <a:pt x="974090" y="236219"/>
                  </a:lnTo>
                  <a:lnTo>
                    <a:pt x="39370" y="236219"/>
                  </a:lnTo>
                  <a:lnTo>
                    <a:pt x="26936" y="224174"/>
                  </a:lnTo>
                  <a:lnTo>
                    <a:pt x="16130" y="190634"/>
                  </a:lnTo>
                  <a:lnTo>
                    <a:pt x="7603" y="139494"/>
                  </a:lnTo>
                  <a:lnTo>
                    <a:pt x="2009" y="74651"/>
                  </a:lnTo>
                  <a:lnTo>
                    <a:pt x="0" y="0"/>
                  </a:lnTo>
                </a:path>
              </a:pathLst>
            </a:custGeom>
            <a:ln w="396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1738884"/>
              <a:ext cx="2976392" cy="6583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1652015"/>
              <a:ext cx="3005327" cy="9448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1754123"/>
              <a:ext cx="2939796" cy="58521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0" y="1754123"/>
              <a:ext cx="2940050" cy="585470"/>
            </a:xfrm>
            <a:custGeom>
              <a:avLst/>
              <a:gdLst/>
              <a:ahLst/>
              <a:cxnLst/>
              <a:rect l="l" t="t" r="r" b="b"/>
              <a:pathLst>
                <a:path w="2940050" h="585469">
                  <a:moveTo>
                    <a:pt x="0" y="585215"/>
                  </a:moveTo>
                  <a:lnTo>
                    <a:pt x="2939796" y="585215"/>
                  </a:lnTo>
                  <a:lnTo>
                    <a:pt x="2939796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104644" y="3476244"/>
            <a:ext cx="5032375" cy="64643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20"/>
              </a:spcBef>
            </a:pPr>
            <a:r>
              <a:rPr sz="3600" spc="-15" dirty="0">
                <a:solidFill>
                  <a:srgbClr val="0000FF"/>
                </a:solidFill>
                <a:latin typeface="Calibri"/>
                <a:cs typeface="Calibri"/>
              </a:rPr>
              <a:t>Heterolytic</a:t>
            </a:r>
            <a:r>
              <a:rPr sz="36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Calibri"/>
                <a:cs typeface="Calibri"/>
              </a:rPr>
              <a:t>bond</a:t>
            </a:r>
            <a:r>
              <a:rPr sz="3600" spc="-20" dirty="0">
                <a:solidFill>
                  <a:srgbClr val="0000FF"/>
                </a:solidFill>
                <a:latin typeface="Calibri"/>
                <a:cs typeface="Calibri"/>
              </a:rPr>
              <a:t> cleavage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739" y="5520638"/>
            <a:ext cx="898525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2668270" algn="l"/>
                <a:tab pos="5363210" algn="l"/>
                <a:tab pos="6217285" algn="l"/>
                <a:tab pos="6723380" algn="l"/>
                <a:tab pos="7442834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Un</a:t>
            </a:r>
            <a:r>
              <a:rPr sz="3200" spc="-6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200" spc="-6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t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el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 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taking</a:t>
            </a:r>
            <a:r>
              <a:rPr sz="3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both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bonding</a:t>
            </a:r>
            <a:r>
              <a:rPr sz="3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62645" y="4056207"/>
            <a:ext cx="1084965" cy="571772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401422" y="4739840"/>
            <a:ext cx="363855" cy="110489"/>
            <a:chOff x="401422" y="4739840"/>
            <a:chExt cx="363855" cy="110489"/>
          </a:xfrm>
        </p:grpSpPr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1422" y="4739840"/>
              <a:ext cx="111775" cy="11030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2926" y="4739840"/>
              <a:ext cx="111768" cy="11030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094603" y="4978095"/>
            <a:ext cx="7143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-27432" y="3249167"/>
            <a:ext cx="9202420" cy="2512060"/>
            <a:chOff x="-27432" y="3249167"/>
            <a:chExt cx="9202420" cy="2512060"/>
          </a:xfrm>
        </p:grpSpPr>
        <p:sp>
          <p:nvSpPr>
            <p:cNvPr id="50" name="object 50"/>
            <p:cNvSpPr/>
            <p:nvPr/>
          </p:nvSpPr>
          <p:spPr>
            <a:xfrm>
              <a:off x="5442203" y="4582667"/>
              <a:ext cx="2026920" cy="472440"/>
            </a:xfrm>
            <a:custGeom>
              <a:avLst/>
              <a:gdLst/>
              <a:ahLst/>
              <a:cxnLst/>
              <a:rect l="l" t="t" r="r" b="b"/>
              <a:pathLst>
                <a:path w="2026920" h="472439">
                  <a:moveTo>
                    <a:pt x="2026920" y="0"/>
                  </a:moveTo>
                  <a:lnTo>
                    <a:pt x="2024910" y="74651"/>
                  </a:lnTo>
                  <a:lnTo>
                    <a:pt x="2019316" y="139494"/>
                  </a:lnTo>
                  <a:lnTo>
                    <a:pt x="2010789" y="190634"/>
                  </a:lnTo>
                  <a:lnTo>
                    <a:pt x="1987550" y="236219"/>
                  </a:lnTo>
                  <a:lnTo>
                    <a:pt x="1052830" y="236219"/>
                  </a:lnTo>
                  <a:lnTo>
                    <a:pt x="1040396" y="248265"/>
                  </a:lnTo>
                  <a:lnTo>
                    <a:pt x="1029590" y="281805"/>
                  </a:lnTo>
                  <a:lnTo>
                    <a:pt x="1021063" y="332945"/>
                  </a:lnTo>
                  <a:lnTo>
                    <a:pt x="1015469" y="397788"/>
                  </a:lnTo>
                  <a:lnTo>
                    <a:pt x="1013460" y="472439"/>
                  </a:lnTo>
                  <a:lnTo>
                    <a:pt x="1011450" y="397788"/>
                  </a:lnTo>
                  <a:lnTo>
                    <a:pt x="1005856" y="332945"/>
                  </a:lnTo>
                  <a:lnTo>
                    <a:pt x="997329" y="281805"/>
                  </a:lnTo>
                  <a:lnTo>
                    <a:pt x="986523" y="248265"/>
                  </a:lnTo>
                  <a:lnTo>
                    <a:pt x="974090" y="236219"/>
                  </a:lnTo>
                  <a:lnTo>
                    <a:pt x="39370" y="236219"/>
                  </a:lnTo>
                  <a:lnTo>
                    <a:pt x="26936" y="224174"/>
                  </a:lnTo>
                  <a:lnTo>
                    <a:pt x="16130" y="190634"/>
                  </a:lnTo>
                  <a:lnTo>
                    <a:pt x="7603" y="139494"/>
                  </a:lnTo>
                  <a:lnTo>
                    <a:pt x="2009" y="74651"/>
                  </a:lnTo>
                  <a:lnTo>
                    <a:pt x="0" y="0"/>
                  </a:lnTo>
                </a:path>
              </a:pathLst>
            </a:custGeom>
            <a:ln w="396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23" y="3278123"/>
              <a:ext cx="9144000" cy="116839"/>
            </a:xfrm>
            <a:custGeom>
              <a:avLst/>
              <a:gdLst/>
              <a:ahLst/>
              <a:cxnLst/>
              <a:rect l="l" t="t" r="r" b="b"/>
              <a:pathLst>
                <a:path w="9144000" h="116839">
                  <a:moveTo>
                    <a:pt x="0" y="116712"/>
                  </a:moveTo>
                  <a:lnTo>
                    <a:pt x="9144000" y="0"/>
                  </a:lnTo>
                </a:path>
              </a:pathLst>
            </a:custGeom>
            <a:ln w="57912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4902707"/>
              <a:ext cx="3619522" cy="65836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4815839"/>
              <a:ext cx="3605783" cy="9448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23" y="4917947"/>
              <a:ext cx="3581400" cy="585215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0" y="1761820"/>
            <a:ext cx="29356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Calibri"/>
                <a:cs typeface="Calibri"/>
              </a:rPr>
              <a:t>Fish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hook </a:t>
            </a:r>
            <a:r>
              <a:rPr sz="3200" spc="-25" dirty="0">
                <a:latin typeface="Calibri"/>
                <a:cs typeface="Calibri"/>
              </a:rPr>
              <a:t>arrow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890507" y="6618223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23" y="4917947"/>
            <a:ext cx="3581400" cy="58547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65"/>
              </a:spcBef>
            </a:pPr>
            <a:r>
              <a:rPr sz="3200" spc="-5" dirty="0">
                <a:latin typeface="Calibri"/>
                <a:cs typeface="Calibri"/>
              </a:rPr>
              <a:t>Double sided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arrow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37185"/>
            <a:ext cx="898652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Just </a:t>
            </a:r>
            <a:r>
              <a:rPr dirty="0"/>
              <a:t>as </a:t>
            </a:r>
            <a:r>
              <a:rPr spc="-15" dirty="0"/>
              <a:t>there are two </a:t>
            </a:r>
            <a:r>
              <a:rPr spc="-40" dirty="0"/>
              <a:t>ways </a:t>
            </a:r>
            <a:r>
              <a:rPr dirty="0"/>
              <a:t>in </a:t>
            </a:r>
            <a:r>
              <a:rPr spc="-5" dirty="0"/>
              <a:t>which a </a:t>
            </a:r>
            <a:r>
              <a:rPr spc="-10" dirty="0"/>
              <a:t>bond </a:t>
            </a:r>
            <a:r>
              <a:rPr spc="-15" dirty="0"/>
              <a:t>can </a:t>
            </a:r>
            <a:r>
              <a:rPr spc="-5" dirty="0"/>
              <a:t>break, </a:t>
            </a:r>
            <a:r>
              <a:rPr dirty="0"/>
              <a:t> </a:t>
            </a:r>
            <a:r>
              <a:rPr spc="-20" dirty="0"/>
              <a:t>there are </a:t>
            </a:r>
            <a:r>
              <a:rPr spc="-15" dirty="0"/>
              <a:t>two </a:t>
            </a:r>
            <a:r>
              <a:rPr spc="-30" dirty="0"/>
              <a:t>ways </a:t>
            </a:r>
            <a:r>
              <a:rPr dirty="0"/>
              <a:t>in </a:t>
            </a:r>
            <a:r>
              <a:rPr spc="-5" dirty="0"/>
              <a:t>which a </a:t>
            </a:r>
            <a:r>
              <a:rPr spc="-15" dirty="0"/>
              <a:t>covalent two-electron </a:t>
            </a:r>
            <a:r>
              <a:rPr spc="-10" dirty="0"/>
              <a:t> bond</a:t>
            </a:r>
            <a:r>
              <a:rPr spc="20" dirty="0"/>
              <a:t> </a:t>
            </a:r>
            <a:r>
              <a:rPr spc="-15" dirty="0"/>
              <a:t>can</a:t>
            </a:r>
            <a:r>
              <a:rPr spc="30" dirty="0"/>
              <a:t> </a:t>
            </a:r>
            <a:r>
              <a:rPr spc="-25" dirty="0"/>
              <a:t>form.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652016"/>
            <a:ext cx="6913245" cy="944880"/>
            <a:chOff x="0" y="1652016"/>
            <a:chExt cx="6913245" cy="944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25168"/>
              <a:ext cx="6833615" cy="685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52016"/>
              <a:ext cx="6912865" cy="9448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1754124"/>
              <a:ext cx="6781800" cy="58521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23" y="1754123"/>
            <a:ext cx="6781800" cy="58547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55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Symmetrical</a:t>
            </a:r>
            <a:r>
              <a:rPr sz="3200" spc="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bond-making</a:t>
            </a:r>
            <a:r>
              <a:rPr sz="3200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(Homogenic)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357" y="5867806"/>
            <a:ext cx="86518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60" dirty="0">
                <a:solidFill>
                  <a:srgbClr val="0000FF"/>
                </a:solidFill>
                <a:latin typeface="Calibri"/>
                <a:cs typeface="Calibri"/>
              </a:rPr>
              <a:t>Two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bonding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electrons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are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donated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by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one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reactant.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90720" y="2488290"/>
            <a:ext cx="5092065" cy="1006475"/>
            <a:chOff x="1990720" y="2488290"/>
            <a:chExt cx="5092065" cy="100647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0720" y="2488475"/>
              <a:ext cx="1476659" cy="10061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9257" y="3306232"/>
              <a:ext cx="150818" cy="1595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8113" y="3259455"/>
              <a:ext cx="150374" cy="2340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0049" y="3123382"/>
              <a:ext cx="125351" cy="12399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88512" y="2488298"/>
              <a:ext cx="1165860" cy="614045"/>
            </a:xfrm>
            <a:custGeom>
              <a:avLst/>
              <a:gdLst/>
              <a:ahLst/>
              <a:cxnLst/>
              <a:rect l="l" t="t" r="r" b="b"/>
              <a:pathLst>
                <a:path w="1165860" h="614044">
                  <a:moveTo>
                    <a:pt x="1162596" y="533234"/>
                  </a:moveTo>
                  <a:lnTo>
                    <a:pt x="1162215" y="528764"/>
                  </a:lnTo>
                  <a:lnTo>
                    <a:pt x="1159510" y="506044"/>
                  </a:lnTo>
                  <a:lnTo>
                    <a:pt x="1158709" y="499249"/>
                  </a:lnTo>
                  <a:lnTo>
                    <a:pt x="1149502" y="453580"/>
                  </a:lnTo>
                  <a:lnTo>
                    <a:pt x="1143114" y="429272"/>
                  </a:lnTo>
                  <a:lnTo>
                    <a:pt x="1138593" y="413842"/>
                  </a:lnTo>
                  <a:lnTo>
                    <a:pt x="1118476" y="359638"/>
                  </a:lnTo>
                  <a:lnTo>
                    <a:pt x="1094143" y="309067"/>
                  </a:lnTo>
                  <a:lnTo>
                    <a:pt x="1081913" y="288175"/>
                  </a:lnTo>
                  <a:lnTo>
                    <a:pt x="1079195" y="283552"/>
                  </a:lnTo>
                  <a:lnTo>
                    <a:pt x="1053642" y="245605"/>
                  </a:lnTo>
                  <a:lnTo>
                    <a:pt x="1029385" y="214147"/>
                  </a:lnTo>
                  <a:lnTo>
                    <a:pt x="991031" y="172478"/>
                  </a:lnTo>
                  <a:lnTo>
                    <a:pt x="990739" y="172224"/>
                  </a:lnTo>
                  <a:lnTo>
                    <a:pt x="973569" y="156781"/>
                  </a:lnTo>
                  <a:lnTo>
                    <a:pt x="956691" y="141605"/>
                  </a:lnTo>
                  <a:lnTo>
                    <a:pt x="948931" y="134620"/>
                  </a:lnTo>
                  <a:lnTo>
                    <a:pt x="926249" y="117081"/>
                  </a:lnTo>
                  <a:lnTo>
                    <a:pt x="922731" y="114604"/>
                  </a:lnTo>
                  <a:lnTo>
                    <a:pt x="906932" y="103454"/>
                  </a:lnTo>
                  <a:lnTo>
                    <a:pt x="902855" y="100584"/>
                  </a:lnTo>
                  <a:lnTo>
                    <a:pt x="889571" y="92189"/>
                  </a:lnTo>
                  <a:lnTo>
                    <a:pt x="878776" y="85356"/>
                  </a:lnTo>
                  <a:lnTo>
                    <a:pt x="873607" y="82372"/>
                  </a:lnTo>
                  <a:lnTo>
                    <a:pt x="859713" y="74345"/>
                  </a:lnTo>
                  <a:lnTo>
                    <a:pt x="859104" y="74002"/>
                  </a:lnTo>
                  <a:lnTo>
                    <a:pt x="853986" y="71043"/>
                  </a:lnTo>
                  <a:lnTo>
                    <a:pt x="845350" y="66713"/>
                  </a:lnTo>
                  <a:lnTo>
                    <a:pt x="833526" y="60794"/>
                  </a:lnTo>
                  <a:lnTo>
                    <a:pt x="828255" y="58153"/>
                  </a:lnTo>
                  <a:lnTo>
                    <a:pt x="823887" y="56210"/>
                  </a:lnTo>
                  <a:lnTo>
                    <a:pt x="823417" y="56007"/>
                  </a:lnTo>
                  <a:lnTo>
                    <a:pt x="816343" y="52857"/>
                  </a:lnTo>
                  <a:lnTo>
                    <a:pt x="816089" y="52743"/>
                  </a:lnTo>
                  <a:lnTo>
                    <a:pt x="811403" y="50660"/>
                  </a:lnTo>
                  <a:lnTo>
                    <a:pt x="811250" y="50596"/>
                  </a:lnTo>
                  <a:lnTo>
                    <a:pt x="809840" y="49961"/>
                  </a:lnTo>
                  <a:lnTo>
                    <a:pt x="747102" y="26466"/>
                  </a:lnTo>
                  <a:lnTo>
                    <a:pt x="690041" y="11963"/>
                  </a:lnTo>
                  <a:lnTo>
                    <a:pt x="630897" y="3073"/>
                  </a:lnTo>
                  <a:lnTo>
                    <a:pt x="570026" y="0"/>
                  </a:lnTo>
                  <a:lnTo>
                    <a:pt x="535038" y="1079"/>
                  </a:lnTo>
                  <a:lnTo>
                    <a:pt x="465772" y="9436"/>
                  </a:lnTo>
                  <a:lnTo>
                    <a:pt x="397827" y="25908"/>
                  </a:lnTo>
                  <a:lnTo>
                    <a:pt x="332486" y="49987"/>
                  </a:lnTo>
                  <a:lnTo>
                    <a:pt x="270306" y="81292"/>
                  </a:lnTo>
                  <a:lnTo>
                    <a:pt x="212090" y="119316"/>
                  </a:lnTo>
                  <a:lnTo>
                    <a:pt x="158635" y="163855"/>
                  </a:lnTo>
                  <a:lnTo>
                    <a:pt x="110782" y="214287"/>
                  </a:lnTo>
                  <a:lnTo>
                    <a:pt x="85293" y="250037"/>
                  </a:lnTo>
                  <a:lnTo>
                    <a:pt x="84670" y="259626"/>
                  </a:lnTo>
                  <a:lnTo>
                    <a:pt x="86868" y="266230"/>
                  </a:lnTo>
                  <a:lnTo>
                    <a:pt x="79235" y="259207"/>
                  </a:lnTo>
                  <a:lnTo>
                    <a:pt x="53416" y="224116"/>
                  </a:lnTo>
                  <a:lnTo>
                    <a:pt x="28816" y="177292"/>
                  </a:lnTo>
                  <a:lnTo>
                    <a:pt x="0" y="613803"/>
                  </a:lnTo>
                  <a:lnTo>
                    <a:pt x="109689" y="281279"/>
                  </a:lnTo>
                  <a:lnTo>
                    <a:pt x="109143" y="281000"/>
                  </a:lnTo>
                  <a:lnTo>
                    <a:pt x="112890" y="281228"/>
                  </a:lnTo>
                  <a:lnTo>
                    <a:pt x="122085" y="278231"/>
                  </a:lnTo>
                  <a:lnTo>
                    <a:pt x="129679" y="271754"/>
                  </a:lnTo>
                  <a:lnTo>
                    <a:pt x="149174" y="246837"/>
                  </a:lnTo>
                  <a:lnTo>
                    <a:pt x="149593" y="246303"/>
                  </a:lnTo>
                  <a:lnTo>
                    <a:pt x="150279" y="245541"/>
                  </a:lnTo>
                  <a:lnTo>
                    <a:pt x="170510" y="223037"/>
                  </a:lnTo>
                  <a:lnTo>
                    <a:pt x="171069" y="222415"/>
                  </a:lnTo>
                  <a:lnTo>
                    <a:pt x="171437" y="222034"/>
                  </a:lnTo>
                  <a:lnTo>
                    <a:pt x="192862" y="200710"/>
                  </a:lnTo>
                  <a:lnTo>
                    <a:pt x="193433" y="200126"/>
                  </a:lnTo>
                  <a:lnTo>
                    <a:pt x="194017" y="199618"/>
                  </a:lnTo>
                  <a:lnTo>
                    <a:pt x="216928" y="179489"/>
                  </a:lnTo>
                  <a:lnTo>
                    <a:pt x="217639" y="178866"/>
                  </a:lnTo>
                  <a:lnTo>
                    <a:pt x="216839" y="179489"/>
                  </a:lnTo>
                  <a:lnTo>
                    <a:pt x="217868" y="178663"/>
                  </a:lnTo>
                  <a:lnTo>
                    <a:pt x="217639" y="178866"/>
                  </a:lnTo>
                  <a:lnTo>
                    <a:pt x="217893" y="178663"/>
                  </a:lnTo>
                  <a:lnTo>
                    <a:pt x="241782" y="159804"/>
                  </a:lnTo>
                  <a:lnTo>
                    <a:pt x="242379" y="159334"/>
                  </a:lnTo>
                  <a:lnTo>
                    <a:pt x="243078" y="158864"/>
                  </a:lnTo>
                  <a:lnTo>
                    <a:pt x="268020" y="141617"/>
                  </a:lnTo>
                  <a:lnTo>
                    <a:pt x="268732" y="141135"/>
                  </a:lnTo>
                  <a:lnTo>
                    <a:pt x="269100" y="140906"/>
                  </a:lnTo>
                  <a:lnTo>
                    <a:pt x="295084" y="124879"/>
                  </a:lnTo>
                  <a:lnTo>
                    <a:pt x="295465" y="124637"/>
                  </a:lnTo>
                  <a:lnTo>
                    <a:pt x="296494" y="124091"/>
                  </a:lnTo>
                  <a:lnTo>
                    <a:pt x="323418" y="109651"/>
                  </a:lnTo>
                  <a:lnTo>
                    <a:pt x="323900" y="109385"/>
                  </a:lnTo>
                  <a:lnTo>
                    <a:pt x="324573" y="109080"/>
                  </a:lnTo>
                  <a:lnTo>
                    <a:pt x="352145" y="96075"/>
                  </a:lnTo>
                  <a:lnTo>
                    <a:pt x="352666" y="95821"/>
                  </a:lnTo>
                  <a:lnTo>
                    <a:pt x="353669" y="95427"/>
                  </a:lnTo>
                  <a:lnTo>
                    <a:pt x="381990" y="84188"/>
                  </a:lnTo>
                  <a:lnTo>
                    <a:pt x="382511" y="83972"/>
                  </a:lnTo>
                  <a:lnTo>
                    <a:pt x="383197" y="83743"/>
                  </a:lnTo>
                  <a:lnTo>
                    <a:pt x="412051" y="73914"/>
                  </a:lnTo>
                  <a:lnTo>
                    <a:pt x="412661" y="73698"/>
                  </a:lnTo>
                  <a:lnTo>
                    <a:pt x="413689" y="73431"/>
                  </a:lnTo>
                  <a:lnTo>
                    <a:pt x="443039" y="65532"/>
                  </a:lnTo>
                  <a:lnTo>
                    <a:pt x="443445" y="65430"/>
                  </a:lnTo>
                  <a:lnTo>
                    <a:pt x="444322" y="65239"/>
                  </a:lnTo>
                  <a:lnTo>
                    <a:pt x="474243" y="58737"/>
                  </a:lnTo>
                  <a:lnTo>
                    <a:pt x="474649" y="58648"/>
                  </a:lnTo>
                  <a:lnTo>
                    <a:pt x="476250" y="58407"/>
                  </a:lnTo>
                  <a:lnTo>
                    <a:pt x="505917" y="54038"/>
                  </a:lnTo>
                  <a:lnTo>
                    <a:pt x="506336" y="53975"/>
                  </a:lnTo>
                  <a:lnTo>
                    <a:pt x="507415" y="53873"/>
                  </a:lnTo>
                  <a:lnTo>
                    <a:pt x="538022" y="51003"/>
                  </a:lnTo>
                  <a:lnTo>
                    <a:pt x="538327" y="50977"/>
                  </a:lnTo>
                  <a:lnTo>
                    <a:pt x="540397" y="50914"/>
                  </a:lnTo>
                  <a:lnTo>
                    <a:pt x="570318" y="49987"/>
                  </a:lnTo>
                  <a:lnTo>
                    <a:pt x="598106" y="50647"/>
                  </a:lnTo>
                  <a:lnTo>
                    <a:pt x="625970" y="52832"/>
                  </a:lnTo>
                  <a:lnTo>
                    <a:pt x="625284" y="52743"/>
                  </a:lnTo>
                  <a:lnTo>
                    <a:pt x="626389" y="52857"/>
                  </a:lnTo>
                  <a:lnTo>
                    <a:pt x="625970" y="52832"/>
                  </a:lnTo>
                  <a:lnTo>
                    <a:pt x="653046" y="56108"/>
                  </a:lnTo>
                  <a:lnTo>
                    <a:pt x="680008" y="60934"/>
                  </a:lnTo>
                  <a:lnTo>
                    <a:pt x="680402" y="61023"/>
                  </a:lnTo>
                  <a:lnTo>
                    <a:pt x="706742" y="67005"/>
                  </a:lnTo>
                  <a:lnTo>
                    <a:pt x="731735" y="74104"/>
                  </a:lnTo>
                  <a:lnTo>
                    <a:pt x="757859" y="82842"/>
                  </a:lnTo>
                  <a:lnTo>
                    <a:pt x="782650" y="92621"/>
                  </a:lnTo>
                  <a:lnTo>
                    <a:pt x="806970" y="103454"/>
                  </a:lnTo>
                  <a:lnTo>
                    <a:pt x="805802" y="102971"/>
                  </a:lnTo>
                  <a:lnTo>
                    <a:pt x="830364" y="115303"/>
                  </a:lnTo>
                  <a:lnTo>
                    <a:pt x="874433" y="141846"/>
                  </a:lnTo>
                  <a:lnTo>
                    <a:pt x="896315" y="157378"/>
                  </a:lnTo>
                  <a:lnTo>
                    <a:pt x="895604" y="156781"/>
                  </a:lnTo>
                  <a:lnTo>
                    <a:pt x="916647" y="173062"/>
                  </a:lnTo>
                  <a:lnTo>
                    <a:pt x="917054" y="173431"/>
                  </a:lnTo>
                  <a:lnTo>
                    <a:pt x="955662" y="208203"/>
                  </a:lnTo>
                  <a:lnTo>
                    <a:pt x="956094" y="208661"/>
                  </a:lnTo>
                  <a:lnTo>
                    <a:pt x="990981" y="246748"/>
                  </a:lnTo>
                  <a:lnTo>
                    <a:pt x="991260" y="247040"/>
                  </a:lnTo>
                  <a:lnTo>
                    <a:pt x="990981" y="246748"/>
                  </a:lnTo>
                  <a:lnTo>
                    <a:pt x="991222" y="247040"/>
                  </a:lnTo>
                  <a:lnTo>
                    <a:pt x="1006932" y="266966"/>
                  </a:lnTo>
                  <a:lnTo>
                    <a:pt x="1006221" y="266153"/>
                  </a:lnTo>
                  <a:lnTo>
                    <a:pt x="1006817" y="266966"/>
                  </a:lnTo>
                  <a:lnTo>
                    <a:pt x="1022362" y="288175"/>
                  </a:lnTo>
                  <a:lnTo>
                    <a:pt x="1021422" y="287045"/>
                  </a:lnTo>
                  <a:lnTo>
                    <a:pt x="1036167" y="309943"/>
                  </a:lnTo>
                  <a:lnTo>
                    <a:pt x="1061339" y="355561"/>
                  </a:lnTo>
                  <a:lnTo>
                    <a:pt x="1072121" y="379666"/>
                  </a:lnTo>
                  <a:lnTo>
                    <a:pt x="1081976" y="403707"/>
                  </a:lnTo>
                  <a:lnTo>
                    <a:pt x="1082192" y="404329"/>
                  </a:lnTo>
                  <a:lnTo>
                    <a:pt x="1090650" y="429272"/>
                  </a:lnTo>
                  <a:lnTo>
                    <a:pt x="1090180" y="428129"/>
                  </a:lnTo>
                  <a:lnTo>
                    <a:pt x="1097902" y="454850"/>
                  </a:lnTo>
                  <a:lnTo>
                    <a:pt x="1108710" y="506501"/>
                  </a:lnTo>
                  <a:lnTo>
                    <a:pt x="1112024" y="533234"/>
                  </a:lnTo>
                  <a:lnTo>
                    <a:pt x="1162596" y="533234"/>
                  </a:lnTo>
                  <a:close/>
                </a:path>
                <a:path w="1165860" h="614044">
                  <a:moveTo>
                    <a:pt x="1165491" y="588289"/>
                  </a:moveTo>
                  <a:lnTo>
                    <a:pt x="1164831" y="560501"/>
                  </a:lnTo>
                  <a:lnTo>
                    <a:pt x="1164780" y="558634"/>
                  </a:lnTo>
                  <a:lnTo>
                    <a:pt x="1162697" y="534314"/>
                  </a:lnTo>
                  <a:lnTo>
                    <a:pt x="1112164" y="534314"/>
                  </a:lnTo>
                  <a:lnTo>
                    <a:pt x="1112024" y="534314"/>
                  </a:lnTo>
                  <a:lnTo>
                    <a:pt x="1114272" y="561873"/>
                  </a:lnTo>
                  <a:lnTo>
                    <a:pt x="1114272" y="560501"/>
                  </a:lnTo>
                  <a:lnTo>
                    <a:pt x="1114971" y="589470"/>
                  </a:lnTo>
                  <a:lnTo>
                    <a:pt x="1117155" y="599147"/>
                  </a:lnTo>
                  <a:lnTo>
                    <a:pt x="1122743" y="606958"/>
                  </a:lnTo>
                  <a:lnTo>
                    <a:pt x="1130896" y="612127"/>
                  </a:lnTo>
                  <a:lnTo>
                    <a:pt x="1140701" y="613854"/>
                  </a:lnTo>
                  <a:lnTo>
                    <a:pt x="1150518" y="611657"/>
                  </a:lnTo>
                  <a:lnTo>
                    <a:pt x="1158443" y="606120"/>
                  </a:lnTo>
                  <a:lnTo>
                    <a:pt x="1163688" y="598055"/>
                  </a:lnTo>
                  <a:lnTo>
                    <a:pt x="1165491" y="58828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88522" y="2665587"/>
              <a:ext cx="109855" cy="436880"/>
            </a:xfrm>
            <a:custGeom>
              <a:avLst/>
              <a:gdLst/>
              <a:ahLst/>
              <a:cxnLst/>
              <a:rect l="l" t="t" r="r" b="b"/>
              <a:pathLst>
                <a:path w="109854" h="436880">
                  <a:moveTo>
                    <a:pt x="0" y="436511"/>
                  </a:moveTo>
                  <a:lnTo>
                    <a:pt x="4501" y="368306"/>
                  </a:lnTo>
                  <a:lnTo>
                    <a:pt x="14405" y="218255"/>
                  </a:lnTo>
                  <a:lnTo>
                    <a:pt x="24310" y="68204"/>
                  </a:lnTo>
                  <a:lnTo>
                    <a:pt x="28811" y="0"/>
                  </a:lnTo>
                  <a:lnTo>
                    <a:pt x="35508" y="14308"/>
                  </a:lnTo>
                  <a:lnTo>
                    <a:pt x="53408" y="46822"/>
                  </a:lnTo>
                  <a:lnTo>
                    <a:pt x="79227" y="81921"/>
                  </a:lnTo>
                  <a:lnTo>
                    <a:pt x="109682" y="103986"/>
                  </a:lnTo>
                  <a:lnTo>
                    <a:pt x="92544" y="155943"/>
                  </a:lnTo>
                  <a:lnTo>
                    <a:pt x="54841" y="270249"/>
                  </a:lnTo>
                  <a:lnTo>
                    <a:pt x="17137" y="384554"/>
                  </a:lnTo>
                  <a:lnTo>
                    <a:pt x="0" y="436511"/>
                  </a:lnTo>
                  <a:close/>
                </a:path>
              </a:pathLst>
            </a:custGeom>
            <a:ln w="32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52884" y="3198786"/>
              <a:ext cx="1029335" cy="170815"/>
            </a:xfrm>
            <a:custGeom>
              <a:avLst/>
              <a:gdLst/>
              <a:ahLst/>
              <a:cxnLst/>
              <a:rect l="l" t="t" r="r" b="b"/>
              <a:pathLst>
                <a:path w="1029334" h="170814">
                  <a:moveTo>
                    <a:pt x="1028763" y="86537"/>
                  </a:moveTo>
                  <a:lnTo>
                    <a:pt x="691997" y="0"/>
                  </a:lnTo>
                  <a:lnTo>
                    <a:pt x="705332" y="17386"/>
                  </a:lnTo>
                  <a:lnTo>
                    <a:pt x="713041" y="29070"/>
                  </a:lnTo>
                  <a:lnTo>
                    <a:pt x="720763" y="42519"/>
                  </a:lnTo>
                  <a:lnTo>
                    <a:pt x="727544" y="57048"/>
                  </a:lnTo>
                  <a:lnTo>
                    <a:pt x="731570" y="69888"/>
                  </a:lnTo>
                  <a:lnTo>
                    <a:pt x="0" y="69888"/>
                  </a:lnTo>
                  <a:lnTo>
                    <a:pt x="0" y="103200"/>
                  </a:lnTo>
                  <a:lnTo>
                    <a:pt x="731189" y="103200"/>
                  </a:lnTo>
                  <a:lnTo>
                    <a:pt x="720763" y="129146"/>
                  </a:lnTo>
                  <a:lnTo>
                    <a:pt x="713041" y="142151"/>
                  </a:lnTo>
                  <a:lnTo>
                    <a:pt x="705332" y="153466"/>
                  </a:lnTo>
                  <a:lnTo>
                    <a:pt x="691997" y="170307"/>
                  </a:lnTo>
                  <a:lnTo>
                    <a:pt x="1028763" y="865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44888" y="3198775"/>
              <a:ext cx="337185" cy="170815"/>
            </a:xfrm>
            <a:custGeom>
              <a:avLst/>
              <a:gdLst/>
              <a:ahLst/>
              <a:cxnLst/>
              <a:rect l="l" t="t" r="r" b="b"/>
              <a:pathLst>
                <a:path w="337184" h="170814">
                  <a:moveTo>
                    <a:pt x="336763" y="86543"/>
                  </a:moveTo>
                  <a:lnTo>
                    <a:pt x="284144" y="99632"/>
                  </a:lnTo>
                  <a:lnTo>
                    <a:pt x="168381" y="128427"/>
                  </a:lnTo>
                  <a:lnTo>
                    <a:pt x="52619" y="157222"/>
                  </a:lnTo>
                  <a:lnTo>
                    <a:pt x="0" y="170311"/>
                  </a:lnTo>
                  <a:lnTo>
                    <a:pt x="6577" y="162375"/>
                  </a:lnTo>
                  <a:lnTo>
                    <a:pt x="21047" y="142168"/>
                  </a:lnTo>
                  <a:lnTo>
                    <a:pt x="35518" y="115091"/>
                  </a:lnTo>
                  <a:lnTo>
                    <a:pt x="42095" y="86543"/>
                  </a:lnTo>
                  <a:lnTo>
                    <a:pt x="35518" y="57044"/>
                  </a:lnTo>
                  <a:lnTo>
                    <a:pt x="21047" y="29070"/>
                  </a:lnTo>
                  <a:lnTo>
                    <a:pt x="6577" y="8196"/>
                  </a:lnTo>
                  <a:lnTo>
                    <a:pt x="0" y="0"/>
                  </a:lnTo>
                  <a:lnTo>
                    <a:pt x="52619" y="13522"/>
                  </a:lnTo>
                  <a:lnTo>
                    <a:pt x="168381" y="43271"/>
                  </a:lnTo>
                  <a:lnTo>
                    <a:pt x="284144" y="73021"/>
                  </a:lnTo>
                  <a:lnTo>
                    <a:pt x="336763" y="86543"/>
                  </a:lnTo>
                  <a:close/>
                </a:path>
              </a:pathLst>
            </a:custGeom>
            <a:ln w="324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84974" y="3229497"/>
              <a:ext cx="197610" cy="236172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91383" y="3247888"/>
            <a:ext cx="150374" cy="2340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30858" y="3244835"/>
            <a:ext cx="72030" cy="7111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30858" y="3404828"/>
            <a:ext cx="72030" cy="7112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12256" y="4901276"/>
            <a:ext cx="1526250" cy="75702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982759" y="5176112"/>
            <a:ext cx="476250" cy="511175"/>
            <a:chOff x="1982759" y="5176112"/>
            <a:chExt cx="476250" cy="51117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2759" y="5452121"/>
              <a:ext cx="197483" cy="23485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156790" y="5176113"/>
              <a:ext cx="302260" cy="297180"/>
            </a:xfrm>
            <a:custGeom>
              <a:avLst/>
              <a:gdLst/>
              <a:ahLst/>
              <a:cxnLst/>
              <a:rect l="l" t="t" r="r" b="b"/>
              <a:pathLst>
                <a:path w="302260" h="297179">
                  <a:moveTo>
                    <a:pt x="231152" y="135940"/>
                  </a:moveTo>
                  <a:lnTo>
                    <a:pt x="166052" y="135940"/>
                  </a:lnTo>
                  <a:lnTo>
                    <a:pt x="166052" y="71843"/>
                  </a:lnTo>
                  <a:lnTo>
                    <a:pt x="138010" y="71843"/>
                  </a:lnTo>
                  <a:lnTo>
                    <a:pt x="138010" y="135940"/>
                  </a:lnTo>
                  <a:lnTo>
                    <a:pt x="72898" y="135940"/>
                  </a:lnTo>
                  <a:lnTo>
                    <a:pt x="72898" y="163550"/>
                  </a:lnTo>
                  <a:lnTo>
                    <a:pt x="138010" y="163550"/>
                  </a:lnTo>
                  <a:lnTo>
                    <a:pt x="138010" y="227660"/>
                  </a:lnTo>
                  <a:lnTo>
                    <a:pt x="166052" y="227660"/>
                  </a:lnTo>
                  <a:lnTo>
                    <a:pt x="166052" y="163550"/>
                  </a:lnTo>
                  <a:lnTo>
                    <a:pt x="231152" y="163550"/>
                  </a:lnTo>
                  <a:lnTo>
                    <a:pt x="231152" y="135940"/>
                  </a:lnTo>
                  <a:close/>
                </a:path>
                <a:path w="302260" h="297179">
                  <a:moveTo>
                    <a:pt x="301726" y="147878"/>
                  </a:moveTo>
                  <a:lnTo>
                    <a:pt x="301091" y="135458"/>
                  </a:lnTo>
                  <a:lnTo>
                    <a:pt x="300990" y="133362"/>
                  </a:lnTo>
                  <a:lnTo>
                    <a:pt x="299440" y="123609"/>
                  </a:lnTo>
                  <a:lnTo>
                    <a:pt x="298678" y="118732"/>
                  </a:lnTo>
                  <a:lnTo>
                    <a:pt x="296926" y="111950"/>
                  </a:lnTo>
                  <a:lnTo>
                    <a:pt x="295008" y="104495"/>
                  </a:lnTo>
                  <a:lnTo>
                    <a:pt x="293662" y="100812"/>
                  </a:lnTo>
                  <a:lnTo>
                    <a:pt x="289979" y="90754"/>
                  </a:lnTo>
                  <a:lnTo>
                    <a:pt x="289814" y="90411"/>
                  </a:lnTo>
                  <a:lnTo>
                    <a:pt x="285673" y="82016"/>
                  </a:lnTo>
                  <a:lnTo>
                    <a:pt x="284810" y="80264"/>
                  </a:lnTo>
                  <a:lnTo>
                    <a:pt x="283603" y="77812"/>
                  </a:lnTo>
                  <a:lnTo>
                    <a:pt x="275869" y="65151"/>
                  </a:lnTo>
                  <a:lnTo>
                    <a:pt x="274840" y="63931"/>
                  </a:lnTo>
                  <a:lnTo>
                    <a:pt x="273723" y="62623"/>
                  </a:lnTo>
                  <a:lnTo>
                    <a:pt x="273723" y="147878"/>
                  </a:lnTo>
                  <a:lnTo>
                    <a:pt x="273723" y="149263"/>
                  </a:lnTo>
                  <a:lnTo>
                    <a:pt x="273685" y="148564"/>
                  </a:lnTo>
                  <a:lnTo>
                    <a:pt x="273646" y="149263"/>
                  </a:lnTo>
                  <a:lnTo>
                    <a:pt x="273050" y="161099"/>
                  </a:lnTo>
                  <a:lnTo>
                    <a:pt x="272961" y="161683"/>
                  </a:lnTo>
                  <a:lnTo>
                    <a:pt x="271195" y="172834"/>
                  </a:lnTo>
                  <a:lnTo>
                    <a:pt x="271005" y="173532"/>
                  </a:lnTo>
                  <a:lnTo>
                    <a:pt x="268135" y="184658"/>
                  </a:lnTo>
                  <a:lnTo>
                    <a:pt x="258584" y="206730"/>
                  </a:lnTo>
                  <a:lnTo>
                    <a:pt x="253034" y="215849"/>
                  </a:lnTo>
                  <a:lnTo>
                    <a:pt x="219303" y="249097"/>
                  </a:lnTo>
                  <a:lnTo>
                    <a:pt x="175514" y="267030"/>
                  </a:lnTo>
                  <a:lnTo>
                    <a:pt x="150863" y="269519"/>
                  </a:lnTo>
                  <a:lnTo>
                    <a:pt x="140347" y="268998"/>
                  </a:lnTo>
                  <a:lnTo>
                    <a:pt x="115214" y="264299"/>
                  </a:lnTo>
                  <a:lnTo>
                    <a:pt x="114414" y="264109"/>
                  </a:lnTo>
                  <a:lnTo>
                    <a:pt x="113880" y="263918"/>
                  </a:lnTo>
                  <a:lnTo>
                    <a:pt x="103911" y="260375"/>
                  </a:lnTo>
                  <a:lnTo>
                    <a:pt x="103136" y="260096"/>
                  </a:lnTo>
                  <a:lnTo>
                    <a:pt x="102552" y="259816"/>
                  </a:lnTo>
                  <a:lnTo>
                    <a:pt x="93002" y="255270"/>
                  </a:lnTo>
                  <a:lnTo>
                    <a:pt x="92430" y="254990"/>
                  </a:lnTo>
                  <a:lnTo>
                    <a:pt x="91922" y="254685"/>
                  </a:lnTo>
                  <a:lnTo>
                    <a:pt x="83604" y="249783"/>
                  </a:lnTo>
                  <a:lnTo>
                    <a:pt x="82423" y="249097"/>
                  </a:lnTo>
                  <a:lnTo>
                    <a:pt x="81749" y="248551"/>
                  </a:lnTo>
                  <a:lnTo>
                    <a:pt x="65227" y="234975"/>
                  </a:lnTo>
                  <a:lnTo>
                    <a:pt x="64147" y="234086"/>
                  </a:lnTo>
                  <a:lnTo>
                    <a:pt x="63423" y="233222"/>
                  </a:lnTo>
                  <a:lnTo>
                    <a:pt x="49555" y="216865"/>
                  </a:lnTo>
                  <a:lnTo>
                    <a:pt x="48691" y="215849"/>
                  </a:lnTo>
                  <a:lnTo>
                    <a:pt x="48247" y="215125"/>
                  </a:lnTo>
                  <a:lnTo>
                    <a:pt x="43141" y="206730"/>
                  </a:lnTo>
                  <a:lnTo>
                    <a:pt x="42824" y="206209"/>
                  </a:lnTo>
                  <a:lnTo>
                    <a:pt x="42557" y="205663"/>
                  </a:lnTo>
                  <a:lnTo>
                    <a:pt x="37960" y="196329"/>
                  </a:lnTo>
                  <a:lnTo>
                    <a:pt x="37592" y="195567"/>
                  </a:lnTo>
                  <a:lnTo>
                    <a:pt x="37376" y="194995"/>
                  </a:lnTo>
                  <a:lnTo>
                    <a:pt x="33794" y="185216"/>
                  </a:lnTo>
                  <a:lnTo>
                    <a:pt x="33591" y="184658"/>
                  </a:lnTo>
                  <a:lnTo>
                    <a:pt x="33401" y="183908"/>
                  </a:lnTo>
                  <a:lnTo>
                    <a:pt x="30721" y="173532"/>
                  </a:lnTo>
                  <a:lnTo>
                    <a:pt x="30543" y="172834"/>
                  </a:lnTo>
                  <a:lnTo>
                    <a:pt x="30454" y="172262"/>
                  </a:lnTo>
                  <a:lnTo>
                    <a:pt x="28778" y="161683"/>
                  </a:lnTo>
                  <a:lnTo>
                    <a:pt x="28676" y="161099"/>
                  </a:lnTo>
                  <a:lnTo>
                    <a:pt x="28638" y="160261"/>
                  </a:lnTo>
                  <a:lnTo>
                    <a:pt x="28079" y="149263"/>
                  </a:lnTo>
                  <a:lnTo>
                    <a:pt x="28041" y="148564"/>
                  </a:lnTo>
                  <a:lnTo>
                    <a:pt x="28003" y="149263"/>
                  </a:lnTo>
                  <a:lnTo>
                    <a:pt x="28028" y="148551"/>
                  </a:lnTo>
                  <a:lnTo>
                    <a:pt x="28079" y="147878"/>
                  </a:lnTo>
                  <a:lnTo>
                    <a:pt x="28638" y="136906"/>
                  </a:lnTo>
                  <a:lnTo>
                    <a:pt x="28676" y="136067"/>
                  </a:lnTo>
                  <a:lnTo>
                    <a:pt x="28778" y="135458"/>
                  </a:lnTo>
                  <a:lnTo>
                    <a:pt x="30454" y="124879"/>
                  </a:lnTo>
                  <a:lnTo>
                    <a:pt x="30543" y="124307"/>
                  </a:lnTo>
                  <a:lnTo>
                    <a:pt x="30721" y="123609"/>
                  </a:lnTo>
                  <a:lnTo>
                    <a:pt x="33401" y="113233"/>
                  </a:lnTo>
                  <a:lnTo>
                    <a:pt x="33604" y="112420"/>
                  </a:lnTo>
                  <a:lnTo>
                    <a:pt x="33782" y="111950"/>
                  </a:lnTo>
                  <a:lnTo>
                    <a:pt x="37376" y="102146"/>
                  </a:lnTo>
                  <a:lnTo>
                    <a:pt x="37592" y="101574"/>
                  </a:lnTo>
                  <a:lnTo>
                    <a:pt x="48260" y="82016"/>
                  </a:lnTo>
                  <a:lnTo>
                    <a:pt x="48704" y="81280"/>
                  </a:lnTo>
                  <a:lnTo>
                    <a:pt x="49568" y="80264"/>
                  </a:lnTo>
                  <a:lnTo>
                    <a:pt x="63423" y="63931"/>
                  </a:lnTo>
                  <a:lnTo>
                    <a:pt x="64147" y="63080"/>
                  </a:lnTo>
                  <a:lnTo>
                    <a:pt x="102514" y="37338"/>
                  </a:lnTo>
                  <a:lnTo>
                    <a:pt x="113880" y="33248"/>
                  </a:lnTo>
                  <a:lnTo>
                    <a:pt x="114427" y="33045"/>
                  </a:lnTo>
                  <a:lnTo>
                    <a:pt x="115201" y="32854"/>
                  </a:lnTo>
                  <a:lnTo>
                    <a:pt x="125691" y="30238"/>
                  </a:lnTo>
                  <a:lnTo>
                    <a:pt x="125984" y="30162"/>
                  </a:lnTo>
                  <a:lnTo>
                    <a:pt x="127304" y="29959"/>
                  </a:lnTo>
                  <a:lnTo>
                    <a:pt x="138099" y="28295"/>
                  </a:lnTo>
                  <a:lnTo>
                    <a:pt x="138353" y="28257"/>
                  </a:lnTo>
                  <a:lnTo>
                    <a:pt x="140347" y="28168"/>
                  </a:lnTo>
                  <a:lnTo>
                    <a:pt x="150863" y="27647"/>
                  </a:lnTo>
                  <a:lnTo>
                    <a:pt x="198767" y="37134"/>
                  </a:lnTo>
                  <a:lnTo>
                    <a:pt x="237578" y="63080"/>
                  </a:lnTo>
                  <a:lnTo>
                    <a:pt x="264134" y="101574"/>
                  </a:lnTo>
                  <a:lnTo>
                    <a:pt x="268325" y="113233"/>
                  </a:lnTo>
                  <a:lnTo>
                    <a:pt x="271195" y="124307"/>
                  </a:lnTo>
                  <a:lnTo>
                    <a:pt x="271284" y="124879"/>
                  </a:lnTo>
                  <a:lnTo>
                    <a:pt x="273050" y="136067"/>
                  </a:lnTo>
                  <a:lnTo>
                    <a:pt x="273088" y="136906"/>
                  </a:lnTo>
                  <a:lnTo>
                    <a:pt x="273685" y="148564"/>
                  </a:lnTo>
                  <a:lnTo>
                    <a:pt x="273723" y="147878"/>
                  </a:lnTo>
                  <a:lnTo>
                    <a:pt x="273723" y="62623"/>
                  </a:lnTo>
                  <a:lnTo>
                    <a:pt x="273354" y="62191"/>
                  </a:lnTo>
                  <a:lnTo>
                    <a:pt x="261861" y="48615"/>
                  </a:lnTo>
                  <a:lnTo>
                    <a:pt x="249313" y="36766"/>
                  </a:lnTo>
                  <a:lnTo>
                    <a:pt x="245033" y="33248"/>
                  </a:lnTo>
                  <a:lnTo>
                    <a:pt x="244551" y="32854"/>
                  </a:lnTo>
                  <a:lnTo>
                    <a:pt x="241363" y="30238"/>
                  </a:lnTo>
                  <a:lnTo>
                    <a:pt x="241020" y="29959"/>
                  </a:lnTo>
                  <a:lnTo>
                    <a:pt x="239001" y="28295"/>
                  </a:lnTo>
                  <a:lnTo>
                    <a:pt x="238836" y="28168"/>
                  </a:lnTo>
                  <a:lnTo>
                    <a:pt x="238163" y="27609"/>
                  </a:lnTo>
                  <a:lnTo>
                    <a:pt x="195630" y="6654"/>
                  </a:lnTo>
                  <a:lnTo>
                    <a:pt x="150863" y="0"/>
                  </a:lnTo>
                  <a:lnTo>
                    <a:pt x="135420" y="762"/>
                  </a:lnTo>
                  <a:lnTo>
                    <a:pt x="92125" y="11620"/>
                  </a:lnTo>
                  <a:lnTo>
                    <a:pt x="44183" y="43535"/>
                  </a:lnTo>
                  <a:lnTo>
                    <a:pt x="18122" y="77812"/>
                  </a:lnTo>
                  <a:lnTo>
                    <a:pt x="3048" y="118732"/>
                  </a:lnTo>
                  <a:lnTo>
                    <a:pt x="0" y="147878"/>
                  </a:lnTo>
                  <a:lnTo>
                    <a:pt x="0" y="149263"/>
                  </a:lnTo>
                  <a:lnTo>
                    <a:pt x="6718" y="192646"/>
                  </a:lnTo>
                  <a:lnTo>
                    <a:pt x="25857" y="231978"/>
                  </a:lnTo>
                  <a:lnTo>
                    <a:pt x="66141" y="271665"/>
                  </a:lnTo>
                  <a:lnTo>
                    <a:pt x="106095" y="290512"/>
                  </a:lnTo>
                  <a:lnTo>
                    <a:pt x="150863" y="297154"/>
                  </a:lnTo>
                  <a:lnTo>
                    <a:pt x="166306" y="296379"/>
                  </a:lnTo>
                  <a:lnTo>
                    <a:pt x="209600" y="285534"/>
                  </a:lnTo>
                  <a:lnTo>
                    <a:pt x="238163" y="269544"/>
                  </a:lnTo>
                  <a:lnTo>
                    <a:pt x="238836" y="268998"/>
                  </a:lnTo>
                  <a:lnTo>
                    <a:pt x="239001" y="268859"/>
                  </a:lnTo>
                  <a:lnTo>
                    <a:pt x="241046" y="267182"/>
                  </a:lnTo>
                  <a:lnTo>
                    <a:pt x="241350" y="266928"/>
                  </a:lnTo>
                  <a:lnTo>
                    <a:pt x="244538" y="264299"/>
                  </a:lnTo>
                  <a:lnTo>
                    <a:pt x="245021" y="263918"/>
                  </a:lnTo>
                  <a:lnTo>
                    <a:pt x="249326" y="260375"/>
                  </a:lnTo>
                  <a:lnTo>
                    <a:pt x="249999" y="259816"/>
                  </a:lnTo>
                  <a:lnTo>
                    <a:pt x="256235" y="254685"/>
                  </a:lnTo>
                  <a:lnTo>
                    <a:pt x="257556" y="253606"/>
                  </a:lnTo>
                  <a:lnTo>
                    <a:pt x="260781" y="249783"/>
                  </a:lnTo>
                  <a:lnTo>
                    <a:pt x="261835" y="248551"/>
                  </a:lnTo>
                  <a:lnTo>
                    <a:pt x="273342" y="234975"/>
                  </a:lnTo>
                  <a:lnTo>
                    <a:pt x="274815" y="233222"/>
                  </a:lnTo>
                  <a:lnTo>
                    <a:pt x="275869" y="231978"/>
                  </a:lnTo>
                  <a:lnTo>
                    <a:pt x="283603" y="219329"/>
                  </a:lnTo>
                  <a:lnTo>
                    <a:pt x="284822" y="216865"/>
                  </a:lnTo>
                  <a:lnTo>
                    <a:pt x="285686" y="215125"/>
                  </a:lnTo>
                  <a:lnTo>
                    <a:pt x="289979" y="206400"/>
                  </a:lnTo>
                  <a:lnTo>
                    <a:pt x="290245" y="205663"/>
                  </a:lnTo>
                  <a:lnTo>
                    <a:pt x="294144" y="194995"/>
                  </a:lnTo>
                  <a:lnTo>
                    <a:pt x="295008" y="192646"/>
                  </a:lnTo>
                  <a:lnTo>
                    <a:pt x="297256" y="183908"/>
                  </a:lnTo>
                  <a:lnTo>
                    <a:pt x="298678" y="178435"/>
                  </a:lnTo>
                  <a:lnTo>
                    <a:pt x="299643" y="172262"/>
                  </a:lnTo>
                  <a:lnTo>
                    <a:pt x="300990" y="163791"/>
                  </a:lnTo>
                  <a:lnTo>
                    <a:pt x="301167" y="160261"/>
                  </a:lnTo>
                  <a:lnTo>
                    <a:pt x="301726" y="149263"/>
                  </a:lnTo>
                  <a:lnTo>
                    <a:pt x="301726" y="1478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3520" y="5391200"/>
            <a:ext cx="1029335" cy="172720"/>
            <a:chOff x="4893520" y="5391200"/>
            <a:chExt cx="1029335" cy="172720"/>
          </a:xfrm>
        </p:grpSpPr>
        <p:sp>
          <p:nvSpPr>
            <p:cNvPr id="28" name="object 28"/>
            <p:cNvSpPr/>
            <p:nvPr/>
          </p:nvSpPr>
          <p:spPr>
            <a:xfrm>
              <a:off x="4893513" y="5392826"/>
              <a:ext cx="1028065" cy="169545"/>
            </a:xfrm>
            <a:custGeom>
              <a:avLst/>
              <a:gdLst/>
              <a:ahLst/>
              <a:cxnLst/>
              <a:rect l="l" t="t" r="r" b="b"/>
              <a:pathLst>
                <a:path w="1028064" h="169545">
                  <a:moveTo>
                    <a:pt x="1027620" y="86055"/>
                  </a:moveTo>
                  <a:lnTo>
                    <a:pt x="691146" y="0"/>
                  </a:lnTo>
                  <a:lnTo>
                    <a:pt x="697928" y="8140"/>
                  </a:lnTo>
                  <a:lnTo>
                    <a:pt x="712177" y="28917"/>
                  </a:lnTo>
                  <a:lnTo>
                    <a:pt x="720128" y="42278"/>
                  </a:lnTo>
                  <a:lnTo>
                    <a:pt x="726668" y="56730"/>
                  </a:lnTo>
                  <a:lnTo>
                    <a:pt x="730885" y="69494"/>
                  </a:lnTo>
                  <a:lnTo>
                    <a:pt x="0" y="69494"/>
                  </a:lnTo>
                  <a:lnTo>
                    <a:pt x="0" y="102616"/>
                  </a:lnTo>
                  <a:lnTo>
                    <a:pt x="730542" y="102616"/>
                  </a:lnTo>
                  <a:lnTo>
                    <a:pt x="720128" y="128435"/>
                  </a:lnTo>
                  <a:lnTo>
                    <a:pt x="712177" y="141363"/>
                  </a:lnTo>
                  <a:lnTo>
                    <a:pt x="697928" y="161467"/>
                  </a:lnTo>
                  <a:lnTo>
                    <a:pt x="691146" y="169354"/>
                  </a:lnTo>
                  <a:lnTo>
                    <a:pt x="1027620" y="860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84672" y="5392815"/>
              <a:ext cx="336550" cy="169545"/>
            </a:xfrm>
            <a:custGeom>
              <a:avLst/>
              <a:gdLst/>
              <a:ahLst/>
              <a:cxnLst/>
              <a:rect l="l" t="t" r="r" b="b"/>
              <a:pathLst>
                <a:path w="336550" h="169545">
                  <a:moveTo>
                    <a:pt x="336463" y="86060"/>
                  </a:moveTo>
                  <a:lnTo>
                    <a:pt x="283890" y="99075"/>
                  </a:lnTo>
                  <a:lnTo>
                    <a:pt x="168231" y="127710"/>
                  </a:lnTo>
                  <a:lnTo>
                    <a:pt x="52572" y="156344"/>
                  </a:lnTo>
                  <a:lnTo>
                    <a:pt x="0" y="169359"/>
                  </a:lnTo>
                  <a:lnTo>
                    <a:pt x="6571" y="161468"/>
                  </a:lnTo>
                  <a:lnTo>
                    <a:pt x="21028" y="141374"/>
                  </a:lnTo>
                  <a:lnTo>
                    <a:pt x="35486" y="114448"/>
                  </a:lnTo>
                  <a:lnTo>
                    <a:pt x="42057" y="86060"/>
                  </a:lnTo>
                  <a:lnTo>
                    <a:pt x="35486" y="56726"/>
                  </a:lnTo>
                  <a:lnTo>
                    <a:pt x="21028" y="28908"/>
                  </a:lnTo>
                  <a:lnTo>
                    <a:pt x="6571" y="8151"/>
                  </a:lnTo>
                  <a:lnTo>
                    <a:pt x="0" y="0"/>
                  </a:lnTo>
                  <a:lnTo>
                    <a:pt x="52572" y="13446"/>
                  </a:lnTo>
                  <a:lnTo>
                    <a:pt x="168231" y="43030"/>
                  </a:lnTo>
                  <a:lnTo>
                    <a:pt x="283890" y="72613"/>
                  </a:lnTo>
                  <a:lnTo>
                    <a:pt x="336463" y="86060"/>
                  </a:lnTo>
                  <a:close/>
                </a:path>
              </a:pathLst>
            </a:custGeom>
            <a:ln w="32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24185" y="5423366"/>
            <a:ext cx="197433" cy="23485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30053" y="5441654"/>
            <a:ext cx="150240" cy="23277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69995" y="5438618"/>
            <a:ext cx="71732" cy="7071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69995" y="5597718"/>
            <a:ext cx="71732" cy="7072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289055" y="5173881"/>
            <a:ext cx="421237" cy="51204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16547" y="5421364"/>
            <a:ext cx="71825" cy="7071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116547" y="5580464"/>
            <a:ext cx="71825" cy="70725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8739" y="3515309"/>
            <a:ext cx="83724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One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bonding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donated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by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each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reactant.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0" y="4090415"/>
            <a:ext cx="7486015" cy="944880"/>
            <a:chOff x="0" y="4090415"/>
            <a:chExt cx="7486015" cy="944880"/>
          </a:xfrm>
        </p:grpSpPr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4177283"/>
              <a:ext cx="7353315" cy="6583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4090415"/>
              <a:ext cx="7485889" cy="9448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23" y="4192523"/>
              <a:ext cx="7315200" cy="585215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523" y="4192523"/>
            <a:ext cx="7315200" cy="58547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65"/>
              </a:spcBef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Unsymmetrical</a:t>
            </a:r>
            <a:r>
              <a:rPr sz="3200" spc="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bond-making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(Heterogenic)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23" y="4040123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0"/>
                </a:lnTo>
              </a:path>
            </a:pathLst>
          </a:custGeom>
          <a:ln w="57912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380"/>
              </a:lnSpc>
            </a:pPr>
            <a:fld id="{81D60167-4931-47E6-BA6A-407CBD079E47}" type="slidenum">
              <a:rPr dirty="0"/>
              <a:pPr marL="37465">
                <a:lnSpc>
                  <a:spcPts val="138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1332356"/>
            <a:ext cx="72390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  <a:tab pos="2588895" algn="l"/>
                <a:tab pos="3549015" algn="l"/>
                <a:tab pos="3970020" algn="l"/>
                <a:tab pos="5165090" algn="l"/>
                <a:tab pos="621411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hea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wi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alf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”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hea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fi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468" y="2210257"/>
            <a:ext cx="33540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69515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homogenic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steps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468" y="1770964"/>
            <a:ext cx="5546090" cy="951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95"/>
              </a:spcBef>
              <a:tabLst>
                <a:tab pos="1847850" algn="l"/>
                <a:tab pos="388747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hook”)	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indicate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homolytic</a:t>
            </a:r>
            <a:endParaRPr sz="3200">
              <a:latin typeface="Calibri"/>
              <a:cs typeface="Calibri"/>
            </a:endParaRPr>
          </a:p>
          <a:p>
            <a:pPr marL="3960495">
              <a:lnSpc>
                <a:spcPts val="3650"/>
              </a:lnSpc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(called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2410" y="1770964"/>
            <a:ext cx="1230630" cy="9518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582295">
              <a:lnSpc>
                <a:spcPts val="3460"/>
              </a:lnSpc>
              <a:spcBef>
                <a:spcPts val="525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  ‘r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processes’)—the</a:t>
            </a:r>
            <a:r>
              <a:rPr spc="85" dirty="0"/>
              <a:t> </a:t>
            </a:r>
            <a:r>
              <a:rPr spc="-5" dirty="0"/>
              <a:t>motion</a:t>
            </a:r>
            <a:r>
              <a:rPr spc="15" dirty="0"/>
              <a:t> </a:t>
            </a:r>
            <a:r>
              <a:rPr spc="-10" dirty="0"/>
              <a:t>of</a:t>
            </a:r>
            <a:r>
              <a:rPr spc="20" dirty="0"/>
              <a:t> </a:t>
            </a:r>
            <a:r>
              <a:rPr spc="-10" dirty="0"/>
              <a:t>one</a:t>
            </a:r>
            <a:r>
              <a:rPr spc="15" dirty="0"/>
              <a:t> </a:t>
            </a:r>
            <a:r>
              <a:rPr spc="-5" dirty="0"/>
              <a:t>electron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/>
          </a:p>
          <a:p>
            <a:pPr marL="356870" marR="5080" indent="-344805" algn="just">
              <a:lnSpc>
                <a:spcPct val="90000"/>
              </a:lnSpc>
              <a:buChar char="•"/>
              <a:tabLst>
                <a:tab pos="357505" algn="l"/>
              </a:tabLst>
            </a:pPr>
            <a:r>
              <a:rPr spc="-10" dirty="0"/>
              <a:t>Arrowheads</a:t>
            </a:r>
            <a:r>
              <a:rPr spc="-5" dirty="0"/>
              <a:t> </a:t>
            </a:r>
            <a:r>
              <a:rPr spc="5" dirty="0"/>
              <a:t>with</a:t>
            </a:r>
            <a:r>
              <a:rPr spc="10" dirty="0"/>
              <a:t> </a:t>
            </a:r>
            <a:r>
              <a:rPr spc="-5" dirty="0"/>
              <a:t>a</a:t>
            </a:r>
            <a:r>
              <a:rPr dirty="0"/>
              <a:t> </a:t>
            </a:r>
            <a:r>
              <a:rPr spc="-5" dirty="0"/>
              <a:t>complete</a:t>
            </a:r>
            <a:r>
              <a:rPr dirty="0"/>
              <a:t> </a:t>
            </a:r>
            <a:r>
              <a:rPr spc="-10" dirty="0"/>
              <a:t>head </a:t>
            </a:r>
            <a:r>
              <a:rPr spc="-5" dirty="0"/>
              <a:t> indicate</a:t>
            </a:r>
            <a:r>
              <a:rPr dirty="0"/>
              <a:t> heterolytic</a:t>
            </a:r>
            <a:r>
              <a:rPr spc="5" dirty="0"/>
              <a:t> </a:t>
            </a:r>
            <a:r>
              <a:rPr spc="-5" dirty="0"/>
              <a:t>and</a:t>
            </a:r>
            <a:r>
              <a:rPr spc="715" dirty="0"/>
              <a:t> </a:t>
            </a:r>
            <a:r>
              <a:rPr spc="-5" dirty="0"/>
              <a:t>heterogenic </a:t>
            </a:r>
            <a:r>
              <a:rPr spc="-710" dirty="0"/>
              <a:t> </a:t>
            </a:r>
            <a:r>
              <a:rPr spc="-5" dirty="0"/>
              <a:t>steps</a:t>
            </a:r>
            <a:r>
              <a:rPr dirty="0"/>
              <a:t> </a:t>
            </a:r>
            <a:r>
              <a:rPr spc="-5" dirty="0"/>
              <a:t>(called</a:t>
            </a:r>
            <a:r>
              <a:rPr dirty="0"/>
              <a:t> ‘polar</a:t>
            </a:r>
            <a:r>
              <a:rPr spc="5" dirty="0"/>
              <a:t> </a:t>
            </a:r>
            <a:r>
              <a:rPr spc="-5" dirty="0"/>
              <a:t>processes’)—the </a:t>
            </a:r>
            <a:r>
              <a:rPr spc="-710" dirty="0"/>
              <a:t> </a:t>
            </a:r>
            <a:r>
              <a:rPr spc="-5" dirty="0"/>
              <a:t>motion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5" dirty="0"/>
              <a:t> </a:t>
            </a:r>
            <a:r>
              <a:rPr spc="-5" dirty="0"/>
              <a:t>an </a:t>
            </a:r>
            <a:r>
              <a:rPr spc="-10" dirty="0"/>
              <a:t>electron</a:t>
            </a:r>
            <a:r>
              <a:rPr spc="20" dirty="0"/>
              <a:t> </a:t>
            </a:r>
            <a:r>
              <a:rPr spc="-5" dirty="0"/>
              <a:t>pair.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0134" y="264617"/>
            <a:ext cx="8954770" cy="9518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25"/>
              </a:spcBef>
              <a:tabLst>
                <a:tab pos="3844925" algn="l"/>
                <a:tab pos="5174615" algn="l"/>
                <a:tab pos="6689725" algn="l"/>
                <a:tab pos="8317865" algn="l"/>
              </a:tabLst>
            </a:pPr>
            <a:r>
              <a:rPr spc="-10" dirty="0"/>
              <a:t>Cu</a:t>
            </a:r>
            <a:r>
              <a:rPr spc="5" dirty="0"/>
              <a:t>r</a:t>
            </a:r>
            <a:r>
              <a:rPr spc="-5" dirty="0"/>
              <a:t>v</a:t>
            </a:r>
            <a:r>
              <a:rPr spc="-15" dirty="0"/>
              <a:t>e</a:t>
            </a:r>
            <a:r>
              <a:rPr spc="-10" dirty="0"/>
              <a:t>d</a:t>
            </a:r>
            <a:r>
              <a:rPr spc="5" dirty="0"/>
              <a:t>/</a:t>
            </a:r>
            <a:r>
              <a:rPr spc="-10" dirty="0"/>
              <a:t>Cur</a:t>
            </a:r>
            <a:r>
              <a:rPr spc="15" dirty="0"/>
              <a:t>l</a:t>
            </a:r>
            <a:r>
              <a:rPr spc="-5" dirty="0"/>
              <a:t>y</a:t>
            </a:r>
            <a:r>
              <a:rPr spc="-20" dirty="0"/>
              <a:t>/</a:t>
            </a:r>
            <a:r>
              <a:rPr spc="-5" dirty="0"/>
              <a:t>Pu</a:t>
            </a:r>
            <a:r>
              <a:rPr spc="25" dirty="0"/>
              <a:t>s</a:t>
            </a:r>
            <a:r>
              <a:rPr spc="-10" dirty="0"/>
              <a:t>h</a:t>
            </a:r>
            <a:r>
              <a:rPr dirty="0"/>
              <a:t>i</a:t>
            </a:r>
            <a:r>
              <a:rPr spc="-10" dirty="0"/>
              <a:t>n</a:t>
            </a:r>
            <a:r>
              <a:rPr spc="-5" dirty="0"/>
              <a:t>g</a:t>
            </a:r>
            <a:r>
              <a:rPr dirty="0"/>
              <a:t>	</a:t>
            </a:r>
            <a:r>
              <a:rPr spc="-5" dirty="0"/>
              <a:t>a</a:t>
            </a:r>
            <a:r>
              <a:rPr spc="10" dirty="0"/>
              <a:t>r</a:t>
            </a:r>
            <a:r>
              <a:rPr spc="-65" dirty="0"/>
              <a:t>r</a:t>
            </a:r>
            <a:r>
              <a:rPr spc="-10" dirty="0"/>
              <a:t>o</a:t>
            </a:r>
            <a:r>
              <a:rPr spc="-35" dirty="0"/>
              <a:t>w</a:t>
            </a:r>
            <a:r>
              <a:rPr spc="-5" dirty="0"/>
              <a:t>s</a:t>
            </a:r>
            <a:r>
              <a:rPr dirty="0"/>
              <a:t>	</a:t>
            </a:r>
            <a:r>
              <a:rPr spc="-5" dirty="0"/>
              <a:t>i</a:t>
            </a:r>
            <a:r>
              <a:rPr spc="25" dirty="0"/>
              <a:t>n</a:t>
            </a:r>
            <a:r>
              <a:rPr spc="-10" dirty="0"/>
              <a:t>d</a:t>
            </a:r>
            <a:r>
              <a:rPr dirty="0"/>
              <a:t>i</a:t>
            </a:r>
            <a:r>
              <a:rPr spc="-5" dirty="0"/>
              <a:t>c</a:t>
            </a:r>
            <a:r>
              <a:rPr spc="-35" dirty="0"/>
              <a:t>a</a:t>
            </a:r>
            <a:r>
              <a:rPr spc="-20" dirty="0"/>
              <a:t>t</a:t>
            </a:r>
            <a:r>
              <a:rPr spc="-5" dirty="0"/>
              <a:t>e</a:t>
            </a:r>
            <a:r>
              <a:rPr dirty="0"/>
              <a:t>	</a:t>
            </a:r>
            <a:r>
              <a:rPr spc="-10" dirty="0"/>
              <a:t>b</a:t>
            </a:r>
            <a:r>
              <a:rPr spc="-65" dirty="0"/>
              <a:t>r</a:t>
            </a:r>
            <a:r>
              <a:rPr spc="-5" dirty="0"/>
              <a:t>e</a:t>
            </a:r>
            <a:r>
              <a:rPr spc="15" dirty="0"/>
              <a:t>a</a:t>
            </a:r>
            <a:r>
              <a:rPr spc="-20" dirty="0"/>
              <a:t>k</a:t>
            </a:r>
            <a:r>
              <a:rPr spc="-5" dirty="0"/>
              <a:t>i</a:t>
            </a:r>
            <a:r>
              <a:rPr spc="5" dirty="0"/>
              <a:t>n</a:t>
            </a:r>
            <a:r>
              <a:rPr spc="-5" dirty="0"/>
              <a:t>g</a:t>
            </a:r>
            <a:r>
              <a:rPr dirty="0"/>
              <a:t>	</a:t>
            </a:r>
            <a:r>
              <a:rPr spc="20" dirty="0"/>
              <a:t>a</a:t>
            </a:r>
            <a:r>
              <a:rPr spc="-10" dirty="0"/>
              <a:t>nd  </a:t>
            </a:r>
            <a:r>
              <a:rPr spc="-20" dirty="0"/>
              <a:t>forming</a:t>
            </a:r>
            <a:r>
              <a:rPr spc="60" dirty="0"/>
              <a:t> </a:t>
            </a:r>
            <a:r>
              <a:rPr spc="-10" dirty="0"/>
              <a:t>of</a:t>
            </a:r>
            <a:r>
              <a:rPr spc="5" dirty="0"/>
              <a:t> </a:t>
            </a:r>
            <a:r>
              <a:rPr spc="-5" dirty="0"/>
              <a:t>bonds.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9051" y="1741216"/>
            <a:ext cx="1166671" cy="6209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2141" y="2508513"/>
            <a:ext cx="143523" cy="1433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8596" y="4166112"/>
            <a:ext cx="1084966" cy="5737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37374" y="4852068"/>
            <a:ext cx="111775" cy="11068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88878" y="4852068"/>
            <a:ext cx="111768" cy="11068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380"/>
              </a:lnSpc>
            </a:pPr>
            <a:fld id="{81D60167-4931-47E6-BA6A-407CBD079E47}" type="slidenum">
              <a:rPr dirty="0"/>
              <a:pPr marL="37465">
                <a:lnSpc>
                  <a:spcPts val="138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380"/>
              </a:lnSpc>
            </a:pPr>
            <a:fld id="{81D60167-4931-47E6-BA6A-407CBD079E47}" type="slidenum">
              <a:rPr dirty="0"/>
              <a:pPr marL="37465">
                <a:lnSpc>
                  <a:spcPts val="1380"/>
                </a:lnSpc>
              </a:pPr>
              <a:t>14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900" y="313385"/>
            <a:ext cx="40170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17575" algn="l"/>
                <a:tab pos="1881505" algn="l"/>
                <a:tab pos="2832735" algn="l"/>
                <a:tab pos="3390900" algn="l"/>
              </a:tabLst>
            </a:pPr>
            <a:r>
              <a:rPr spc="-60" dirty="0"/>
              <a:t>R</a:t>
            </a:r>
            <a:r>
              <a:rPr spc="-5" dirty="0"/>
              <a:t>eact</a:t>
            </a:r>
            <a:r>
              <a:rPr dirty="0"/>
              <a:t>i</a:t>
            </a:r>
            <a:r>
              <a:rPr spc="-10" dirty="0"/>
              <a:t>on</a:t>
            </a:r>
            <a:r>
              <a:rPr spc="-5" dirty="0"/>
              <a:t>s</a:t>
            </a:r>
            <a:r>
              <a:rPr dirty="0"/>
              <a:t>	t</a:t>
            </a:r>
            <a:r>
              <a:rPr spc="-10" dirty="0"/>
              <a:t>h</a:t>
            </a:r>
            <a:r>
              <a:rPr spc="-25" dirty="0"/>
              <a:t>a</a:t>
            </a:r>
            <a:r>
              <a:rPr spc="-5" dirty="0"/>
              <a:t>t</a:t>
            </a:r>
            <a:r>
              <a:rPr dirty="0"/>
              <a:t>	</a:t>
            </a:r>
            <a:r>
              <a:rPr spc="-5" dirty="0"/>
              <a:t>i</a:t>
            </a:r>
            <a:r>
              <a:rPr spc="-40" dirty="0"/>
              <a:t>n</a:t>
            </a:r>
            <a:r>
              <a:rPr spc="-35" dirty="0"/>
              <a:t>v</a:t>
            </a:r>
            <a:r>
              <a:rPr spc="-10" dirty="0"/>
              <a:t>ol</a:t>
            </a:r>
            <a:r>
              <a:rPr spc="-30" dirty="0"/>
              <a:t>v</a:t>
            </a:r>
            <a:r>
              <a:rPr spc="-5" dirty="0"/>
              <a:t>e  and	bond-making	</a:t>
            </a:r>
            <a:r>
              <a:rPr spc="-25" dirty="0"/>
              <a:t>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2120" y="313385"/>
            <a:ext cx="23679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95"/>
              </a:spcBef>
              <a:tabLst>
                <a:tab pos="1262380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symmetrical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9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2160" y="313385"/>
            <a:ext cx="24345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95"/>
              </a:spcBef>
              <a:tabLst>
                <a:tab pos="2186305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d-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ea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g  </a:t>
            </a:r>
            <a:r>
              <a:rPr sz="3200" spc="-6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eac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ti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00" y="1289685"/>
            <a:ext cx="8987155" cy="5284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radical,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often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called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“</a:t>
            </a:r>
            <a:r>
              <a:rPr sz="3200" i="1" dirty="0">
                <a:solidFill>
                  <a:srgbClr val="0000FF"/>
                </a:solidFill>
                <a:latin typeface="Calibri"/>
                <a:cs typeface="Calibri"/>
              </a:rPr>
              <a:t>free</a:t>
            </a:r>
            <a:r>
              <a:rPr sz="3200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0000FF"/>
                </a:solidFill>
                <a:latin typeface="Calibri"/>
                <a:cs typeface="Calibri"/>
              </a:rPr>
              <a:t>radical,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”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neutral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reactive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chemical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species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that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contains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odd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number of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electrons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thus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has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single,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unpaired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one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its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orbitals.</a:t>
            </a:r>
            <a:endParaRPr sz="32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1570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 that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involve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unsymmetrical bond-breaking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and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bond-making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are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called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polar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reactions.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Polar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reactions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occur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between negatively charged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(anions)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positively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charged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(cations)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ions.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445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Polar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 are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by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far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most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common reaction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type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organic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compounds.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5328" y="6269761"/>
            <a:ext cx="619252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5"/>
              </a:lnSpc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more</a:t>
            </a:r>
            <a:r>
              <a:rPr sz="3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electronegative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atom,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37185"/>
            <a:ext cx="8987155" cy="1960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Radical</a:t>
            </a:r>
            <a:r>
              <a:rPr spc="-5" dirty="0"/>
              <a:t> </a:t>
            </a:r>
            <a:r>
              <a:rPr spc="-10" dirty="0"/>
              <a:t>species</a:t>
            </a:r>
            <a:r>
              <a:rPr spc="-5" dirty="0"/>
              <a:t> </a:t>
            </a:r>
            <a:r>
              <a:rPr spc="-15" dirty="0"/>
              <a:t>are</a:t>
            </a:r>
            <a:r>
              <a:rPr spc="-10" dirty="0"/>
              <a:t> mostly</a:t>
            </a:r>
            <a:r>
              <a:rPr spc="-5" dirty="0"/>
              <a:t> </a:t>
            </a:r>
            <a:r>
              <a:rPr spc="-15" dirty="0"/>
              <a:t>generated</a:t>
            </a:r>
            <a:r>
              <a:rPr spc="-10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spc="-5" dirty="0"/>
              <a:t>nonpolar </a:t>
            </a:r>
            <a:r>
              <a:rPr dirty="0"/>
              <a:t> </a:t>
            </a:r>
            <a:r>
              <a:rPr spc="-5" dirty="0"/>
              <a:t>bonds, while ions </a:t>
            </a:r>
            <a:r>
              <a:rPr spc="-25" dirty="0"/>
              <a:t>are </a:t>
            </a:r>
            <a:r>
              <a:rPr spc="-20" dirty="0"/>
              <a:t>generated </a:t>
            </a:r>
            <a:r>
              <a:rPr spc="-10" dirty="0"/>
              <a:t>during reactions of </a:t>
            </a:r>
            <a:r>
              <a:rPr spc="-5" dirty="0"/>
              <a:t> polar</a:t>
            </a:r>
            <a:r>
              <a:rPr spc="10" dirty="0"/>
              <a:t> </a:t>
            </a:r>
            <a:r>
              <a:rPr spc="-5" dirty="0"/>
              <a:t>molecules.</a:t>
            </a:r>
          </a:p>
          <a:p>
            <a:pPr marL="12700" algn="just">
              <a:lnSpc>
                <a:spcPts val="3725"/>
              </a:lnSpc>
            </a:pPr>
            <a:r>
              <a:rPr spc="-20" dirty="0"/>
              <a:t>Heterolysis</a:t>
            </a:r>
            <a:r>
              <a:rPr spc="85" dirty="0"/>
              <a:t> </a:t>
            </a:r>
            <a:r>
              <a:rPr dirty="0"/>
              <a:t>is</a:t>
            </a:r>
            <a:r>
              <a:rPr spc="90" dirty="0"/>
              <a:t> </a:t>
            </a:r>
            <a:r>
              <a:rPr spc="-15" dirty="0"/>
              <a:t>more</a:t>
            </a:r>
            <a:r>
              <a:rPr spc="70" dirty="0"/>
              <a:t> </a:t>
            </a:r>
            <a:r>
              <a:rPr spc="-20" dirty="0"/>
              <a:t>likely</a:t>
            </a:r>
            <a:r>
              <a:rPr spc="65" dirty="0"/>
              <a:t> </a:t>
            </a:r>
            <a:r>
              <a:rPr dirty="0"/>
              <a:t>if</a:t>
            </a:r>
            <a:r>
              <a:rPr spc="75" dirty="0"/>
              <a:t> </a:t>
            </a:r>
            <a:r>
              <a:rPr spc="-5" dirty="0"/>
              <a:t>the</a:t>
            </a:r>
            <a:r>
              <a:rPr spc="100" dirty="0"/>
              <a:t> </a:t>
            </a:r>
            <a:r>
              <a:rPr spc="-15" dirty="0"/>
              <a:t>two</a:t>
            </a:r>
            <a:r>
              <a:rPr spc="114" dirty="0"/>
              <a:t> </a:t>
            </a:r>
            <a:r>
              <a:rPr spc="-15" dirty="0"/>
              <a:t>atoms</a:t>
            </a:r>
            <a:r>
              <a:rPr spc="70" dirty="0"/>
              <a:t> </a:t>
            </a:r>
            <a:r>
              <a:rPr dirty="0"/>
              <a:t>in</a:t>
            </a:r>
            <a:r>
              <a:rPr spc="95" dirty="0"/>
              <a:t> </a:t>
            </a:r>
            <a:r>
              <a:rPr spc="-5" dirty="0"/>
              <a:t>the</a:t>
            </a:r>
            <a:r>
              <a:rPr spc="90" dirty="0"/>
              <a:t> </a:t>
            </a:r>
            <a:r>
              <a:rPr dirty="0"/>
              <a:t>bond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1" y="2173681"/>
            <a:ext cx="9089390" cy="4018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 marR="63500" algn="just">
              <a:lnSpc>
                <a:spcPct val="100000"/>
              </a:lnSpc>
              <a:spcBef>
                <a:spcPts val="95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have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 different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electronegativities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(polar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covalent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molecules).</a:t>
            </a:r>
            <a:endParaRPr sz="3200">
              <a:latin typeface="Calibri"/>
              <a:cs typeface="Calibri"/>
            </a:endParaRPr>
          </a:p>
          <a:p>
            <a:pPr marL="63500" marR="55880" algn="just">
              <a:lnSpc>
                <a:spcPct val="100000"/>
              </a:lnSpc>
              <a:spcBef>
                <a:spcPts val="48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6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polar</a:t>
            </a:r>
            <a:r>
              <a:rPr sz="3200" spc="6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covalent</a:t>
            </a:r>
            <a:r>
              <a:rPr sz="3200" spc="6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</a:t>
            </a:r>
            <a:r>
              <a:rPr sz="3200" spc="6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between</a:t>
            </a:r>
            <a:r>
              <a:rPr sz="3200" spc="6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two</a:t>
            </a:r>
            <a:r>
              <a:rPr sz="3200" spc="6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elements</a:t>
            </a:r>
            <a:r>
              <a:rPr sz="3200" spc="6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with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differing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electronegativities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polarized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direction </a:t>
            </a:r>
            <a:r>
              <a:rPr sz="3150" spc="7" baseline="25132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3150" spc="7" baseline="25132" dirty="0">
                <a:solidFill>
                  <a:srgbClr val="0000FF"/>
                </a:solidFill>
                <a:latin typeface="Calibri"/>
                <a:cs typeface="Calibri"/>
              </a:rPr>
              <a:t>+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A-B</a:t>
            </a:r>
            <a:r>
              <a:rPr sz="3150" spc="7" baseline="25132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3150" spc="7" baseline="25132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where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more electronegative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element.</a:t>
            </a:r>
            <a:endParaRPr sz="3200">
              <a:latin typeface="Calibri"/>
              <a:cs typeface="Calibri"/>
            </a:endParaRPr>
          </a:p>
          <a:p>
            <a:pPr marL="45085" marR="73025" algn="just">
              <a:lnSpc>
                <a:spcPct val="100000"/>
              </a:lnSpc>
              <a:spcBef>
                <a:spcPts val="245"/>
              </a:spcBef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heterolysis,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will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almost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always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break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2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direction</a:t>
            </a:r>
            <a:r>
              <a:rPr sz="3200" spc="2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which</a:t>
            </a:r>
            <a:r>
              <a:rPr sz="3200" spc="2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will</a:t>
            </a:r>
            <a:r>
              <a:rPr sz="3200" spc="2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leave</a:t>
            </a:r>
            <a:r>
              <a:rPr sz="3200" spc="2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both</a:t>
            </a:r>
            <a:r>
              <a:rPr sz="3200" spc="2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bonding</a:t>
            </a:r>
            <a:r>
              <a:rPr sz="3200" spc="2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electrons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482" y="269457"/>
            <a:ext cx="586128" cy="6239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717" y="119446"/>
            <a:ext cx="1700726" cy="77488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14415" y="689278"/>
            <a:ext cx="1142365" cy="152400"/>
            <a:chOff x="4114415" y="689278"/>
            <a:chExt cx="1142365" cy="152400"/>
          </a:xfrm>
        </p:grpSpPr>
        <p:sp>
          <p:nvSpPr>
            <p:cNvPr id="6" name="object 6"/>
            <p:cNvSpPr/>
            <p:nvPr/>
          </p:nvSpPr>
          <p:spPr>
            <a:xfrm>
              <a:off x="4114406" y="690714"/>
              <a:ext cx="1140460" cy="149860"/>
            </a:xfrm>
            <a:custGeom>
              <a:avLst/>
              <a:gdLst/>
              <a:ahLst/>
              <a:cxnLst/>
              <a:rect l="l" t="t" r="r" b="b"/>
              <a:pathLst>
                <a:path w="1140460" h="149859">
                  <a:moveTo>
                    <a:pt x="1140345" y="75895"/>
                  </a:moveTo>
                  <a:lnTo>
                    <a:pt x="844473" y="0"/>
                  </a:lnTo>
                  <a:lnTo>
                    <a:pt x="850226" y="7175"/>
                  </a:lnTo>
                  <a:lnTo>
                    <a:pt x="862965" y="25476"/>
                  </a:lnTo>
                  <a:lnTo>
                    <a:pt x="869746" y="37287"/>
                  </a:lnTo>
                  <a:lnTo>
                    <a:pt x="875703" y="50025"/>
                  </a:lnTo>
                  <a:lnTo>
                    <a:pt x="879246" y="61290"/>
                  </a:lnTo>
                  <a:lnTo>
                    <a:pt x="0" y="61290"/>
                  </a:lnTo>
                  <a:lnTo>
                    <a:pt x="0" y="90500"/>
                  </a:lnTo>
                  <a:lnTo>
                    <a:pt x="878090" y="90500"/>
                  </a:lnTo>
                  <a:lnTo>
                    <a:pt x="875703" y="100926"/>
                  </a:lnTo>
                  <a:lnTo>
                    <a:pt x="869746" y="113245"/>
                  </a:lnTo>
                  <a:lnTo>
                    <a:pt x="862965" y="124663"/>
                  </a:lnTo>
                  <a:lnTo>
                    <a:pt x="856183" y="134569"/>
                  </a:lnTo>
                  <a:lnTo>
                    <a:pt x="844473" y="149339"/>
                  </a:lnTo>
                  <a:lnTo>
                    <a:pt x="1140345" y="7589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58885" y="690702"/>
              <a:ext cx="295910" cy="149860"/>
            </a:xfrm>
            <a:custGeom>
              <a:avLst/>
              <a:gdLst/>
              <a:ahLst/>
              <a:cxnLst/>
              <a:rect l="l" t="t" r="r" b="b"/>
              <a:pathLst>
                <a:path w="295910" h="149859">
                  <a:moveTo>
                    <a:pt x="295872" y="75898"/>
                  </a:moveTo>
                  <a:lnTo>
                    <a:pt x="249642" y="87373"/>
                  </a:lnTo>
                  <a:lnTo>
                    <a:pt x="147936" y="112620"/>
                  </a:lnTo>
                  <a:lnTo>
                    <a:pt x="46230" y="137866"/>
                  </a:lnTo>
                  <a:lnTo>
                    <a:pt x="0" y="149341"/>
                  </a:lnTo>
                  <a:lnTo>
                    <a:pt x="5778" y="142385"/>
                  </a:lnTo>
                  <a:lnTo>
                    <a:pt x="18492" y="124671"/>
                  </a:lnTo>
                  <a:lnTo>
                    <a:pt x="31205" y="100931"/>
                  </a:lnTo>
                  <a:lnTo>
                    <a:pt x="36984" y="75898"/>
                  </a:lnTo>
                  <a:lnTo>
                    <a:pt x="31205" y="50027"/>
                  </a:lnTo>
                  <a:lnTo>
                    <a:pt x="18492" y="25494"/>
                  </a:lnTo>
                  <a:lnTo>
                    <a:pt x="5778" y="7188"/>
                  </a:lnTo>
                  <a:lnTo>
                    <a:pt x="0" y="0"/>
                  </a:lnTo>
                  <a:lnTo>
                    <a:pt x="46230" y="11859"/>
                  </a:lnTo>
                  <a:lnTo>
                    <a:pt x="147936" y="37949"/>
                  </a:lnTo>
                  <a:lnTo>
                    <a:pt x="249642" y="64039"/>
                  </a:lnTo>
                  <a:lnTo>
                    <a:pt x="295872" y="75898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23491" y="469256"/>
            <a:ext cx="418465" cy="450850"/>
            <a:chOff x="5823491" y="469256"/>
            <a:chExt cx="418465" cy="4508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3491" y="712553"/>
              <a:ext cx="173615" cy="2071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76391" y="469264"/>
              <a:ext cx="265430" cy="262255"/>
            </a:xfrm>
            <a:custGeom>
              <a:avLst/>
              <a:gdLst/>
              <a:ahLst/>
              <a:cxnLst/>
              <a:rect l="l" t="t" r="r" b="b"/>
              <a:pathLst>
                <a:path w="265429" h="262255">
                  <a:moveTo>
                    <a:pt x="203441" y="119773"/>
                  </a:moveTo>
                  <a:lnTo>
                    <a:pt x="146050" y="119773"/>
                  </a:lnTo>
                  <a:lnTo>
                    <a:pt x="146050" y="63246"/>
                  </a:lnTo>
                  <a:lnTo>
                    <a:pt x="121386" y="63246"/>
                  </a:lnTo>
                  <a:lnTo>
                    <a:pt x="121386" y="119773"/>
                  </a:lnTo>
                  <a:lnTo>
                    <a:pt x="64274" y="119773"/>
                  </a:lnTo>
                  <a:lnTo>
                    <a:pt x="64274" y="144119"/>
                  </a:lnTo>
                  <a:lnTo>
                    <a:pt x="121386" y="144119"/>
                  </a:lnTo>
                  <a:lnTo>
                    <a:pt x="121386" y="200672"/>
                  </a:lnTo>
                  <a:lnTo>
                    <a:pt x="146050" y="200672"/>
                  </a:lnTo>
                  <a:lnTo>
                    <a:pt x="146050" y="144119"/>
                  </a:lnTo>
                  <a:lnTo>
                    <a:pt x="203441" y="144119"/>
                  </a:lnTo>
                  <a:lnTo>
                    <a:pt x="203441" y="119773"/>
                  </a:lnTo>
                  <a:close/>
                </a:path>
                <a:path w="265429" h="262255">
                  <a:moveTo>
                    <a:pt x="265391" y="130263"/>
                  </a:moveTo>
                  <a:lnTo>
                    <a:pt x="264947" y="120573"/>
                  </a:lnTo>
                  <a:lnTo>
                    <a:pt x="240360" y="120573"/>
                  </a:lnTo>
                  <a:lnTo>
                    <a:pt x="240220" y="120573"/>
                  </a:lnTo>
                  <a:lnTo>
                    <a:pt x="240741" y="130873"/>
                  </a:lnTo>
                  <a:lnTo>
                    <a:pt x="240766" y="130263"/>
                  </a:lnTo>
                  <a:lnTo>
                    <a:pt x="240766" y="131483"/>
                  </a:lnTo>
                  <a:lnTo>
                    <a:pt x="240741" y="130873"/>
                  </a:lnTo>
                  <a:lnTo>
                    <a:pt x="240703" y="131483"/>
                  </a:lnTo>
                  <a:lnTo>
                    <a:pt x="240157" y="142443"/>
                  </a:lnTo>
                  <a:lnTo>
                    <a:pt x="238658" y="152095"/>
                  </a:lnTo>
                  <a:lnTo>
                    <a:pt x="238417" y="153047"/>
                  </a:lnTo>
                  <a:lnTo>
                    <a:pt x="235839" y="163131"/>
                  </a:lnTo>
                  <a:lnTo>
                    <a:pt x="236042" y="162039"/>
                  </a:lnTo>
                  <a:lnTo>
                    <a:pt x="232498" y="171983"/>
                  </a:lnTo>
                  <a:lnTo>
                    <a:pt x="232143" y="172999"/>
                  </a:lnTo>
                  <a:lnTo>
                    <a:pt x="232498" y="171983"/>
                  </a:lnTo>
                  <a:lnTo>
                    <a:pt x="227584" y="182029"/>
                  </a:lnTo>
                  <a:lnTo>
                    <a:pt x="227368" y="182372"/>
                  </a:lnTo>
                  <a:lnTo>
                    <a:pt x="222618" y="190144"/>
                  </a:lnTo>
                  <a:lnTo>
                    <a:pt x="208826" y="206451"/>
                  </a:lnTo>
                  <a:lnTo>
                    <a:pt x="174739" y="229209"/>
                  </a:lnTo>
                  <a:lnTo>
                    <a:pt x="164706" y="232791"/>
                  </a:lnTo>
                  <a:lnTo>
                    <a:pt x="165569" y="232587"/>
                  </a:lnTo>
                  <a:lnTo>
                    <a:pt x="164680" y="232803"/>
                  </a:lnTo>
                  <a:lnTo>
                    <a:pt x="154228" y="235369"/>
                  </a:lnTo>
                  <a:lnTo>
                    <a:pt x="143764" y="236982"/>
                  </a:lnTo>
                  <a:lnTo>
                    <a:pt x="132689" y="237528"/>
                  </a:lnTo>
                  <a:lnTo>
                    <a:pt x="123444" y="237070"/>
                  </a:lnTo>
                  <a:lnTo>
                    <a:pt x="121640" y="236982"/>
                  </a:lnTo>
                  <a:lnTo>
                    <a:pt x="122212" y="237070"/>
                  </a:lnTo>
                  <a:lnTo>
                    <a:pt x="121627" y="236982"/>
                  </a:lnTo>
                  <a:lnTo>
                    <a:pt x="121437" y="236943"/>
                  </a:lnTo>
                  <a:lnTo>
                    <a:pt x="111937" y="235458"/>
                  </a:lnTo>
                  <a:lnTo>
                    <a:pt x="110858" y="235292"/>
                  </a:lnTo>
                  <a:lnTo>
                    <a:pt x="110642" y="235242"/>
                  </a:lnTo>
                  <a:lnTo>
                    <a:pt x="101396" y="232930"/>
                  </a:lnTo>
                  <a:lnTo>
                    <a:pt x="100914" y="232803"/>
                  </a:lnTo>
                  <a:lnTo>
                    <a:pt x="101257" y="232930"/>
                  </a:lnTo>
                  <a:lnTo>
                    <a:pt x="100863" y="232803"/>
                  </a:lnTo>
                  <a:lnTo>
                    <a:pt x="100291" y="232587"/>
                  </a:lnTo>
                  <a:lnTo>
                    <a:pt x="91579" y="229476"/>
                  </a:lnTo>
                  <a:lnTo>
                    <a:pt x="90157" y="228968"/>
                  </a:lnTo>
                  <a:lnTo>
                    <a:pt x="91186" y="229476"/>
                  </a:lnTo>
                  <a:lnTo>
                    <a:pt x="57505" y="207060"/>
                  </a:lnTo>
                  <a:lnTo>
                    <a:pt x="56083" y="205892"/>
                  </a:lnTo>
                  <a:lnTo>
                    <a:pt x="55778" y="205524"/>
                  </a:lnTo>
                  <a:lnTo>
                    <a:pt x="43522" y="191033"/>
                  </a:lnTo>
                  <a:lnTo>
                    <a:pt x="42773" y="190144"/>
                  </a:lnTo>
                  <a:lnTo>
                    <a:pt x="42418" y="189572"/>
                  </a:lnTo>
                  <a:lnTo>
                    <a:pt x="38011" y="182372"/>
                  </a:lnTo>
                  <a:lnTo>
                    <a:pt x="37807" y="182029"/>
                  </a:lnTo>
                  <a:lnTo>
                    <a:pt x="37452" y="181292"/>
                  </a:lnTo>
                  <a:lnTo>
                    <a:pt x="32842" y="171881"/>
                  </a:lnTo>
                  <a:lnTo>
                    <a:pt x="33451" y="172999"/>
                  </a:lnTo>
                  <a:lnTo>
                    <a:pt x="33032" y="171881"/>
                  </a:lnTo>
                  <a:lnTo>
                    <a:pt x="29337" y="162039"/>
                  </a:lnTo>
                  <a:lnTo>
                    <a:pt x="29756" y="163131"/>
                  </a:lnTo>
                  <a:lnTo>
                    <a:pt x="25234" y="141185"/>
                  </a:lnTo>
                  <a:lnTo>
                    <a:pt x="25234" y="142443"/>
                  </a:lnTo>
                  <a:lnTo>
                    <a:pt x="24676" y="131483"/>
                  </a:lnTo>
                  <a:lnTo>
                    <a:pt x="24650" y="130873"/>
                  </a:lnTo>
                  <a:lnTo>
                    <a:pt x="24612" y="131483"/>
                  </a:lnTo>
                  <a:lnTo>
                    <a:pt x="24638" y="130822"/>
                  </a:lnTo>
                  <a:lnTo>
                    <a:pt x="24676" y="130263"/>
                  </a:lnTo>
                  <a:lnTo>
                    <a:pt x="25234" y="119316"/>
                  </a:lnTo>
                  <a:lnTo>
                    <a:pt x="25234" y="120573"/>
                  </a:lnTo>
                  <a:lnTo>
                    <a:pt x="25438" y="119316"/>
                  </a:lnTo>
                  <a:lnTo>
                    <a:pt x="26911" y="109956"/>
                  </a:lnTo>
                  <a:lnTo>
                    <a:pt x="26962" y="109613"/>
                  </a:lnTo>
                  <a:lnTo>
                    <a:pt x="27152" y="108864"/>
                  </a:lnTo>
                  <a:lnTo>
                    <a:pt x="29464" y="99695"/>
                  </a:lnTo>
                  <a:lnTo>
                    <a:pt x="29705" y="98691"/>
                  </a:lnTo>
                  <a:lnTo>
                    <a:pt x="29768" y="98564"/>
                  </a:lnTo>
                  <a:lnTo>
                    <a:pt x="33007" y="89941"/>
                  </a:lnTo>
                  <a:lnTo>
                    <a:pt x="33451" y="88734"/>
                  </a:lnTo>
                  <a:lnTo>
                    <a:pt x="32842" y="89941"/>
                  </a:lnTo>
                  <a:lnTo>
                    <a:pt x="37465" y="80606"/>
                  </a:lnTo>
                  <a:lnTo>
                    <a:pt x="37960" y="79629"/>
                  </a:lnTo>
                  <a:lnTo>
                    <a:pt x="37350" y="80606"/>
                  </a:lnTo>
                  <a:lnTo>
                    <a:pt x="42443" y="72288"/>
                  </a:lnTo>
                  <a:lnTo>
                    <a:pt x="56324" y="55537"/>
                  </a:lnTo>
                  <a:lnTo>
                    <a:pt x="57442" y="54635"/>
                  </a:lnTo>
                  <a:lnTo>
                    <a:pt x="72009" y="42862"/>
                  </a:lnTo>
                  <a:lnTo>
                    <a:pt x="72923" y="42125"/>
                  </a:lnTo>
                  <a:lnTo>
                    <a:pt x="73456" y="41808"/>
                  </a:lnTo>
                  <a:lnTo>
                    <a:pt x="80873" y="37426"/>
                  </a:lnTo>
                  <a:lnTo>
                    <a:pt x="81597" y="37007"/>
                  </a:lnTo>
                  <a:lnTo>
                    <a:pt x="80708" y="37426"/>
                  </a:lnTo>
                  <a:lnTo>
                    <a:pt x="81737" y="36918"/>
                  </a:lnTo>
                  <a:lnTo>
                    <a:pt x="81597" y="37007"/>
                  </a:lnTo>
                  <a:lnTo>
                    <a:pt x="81775" y="36918"/>
                  </a:lnTo>
                  <a:lnTo>
                    <a:pt x="90170" y="32905"/>
                  </a:lnTo>
                  <a:lnTo>
                    <a:pt x="91528" y="32423"/>
                  </a:lnTo>
                  <a:lnTo>
                    <a:pt x="111937" y="26416"/>
                  </a:lnTo>
                  <a:lnTo>
                    <a:pt x="121297" y="24955"/>
                  </a:lnTo>
                  <a:lnTo>
                    <a:pt x="121450" y="24930"/>
                  </a:lnTo>
                  <a:lnTo>
                    <a:pt x="123863" y="24815"/>
                  </a:lnTo>
                  <a:lnTo>
                    <a:pt x="132689" y="24371"/>
                  </a:lnTo>
                  <a:lnTo>
                    <a:pt x="174586" y="32600"/>
                  </a:lnTo>
                  <a:lnTo>
                    <a:pt x="183794" y="37007"/>
                  </a:lnTo>
                  <a:lnTo>
                    <a:pt x="183654" y="36918"/>
                  </a:lnTo>
                  <a:lnTo>
                    <a:pt x="184670" y="37426"/>
                  </a:lnTo>
                  <a:lnTo>
                    <a:pt x="183794" y="37007"/>
                  </a:lnTo>
                  <a:lnTo>
                    <a:pt x="193179" y="42557"/>
                  </a:lnTo>
                  <a:lnTo>
                    <a:pt x="209054" y="55524"/>
                  </a:lnTo>
                  <a:lnTo>
                    <a:pt x="222516" y="71589"/>
                  </a:lnTo>
                  <a:lnTo>
                    <a:pt x="228028" y="80606"/>
                  </a:lnTo>
                  <a:lnTo>
                    <a:pt x="227622" y="79590"/>
                  </a:lnTo>
                  <a:lnTo>
                    <a:pt x="232549" y="89941"/>
                  </a:lnTo>
                  <a:lnTo>
                    <a:pt x="232143" y="88734"/>
                  </a:lnTo>
                  <a:lnTo>
                    <a:pt x="236042" y="99695"/>
                  </a:lnTo>
                  <a:lnTo>
                    <a:pt x="235839" y="98564"/>
                  </a:lnTo>
                  <a:lnTo>
                    <a:pt x="238633" y="109613"/>
                  </a:lnTo>
                  <a:lnTo>
                    <a:pt x="238683" y="109956"/>
                  </a:lnTo>
                  <a:lnTo>
                    <a:pt x="240157" y="119316"/>
                  </a:lnTo>
                  <a:lnTo>
                    <a:pt x="264896" y="119316"/>
                  </a:lnTo>
                  <a:lnTo>
                    <a:pt x="264807" y="117449"/>
                  </a:lnTo>
                  <a:lnTo>
                    <a:pt x="263436" y="108864"/>
                  </a:lnTo>
                  <a:lnTo>
                    <a:pt x="262750" y="104546"/>
                  </a:lnTo>
                  <a:lnTo>
                    <a:pt x="255003" y="79590"/>
                  </a:lnTo>
                  <a:lnTo>
                    <a:pt x="251333" y="72288"/>
                  </a:lnTo>
                  <a:lnTo>
                    <a:pt x="250621" y="70866"/>
                  </a:lnTo>
                  <a:lnTo>
                    <a:pt x="249402" y="68427"/>
                  </a:lnTo>
                  <a:lnTo>
                    <a:pt x="242620" y="57429"/>
                  </a:lnTo>
                  <a:lnTo>
                    <a:pt x="241642" y="56261"/>
                  </a:lnTo>
                  <a:lnTo>
                    <a:pt x="240284" y="54635"/>
                  </a:lnTo>
                  <a:lnTo>
                    <a:pt x="230466" y="42862"/>
                  </a:lnTo>
                  <a:lnTo>
                    <a:pt x="229590" y="41808"/>
                  </a:lnTo>
                  <a:lnTo>
                    <a:pt x="226593" y="38227"/>
                  </a:lnTo>
                  <a:lnTo>
                    <a:pt x="225628" y="37426"/>
                  </a:lnTo>
                  <a:lnTo>
                    <a:pt x="225005" y="36918"/>
                  </a:lnTo>
                  <a:lnTo>
                    <a:pt x="220078" y="32905"/>
                  </a:lnTo>
                  <a:lnTo>
                    <a:pt x="219481" y="32423"/>
                  </a:lnTo>
                  <a:lnTo>
                    <a:pt x="215684" y="29311"/>
                  </a:lnTo>
                  <a:lnTo>
                    <a:pt x="215226" y="28943"/>
                  </a:lnTo>
                  <a:lnTo>
                    <a:pt x="212394" y="26631"/>
                  </a:lnTo>
                  <a:lnTo>
                    <a:pt x="212128" y="26416"/>
                  </a:lnTo>
                  <a:lnTo>
                    <a:pt x="210337" y="24955"/>
                  </a:lnTo>
                  <a:lnTo>
                    <a:pt x="210159" y="24815"/>
                  </a:lnTo>
                  <a:lnTo>
                    <a:pt x="209588" y="24345"/>
                  </a:lnTo>
                  <a:lnTo>
                    <a:pt x="172148" y="5867"/>
                  </a:lnTo>
                  <a:lnTo>
                    <a:pt x="132689" y="0"/>
                  </a:lnTo>
                  <a:lnTo>
                    <a:pt x="119138" y="673"/>
                  </a:lnTo>
                  <a:lnTo>
                    <a:pt x="81114" y="10248"/>
                  </a:lnTo>
                  <a:lnTo>
                    <a:pt x="39001" y="38227"/>
                  </a:lnTo>
                  <a:lnTo>
                    <a:pt x="10439" y="79870"/>
                  </a:lnTo>
                  <a:lnTo>
                    <a:pt x="787" y="117449"/>
                  </a:lnTo>
                  <a:lnTo>
                    <a:pt x="0" y="130263"/>
                  </a:lnTo>
                  <a:lnTo>
                    <a:pt x="0" y="131483"/>
                  </a:lnTo>
                  <a:lnTo>
                    <a:pt x="5918" y="169773"/>
                  </a:lnTo>
                  <a:lnTo>
                    <a:pt x="22771" y="204457"/>
                  </a:lnTo>
                  <a:lnTo>
                    <a:pt x="58318" y="239420"/>
                  </a:lnTo>
                  <a:lnTo>
                    <a:pt x="93446" y="256032"/>
                  </a:lnTo>
                  <a:lnTo>
                    <a:pt x="132689" y="261899"/>
                  </a:lnTo>
                  <a:lnTo>
                    <a:pt x="146253" y="261226"/>
                  </a:lnTo>
                  <a:lnTo>
                    <a:pt x="184467" y="251650"/>
                  </a:lnTo>
                  <a:lnTo>
                    <a:pt x="210286" y="236943"/>
                  </a:lnTo>
                  <a:lnTo>
                    <a:pt x="212077" y="235458"/>
                  </a:lnTo>
                  <a:lnTo>
                    <a:pt x="212356" y="235242"/>
                  </a:lnTo>
                  <a:lnTo>
                    <a:pt x="215163" y="232930"/>
                  </a:lnTo>
                  <a:lnTo>
                    <a:pt x="215582" y="232587"/>
                  </a:lnTo>
                  <a:lnTo>
                    <a:pt x="219354" y="229476"/>
                  </a:lnTo>
                  <a:lnTo>
                    <a:pt x="219964" y="228968"/>
                  </a:lnTo>
                  <a:lnTo>
                    <a:pt x="225463" y="224447"/>
                  </a:lnTo>
                  <a:lnTo>
                    <a:pt x="226593" y="223520"/>
                  </a:lnTo>
                  <a:lnTo>
                    <a:pt x="229438" y="220129"/>
                  </a:lnTo>
                  <a:lnTo>
                    <a:pt x="230365" y="219024"/>
                  </a:lnTo>
                  <a:lnTo>
                    <a:pt x="240436" y="207060"/>
                  </a:lnTo>
                  <a:lnTo>
                    <a:pt x="241731" y="205524"/>
                  </a:lnTo>
                  <a:lnTo>
                    <a:pt x="242620" y="204457"/>
                  </a:lnTo>
                  <a:lnTo>
                    <a:pt x="249402" y="193421"/>
                  </a:lnTo>
                  <a:lnTo>
                    <a:pt x="250583" y="191033"/>
                  </a:lnTo>
                  <a:lnTo>
                    <a:pt x="251307" y="189572"/>
                  </a:lnTo>
                  <a:lnTo>
                    <a:pt x="255155" y="181838"/>
                  </a:lnTo>
                  <a:lnTo>
                    <a:pt x="255346" y="181292"/>
                  </a:lnTo>
                  <a:lnTo>
                    <a:pt x="258318" y="172999"/>
                  </a:lnTo>
                  <a:lnTo>
                    <a:pt x="258711" y="171881"/>
                  </a:lnTo>
                  <a:lnTo>
                    <a:pt x="259461" y="169773"/>
                  </a:lnTo>
                  <a:lnTo>
                    <a:pt x="261226" y="163131"/>
                  </a:lnTo>
                  <a:lnTo>
                    <a:pt x="262750" y="157353"/>
                  </a:lnTo>
                  <a:lnTo>
                    <a:pt x="263613" y="151879"/>
                  </a:lnTo>
                  <a:lnTo>
                    <a:pt x="264807" y="144272"/>
                  </a:lnTo>
                  <a:lnTo>
                    <a:pt x="264947" y="141185"/>
                  </a:lnTo>
                  <a:lnTo>
                    <a:pt x="265391" y="131483"/>
                  </a:lnTo>
                  <a:lnTo>
                    <a:pt x="265391" y="13026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2553" y="754367"/>
            <a:ext cx="132526" cy="140033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160466" y="685448"/>
            <a:ext cx="63500" cy="62865"/>
          </a:xfrm>
          <a:custGeom>
            <a:avLst/>
            <a:gdLst/>
            <a:ahLst/>
            <a:cxnLst/>
            <a:rect l="l" t="t" r="r" b="b"/>
            <a:pathLst>
              <a:path w="63500" h="62865">
                <a:moveTo>
                  <a:pt x="31641" y="0"/>
                </a:moveTo>
                <a:lnTo>
                  <a:pt x="19329" y="2450"/>
                </a:lnTo>
                <a:lnTo>
                  <a:pt x="9271" y="9132"/>
                </a:lnTo>
                <a:lnTo>
                  <a:pt x="2488" y="19044"/>
                </a:lnTo>
                <a:lnTo>
                  <a:pt x="0" y="31183"/>
                </a:lnTo>
                <a:lnTo>
                  <a:pt x="2488" y="43322"/>
                </a:lnTo>
                <a:lnTo>
                  <a:pt x="9271" y="53233"/>
                </a:lnTo>
                <a:lnTo>
                  <a:pt x="19329" y="59915"/>
                </a:lnTo>
                <a:lnTo>
                  <a:pt x="31641" y="62366"/>
                </a:lnTo>
                <a:lnTo>
                  <a:pt x="43953" y="59915"/>
                </a:lnTo>
                <a:lnTo>
                  <a:pt x="54012" y="53233"/>
                </a:lnTo>
                <a:lnTo>
                  <a:pt x="60795" y="43322"/>
                </a:lnTo>
                <a:lnTo>
                  <a:pt x="63283" y="31183"/>
                </a:lnTo>
                <a:lnTo>
                  <a:pt x="60795" y="19044"/>
                </a:lnTo>
                <a:lnTo>
                  <a:pt x="54012" y="9132"/>
                </a:lnTo>
                <a:lnTo>
                  <a:pt x="43953" y="2450"/>
                </a:lnTo>
                <a:lnTo>
                  <a:pt x="316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2101" y="467268"/>
            <a:ext cx="370429" cy="4515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7160466" y="825761"/>
            <a:ext cx="63500" cy="62865"/>
          </a:xfrm>
          <a:custGeom>
            <a:avLst/>
            <a:gdLst/>
            <a:ahLst/>
            <a:cxnLst/>
            <a:rect l="l" t="t" r="r" b="b"/>
            <a:pathLst>
              <a:path w="63500" h="62865">
                <a:moveTo>
                  <a:pt x="31641" y="0"/>
                </a:moveTo>
                <a:lnTo>
                  <a:pt x="19329" y="2450"/>
                </a:lnTo>
                <a:lnTo>
                  <a:pt x="9271" y="9132"/>
                </a:lnTo>
                <a:lnTo>
                  <a:pt x="2488" y="19045"/>
                </a:lnTo>
                <a:lnTo>
                  <a:pt x="0" y="31187"/>
                </a:lnTo>
                <a:lnTo>
                  <a:pt x="2488" y="43325"/>
                </a:lnTo>
                <a:lnTo>
                  <a:pt x="9271" y="53237"/>
                </a:lnTo>
                <a:lnTo>
                  <a:pt x="19329" y="59919"/>
                </a:lnTo>
                <a:lnTo>
                  <a:pt x="31641" y="62370"/>
                </a:lnTo>
                <a:lnTo>
                  <a:pt x="43953" y="59919"/>
                </a:lnTo>
                <a:lnTo>
                  <a:pt x="54012" y="53237"/>
                </a:lnTo>
                <a:lnTo>
                  <a:pt x="60795" y="43325"/>
                </a:lnTo>
                <a:lnTo>
                  <a:pt x="63283" y="31187"/>
                </a:lnTo>
                <a:lnTo>
                  <a:pt x="60795" y="19045"/>
                </a:lnTo>
                <a:lnTo>
                  <a:pt x="54012" y="9132"/>
                </a:lnTo>
                <a:lnTo>
                  <a:pt x="43953" y="2450"/>
                </a:lnTo>
                <a:lnTo>
                  <a:pt x="316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28100" y="1423621"/>
            <a:ext cx="586008" cy="62478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6707" y="1110884"/>
            <a:ext cx="1651962" cy="9384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113851" y="1844047"/>
            <a:ext cx="1141730" cy="152400"/>
            <a:chOff x="4113851" y="1844047"/>
            <a:chExt cx="1141730" cy="152400"/>
          </a:xfrm>
        </p:grpSpPr>
        <p:sp>
          <p:nvSpPr>
            <p:cNvPr id="18" name="object 18"/>
            <p:cNvSpPr/>
            <p:nvPr/>
          </p:nvSpPr>
          <p:spPr>
            <a:xfrm>
              <a:off x="4113847" y="1845474"/>
              <a:ext cx="1140460" cy="149860"/>
            </a:xfrm>
            <a:custGeom>
              <a:avLst/>
              <a:gdLst/>
              <a:ahLst/>
              <a:cxnLst/>
              <a:rect l="l" t="t" r="r" b="b"/>
              <a:pathLst>
                <a:path w="1140460" h="149860">
                  <a:moveTo>
                    <a:pt x="1140104" y="75984"/>
                  </a:moveTo>
                  <a:lnTo>
                    <a:pt x="844296" y="0"/>
                  </a:lnTo>
                  <a:lnTo>
                    <a:pt x="850049" y="7188"/>
                  </a:lnTo>
                  <a:lnTo>
                    <a:pt x="862787" y="25514"/>
                  </a:lnTo>
                  <a:lnTo>
                    <a:pt x="869556" y="37338"/>
                  </a:lnTo>
                  <a:lnTo>
                    <a:pt x="875525" y="50088"/>
                  </a:lnTo>
                  <a:lnTo>
                    <a:pt x="879055" y="61366"/>
                  </a:lnTo>
                  <a:lnTo>
                    <a:pt x="0" y="61366"/>
                  </a:lnTo>
                  <a:lnTo>
                    <a:pt x="0" y="90614"/>
                  </a:lnTo>
                  <a:lnTo>
                    <a:pt x="877912" y="90614"/>
                  </a:lnTo>
                  <a:lnTo>
                    <a:pt x="875525" y="101053"/>
                  </a:lnTo>
                  <a:lnTo>
                    <a:pt x="869556" y="113385"/>
                  </a:lnTo>
                  <a:lnTo>
                    <a:pt x="862787" y="124815"/>
                  </a:lnTo>
                  <a:lnTo>
                    <a:pt x="856005" y="134734"/>
                  </a:lnTo>
                  <a:lnTo>
                    <a:pt x="844296" y="149517"/>
                  </a:lnTo>
                  <a:lnTo>
                    <a:pt x="1140104" y="7598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58148" y="1845472"/>
              <a:ext cx="295910" cy="149860"/>
            </a:xfrm>
            <a:custGeom>
              <a:avLst/>
              <a:gdLst/>
              <a:ahLst/>
              <a:cxnLst/>
              <a:rect l="l" t="t" r="r" b="b"/>
              <a:pathLst>
                <a:path w="295910" h="149860">
                  <a:moveTo>
                    <a:pt x="295812" y="75985"/>
                  </a:moveTo>
                  <a:lnTo>
                    <a:pt x="249591" y="87474"/>
                  </a:lnTo>
                  <a:lnTo>
                    <a:pt x="147906" y="112749"/>
                  </a:lnTo>
                  <a:lnTo>
                    <a:pt x="46220" y="138024"/>
                  </a:lnTo>
                  <a:lnTo>
                    <a:pt x="0" y="149513"/>
                  </a:lnTo>
                  <a:lnTo>
                    <a:pt x="5777" y="142549"/>
                  </a:lnTo>
                  <a:lnTo>
                    <a:pt x="18488" y="124814"/>
                  </a:lnTo>
                  <a:lnTo>
                    <a:pt x="31198" y="101047"/>
                  </a:lnTo>
                  <a:lnTo>
                    <a:pt x="36976" y="75985"/>
                  </a:lnTo>
                  <a:lnTo>
                    <a:pt x="31198" y="50085"/>
                  </a:lnTo>
                  <a:lnTo>
                    <a:pt x="18488" y="25524"/>
                  </a:lnTo>
                  <a:lnTo>
                    <a:pt x="5777" y="7196"/>
                  </a:lnTo>
                  <a:lnTo>
                    <a:pt x="0" y="0"/>
                  </a:lnTo>
                  <a:lnTo>
                    <a:pt x="46220" y="11872"/>
                  </a:lnTo>
                  <a:lnTo>
                    <a:pt x="147906" y="37992"/>
                  </a:lnTo>
                  <a:lnTo>
                    <a:pt x="249591" y="64112"/>
                  </a:lnTo>
                  <a:lnTo>
                    <a:pt x="295812" y="75985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21474" y="1909210"/>
            <a:ext cx="132499" cy="140194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310881" y="1593182"/>
            <a:ext cx="285750" cy="480695"/>
            <a:chOff x="7310881" y="1593182"/>
            <a:chExt cx="285750" cy="48069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10881" y="1868282"/>
              <a:ext cx="132088" cy="20551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31252" y="1593189"/>
              <a:ext cx="265430" cy="262890"/>
            </a:xfrm>
            <a:custGeom>
              <a:avLst/>
              <a:gdLst/>
              <a:ahLst/>
              <a:cxnLst/>
              <a:rect l="l" t="t" r="r" b="b"/>
              <a:pathLst>
                <a:path w="265429" h="262889">
                  <a:moveTo>
                    <a:pt x="203403" y="120040"/>
                  </a:moveTo>
                  <a:lnTo>
                    <a:pt x="146011" y="120040"/>
                  </a:lnTo>
                  <a:lnTo>
                    <a:pt x="146011" y="63449"/>
                  </a:lnTo>
                  <a:lnTo>
                    <a:pt x="121361" y="63449"/>
                  </a:lnTo>
                  <a:lnTo>
                    <a:pt x="121361" y="120040"/>
                  </a:lnTo>
                  <a:lnTo>
                    <a:pt x="64262" y="120040"/>
                  </a:lnTo>
                  <a:lnTo>
                    <a:pt x="64262" y="144411"/>
                  </a:lnTo>
                  <a:lnTo>
                    <a:pt x="121361" y="144411"/>
                  </a:lnTo>
                  <a:lnTo>
                    <a:pt x="121361" y="201028"/>
                  </a:lnTo>
                  <a:lnTo>
                    <a:pt x="146011" y="201028"/>
                  </a:lnTo>
                  <a:lnTo>
                    <a:pt x="146011" y="144411"/>
                  </a:lnTo>
                  <a:lnTo>
                    <a:pt x="203403" y="144411"/>
                  </a:lnTo>
                  <a:lnTo>
                    <a:pt x="203403" y="120040"/>
                  </a:lnTo>
                  <a:close/>
                </a:path>
                <a:path w="265429" h="262889">
                  <a:moveTo>
                    <a:pt x="265341" y="130568"/>
                  </a:moveTo>
                  <a:lnTo>
                    <a:pt x="264896" y="120853"/>
                  </a:lnTo>
                  <a:lnTo>
                    <a:pt x="240309" y="120853"/>
                  </a:lnTo>
                  <a:lnTo>
                    <a:pt x="240169" y="120853"/>
                  </a:lnTo>
                  <a:lnTo>
                    <a:pt x="240690" y="131165"/>
                  </a:lnTo>
                  <a:lnTo>
                    <a:pt x="240715" y="130568"/>
                  </a:lnTo>
                  <a:lnTo>
                    <a:pt x="240715" y="131775"/>
                  </a:lnTo>
                  <a:lnTo>
                    <a:pt x="240690" y="131165"/>
                  </a:lnTo>
                  <a:lnTo>
                    <a:pt x="240652" y="131775"/>
                  </a:lnTo>
                  <a:lnTo>
                    <a:pt x="240106" y="142748"/>
                  </a:lnTo>
                  <a:lnTo>
                    <a:pt x="238607" y="152438"/>
                  </a:lnTo>
                  <a:lnTo>
                    <a:pt x="238366" y="153390"/>
                  </a:lnTo>
                  <a:lnTo>
                    <a:pt x="235788" y="163487"/>
                  </a:lnTo>
                  <a:lnTo>
                    <a:pt x="235991" y="162369"/>
                  </a:lnTo>
                  <a:lnTo>
                    <a:pt x="232448" y="172326"/>
                  </a:lnTo>
                  <a:lnTo>
                    <a:pt x="232092" y="173342"/>
                  </a:lnTo>
                  <a:lnTo>
                    <a:pt x="232448" y="172326"/>
                  </a:lnTo>
                  <a:lnTo>
                    <a:pt x="227584" y="182308"/>
                  </a:lnTo>
                  <a:lnTo>
                    <a:pt x="227317" y="182740"/>
                  </a:lnTo>
                  <a:lnTo>
                    <a:pt x="222567" y="190500"/>
                  </a:lnTo>
                  <a:lnTo>
                    <a:pt x="208775" y="206832"/>
                  </a:lnTo>
                  <a:lnTo>
                    <a:pt x="193281" y="219659"/>
                  </a:lnTo>
                  <a:lnTo>
                    <a:pt x="183756" y="225298"/>
                  </a:lnTo>
                  <a:lnTo>
                    <a:pt x="183603" y="225374"/>
                  </a:lnTo>
                  <a:lnTo>
                    <a:pt x="174548" y="229704"/>
                  </a:lnTo>
                  <a:lnTo>
                    <a:pt x="164846" y="233159"/>
                  </a:lnTo>
                  <a:lnTo>
                    <a:pt x="165531" y="232994"/>
                  </a:lnTo>
                  <a:lnTo>
                    <a:pt x="164820" y="233172"/>
                  </a:lnTo>
                  <a:lnTo>
                    <a:pt x="154190" y="235813"/>
                  </a:lnTo>
                  <a:lnTo>
                    <a:pt x="143916" y="237388"/>
                  </a:lnTo>
                  <a:lnTo>
                    <a:pt x="132664" y="237934"/>
                  </a:lnTo>
                  <a:lnTo>
                    <a:pt x="123825" y="237502"/>
                  </a:lnTo>
                  <a:lnTo>
                    <a:pt x="121424" y="237388"/>
                  </a:lnTo>
                  <a:lnTo>
                    <a:pt x="122186" y="237502"/>
                  </a:lnTo>
                  <a:lnTo>
                    <a:pt x="121412" y="237388"/>
                  </a:lnTo>
                  <a:lnTo>
                    <a:pt x="121272" y="237363"/>
                  </a:lnTo>
                  <a:lnTo>
                    <a:pt x="111912" y="235902"/>
                  </a:lnTo>
                  <a:lnTo>
                    <a:pt x="110845" y="235737"/>
                  </a:lnTo>
                  <a:lnTo>
                    <a:pt x="110617" y="235673"/>
                  </a:lnTo>
                  <a:lnTo>
                    <a:pt x="101447" y="233362"/>
                  </a:lnTo>
                  <a:lnTo>
                    <a:pt x="100711" y="233172"/>
                  </a:lnTo>
                  <a:lnTo>
                    <a:pt x="101231" y="233362"/>
                  </a:lnTo>
                  <a:lnTo>
                    <a:pt x="100698" y="233172"/>
                  </a:lnTo>
                  <a:lnTo>
                    <a:pt x="100215" y="232994"/>
                  </a:lnTo>
                  <a:lnTo>
                    <a:pt x="91503" y="229882"/>
                  </a:lnTo>
                  <a:lnTo>
                    <a:pt x="90208" y="229425"/>
                  </a:lnTo>
                  <a:lnTo>
                    <a:pt x="81749" y="225374"/>
                  </a:lnTo>
                  <a:lnTo>
                    <a:pt x="80695" y="224866"/>
                  </a:lnTo>
                  <a:lnTo>
                    <a:pt x="81572" y="225298"/>
                  </a:lnTo>
                  <a:lnTo>
                    <a:pt x="80860" y="224866"/>
                  </a:lnTo>
                  <a:lnTo>
                    <a:pt x="55765" y="205892"/>
                  </a:lnTo>
                  <a:lnTo>
                    <a:pt x="43510" y="191401"/>
                  </a:lnTo>
                  <a:lnTo>
                    <a:pt x="42760" y="190500"/>
                  </a:lnTo>
                  <a:lnTo>
                    <a:pt x="42405" y="189928"/>
                  </a:lnTo>
                  <a:lnTo>
                    <a:pt x="38023" y="182740"/>
                  </a:lnTo>
                  <a:lnTo>
                    <a:pt x="37744" y="182308"/>
                  </a:lnTo>
                  <a:lnTo>
                    <a:pt x="37960" y="182740"/>
                  </a:lnTo>
                  <a:lnTo>
                    <a:pt x="37706" y="182257"/>
                  </a:lnTo>
                  <a:lnTo>
                    <a:pt x="37426" y="181648"/>
                  </a:lnTo>
                  <a:lnTo>
                    <a:pt x="32829" y="172224"/>
                  </a:lnTo>
                  <a:lnTo>
                    <a:pt x="33439" y="173342"/>
                  </a:lnTo>
                  <a:lnTo>
                    <a:pt x="33020" y="172224"/>
                  </a:lnTo>
                  <a:lnTo>
                    <a:pt x="29743" y="163487"/>
                  </a:lnTo>
                  <a:lnTo>
                    <a:pt x="29464" y="162369"/>
                  </a:lnTo>
                  <a:lnTo>
                    <a:pt x="27165" y="153390"/>
                  </a:lnTo>
                  <a:lnTo>
                    <a:pt x="26924" y="152438"/>
                  </a:lnTo>
                  <a:lnTo>
                    <a:pt x="26898" y="152209"/>
                  </a:lnTo>
                  <a:lnTo>
                    <a:pt x="25425" y="142748"/>
                  </a:lnTo>
                  <a:lnTo>
                    <a:pt x="25222" y="141516"/>
                  </a:lnTo>
                  <a:lnTo>
                    <a:pt x="25222" y="142748"/>
                  </a:lnTo>
                  <a:lnTo>
                    <a:pt x="24676" y="131775"/>
                  </a:lnTo>
                  <a:lnTo>
                    <a:pt x="24638" y="131216"/>
                  </a:lnTo>
                  <a:lnTo>
                    <a:pt x="24650" y="130797"/>
                  </a:lnTo>
                  <a:lnTo>
                    <a:pt x="24676" y="130568"/>
                  </a:lnTo>
                  <a:lnTo>
                    <a:pt x="25222" y="119595"/>
                  </a:lnTo>
                  <a:lnTo>
                    <a:pt x="25222" y="120853"/>
                  </a:lnTo>
                  <a:lnTo>
                    <a:pt x="25425" y="119595"/>
                  </a:lnTo>
                  <a:lnTo>
                    <a:pt x="33007" y="90182"/>
                  </a:lnTo>
                  <a:lnTo>
                    <a:pt x="33439" y="89001"/>
                  </a:lnTo>
                  <a:lnTo>
                    <a:pt x="32829" y="90182"/>
                  </a:lnTo>
                  <a:lnTo>
                    <a:pt x="37490" y="80784"/>
                  </a:lnTo>
                  <a:lnTo>
                    <a:pt x="37960" y="79819"/>
                  </a:lnTo>
                  <a:lnTo>
                    <a:pt x="55753" y="56451"/>
                  </a:lnTo>
                  <a:lnTo>
                    <a:pt x="56019" y="56121"/>
                  </a:lnTo>
                  <a:lnTo>
                    <a:pt x="80860" y="37477"/>
                  </a:lnTo>
                  <a:lnTo>
                    <a:pt x="81572" y="37045"/>
                  </a:lnTo>
                  <a:lnTo>
                    <a:pt x="81749" y="36969"/>
                  </a:lnTo>
                  <a:lnTo>
                    <a:pt x="90144" y="32943"/>
                  </a:lnTo>
                  <a:lnTo>
                    <a:pt x="91503" y="32461"/>
                  </a:lnTo>
                  <a:lnTo>
                    <a:pt x="100215" y="29349"/>
                  </a:lnTo>
                  <a:lnTo>
                    <a:pt x="100711" y="29171"/>
                  </a:lnTo>
                  <a:lnTo>
                    <a:pt x="101447" y="28981"/>
                  </a:lnTo>
                  <a:lnTo>
                    <a:pt x="110617" y="26670"/>
                  </a:lnTo>
                  <a:lnTo>
                    <a:pt x="110845" y="26606"/>
                  </a:lnTo>
                  <a:lnTo>
                    <a:pt x="111912" y="26441"/>
                  </a:lnTo>
                  <a:lnTo>
                    <a:pt x="121272" y="24980"/>
                  </a:lnTo>
                  <a:lnTo>
                    <a:pt x="121424" y="24955"/>
                  </a:lnTo>
                  <a:lnTo>
                    <a:pt x="123825" y="24841"/>
                  </a:lnTo>
                  <a:lnTo>
                    <a:pt x="164846" y="29184"/>
                  </a:lnTo>
                  <a:lnTo>
                    <a:pt x="208826" y="55562"/>
                  </a:lnTo>
                  <a:lnTo>
                    <a:pt x="222948" y="72415"/>
                  </a:lnTo>
                  <a:lnTo>
                    <a:pt x="227977" y="80784"/>
                  </a:lnTo>
                  <a:lnTo>
                    <a:pt x="227571" y="79819"/>
                  </a:lnTo>
                  <a:lnTo>
                    <a:pt x="232498" y="90182"/>
                  </a:lnTo>
                  <a:lnTo>
                    <a:pt x="235991" y="99974"/>
                  </a:lnTo>
                  <a:lnTo>
                    <a:pt x="235788" y="98818"/>
                  </a:lnTo>
                  <a:lnTo>
                    <a:pt x="238582" y="109943"/>
                  </a:lnTo>
                  <a:lnTo>
                    <a:pt x="238633" y="110248"/>
                  </a:lnTo>
                  <a:lnTo>
                    <a:pt x="240106" y="119595"/>
                  </a:lnTo>
                  <a:lnTo>
                    <a:pt x="264833" y="119595"/>
                  </a:lnTo>
                  <a:lnTo>
                    <a:pt x="264756" y="117741"/>
                  </a:lnTo>
                  <a:lnTo>
                    <a:pt x="263385" y="109131"/>
                  </a:lnTo>
                  <a:lnTo>
                    <a:pt x="262699" y="104813"/>
                  </a:lnTo>
                  <a:lnTo>
                    <a:pt x="261124" y="98818"/>
                  </a:lnTo>
                  <a:lnTo>
                    <a:pt x="259410" y="92252"/>
                  </a:lnTo>
                  <a:lnTo>
                    <a:pt x="258254" y="89001"/>
                  </a:lnTo>
                  <a:lnTo>
                    <a:pt x="255092" y="80111"/>
                  </a:lnTo>
                  <a:lnTo>
                    <a:pt x="254952" y="79819"/>
                  </a:lnTo>
                  <a:lnTo>
                    <a:pt x="250444" y="70866"/>
                  </a:lnTo>
                  <a:lnTo>
                    <a:pt x="249351" y="68694"/>
                  </a:lnTo>
                  <a:lnTo>
                    <a:pt x="242570" y="57518"/>
                  </a:lnTo>
                  <a:lnTo>
                    <a:pt x="241668" y="56451"/>
                  </a:lnTo>
                  <a:lnTo>
                    <a:pt x="240347" y="54876"/>
                  </a:lnTo>
                  <a:lnTo>
                    <a:pt x="230289" y="42900"/>
                  </a:lnTo>
                  <a:lnTo>
                    <a:pt x="229387" y="41821"/>
                  </a:lnTo>
                  <a:lnTo>
                    <a:pt x="226542" y="38430"/>
                  </a:lnTo>
                  <a:lnTo>
                    <a:pt x="225386" y="37477"/>
                  </a:lnTo>
                  <a:lnTo>
                    <a:pt x="224777" y="36969"/>
                  </a:lnTo>
                  <a:lnTo>
                    <a:pt x="219900" y="32943"/>
                  </a:lnTo>
                  <a:lnTo>
                    <a:pt x="219316" y="32461"/>
                  </a:lnTo>
                  <a:lnTo>
                    <a:pt x="215544" y="29349"/>
                  </a:lnTo>
                  <a:lnTo>
                    <a:pt x="215099" y="28981"/>
                  </a:lnTo>
                  <a:lnTo>
                    <a:pt x="212305" y="26670"/>
                  </a:lnTo>
                  <a:lnTo>
                    <a:pt x="212026" y="26441"/>
                  </a:lnTo>
                  <a:lnTo>
                    <a:pt x="210261" y="24980"/>
                  </a:lnTo>
                  <a:lnTo>
                    <a:pt x="210083" y="24841"/>
                  </a:lnTo>
                  <a:lnTo>
                    <a:pt x="209524" y="24371"/>
                  </a:lnTo>
                  <a:lnTo>
                    <a:pt x="207238" y="22479"/>
                  </a:lnTo>
                  <a:lnTo>
                    <a:pt x="172110" y="5867"/>
                  </a:lnTo>
                  <a:lnTo>
                    <a:pt x="132664" y="0"/>
                  </a:lnTo>
                  <a:lnTo>
                    <a:pt x="119100" y="673"/>
                  </a:lnTo>
                  <a:lnTo>
                    <a:pt x="81102" y="10236"/>
                  </a:lnTo>
                  <a:lnTo>
                    <a:pt x="38989" y="38430"/>
                  </a:lnTo>
                  <a:lnTo>
                    <a:pt x="10439" y="80111"/>
                  </a:lnTo>
                  <a:lnTo>
                    <a:pt x="787" y="117741"/>
                  </a:lnTo>
                  <a:lnTo>
                    <a:pt x="0" y="130568"/>
                  </a:lnTo>
                  <a:lnTo>
                    <a:pt x="0" y="131775"/>
                  </a:lnTo>
                  <a:lnTo>
                    <a:pt x="5918" y="170103"/>
                  </a:lnTo>
                  <a:lnTo>
                    <a:pt x="22758" y="204863"/>
                  </a:lnTo>
                  <a:lnTo>
                    <a:pt x="58305" y="239839"/>
                  </a:lnTo>
                  <a:lnTo>
                    <a:pt x="93433" y="256476"/>
                  </a:lnTo>
                  <a:lnTo>
                    <a:pt x="132664" y="262343"/>
                  </a:lnTo>
                  <a:lnTo>
                    <a:pt x="146227" y="261670"/>
                  </a:lnTo>
                  <a:lnTo>
                    <a:pt x="184429" y="252107"/>
                  </a:lnTo>
                  <a:lnTo>
                    <a:pt x="209499" y="237972"/>
                  </a:lnTo>
                  <a:lnTo>
                    <a:pt x="210070" y="237502"/>
                  </a:lnTo>
                  <a:lnTo>
                    <a:pt x="210235" y="237363"/>
                  </a:lnTo>
                  <a:lnTo>
                    <a:pt x="212013" y="235902"/>
                  </a:lnTo>
                  <a:lnTo>
                    <a:pt x="212280" y="235673"/>
                  </a:lnTo>
                  <a:lnTo>
                    <a:pt x="215087" y="233362"/>
                  </a:lnTo>
                  <a:lnTo>
                    <a:pt x="215531" y="232994"/>
                  </a:lnTo>
                  <a:lnTo>
                    <a:pt x="219303" y="229882"/>
                  </a:lnTo>
                  <a:lnTo>
                    <a:pt x="219887" y="229400"/>
                  </a:lnTo>
                  <a:lnTo>
                    <a:pt x="225386" y="224866"/>
                  </a:lnTo>
                  <a:lnTo>
                    <a:pt x="226542" y="223913"/>
                  </a:lnTo>
                  <a:lnTo>
                    <a:pt x="229400" y="220522"/>
                  </a:lnTo>
                  <a:lnTo>
                    <a:pt x="230314" y="219430"/>
                  </a:lnTo>
                  <a:lnTo>
                    <a:pt x="240398" y="207441"/>
                  </a:lnTo>
                  <a:lnTo>
                    <a:pt x="241693" y="205892"/>
                  </a:lnTo>
                  <a:lnTo>
                    <a:pt x="242570" y="204863"/>
                  </a:lnTo>
                  <a:lnTo>
                    <a:pt x="249351" y="193814"/>
                  </a:lnTo>
                  <a:lnTo>
                    <a:pt x="250545" y="191401"/>
                  </a:lnTo>
                  <a:lnTo>
                    <a:pt x="251269" y="189928"/>
                  </a:lnTo>
                  <a:lnTo>
                    <a:pt x="255092" y="182194"/>
                  </a:lnTo>
                  <a:lnTo>
                    <a:pt x="255295" y="181648"/>
                  </a:lnTo>
                  <a:lnTo>
                    <a:pt x="258254" y="173342"/>
                  </a:lnTo>
                  <a:lnTo>
                    <a:pt x="258660" y="172224"/>
                  </a:lnTo>
                  <a:lnTo>
                    <a:pt x="259410" y="170103"/>
                  </a:lnTo>
                  <a:lnTo>
                    <a:pt x="261162" y="163487"/>
                  </a:lnTo>
                  <a:lnTo>
                    <a:pt x="262699" y="157683"/>
                  </a:lnTo>
                  <a:lnTo>
                    <a:pt x="263550" y="152209"/>
                  </a:lnTo>
                  <a:lnTo>
                    <a:pt x="264756" y="144602"/>
                  </a:lnTo>
                  <a:lnTo>
                    <a:pt x="264896" y="141516"/>
                  </a:lnTo>
                  <a:lnTo>
                    <a:pt x="265341" y="131775"/>
                  </a:lnTo>
                  <a:lnTo>
                    <a:pt x="265341" y="13056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22577" y="1697828"/>
            <a:ext cx="425818" cy="376897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159277" y="1840212"/>
            <a:ext cx="63500" cy="62865"/>
          </a:xfrm>
          <a:custGeom>
            <a:avLst/>
            <a:gdLst/>
            <a:ahLst/>
            <a:cxnLst/>
            <a:rect l="l" t="t" r="r" b="b"/>
            <a:pathLst>
              <a:path w="63500" h="62864">
                <a:moveTo>
                  <a:pt x="31635" y="0"/>
                </a:moveTo>
                <a:lnTo>
                  <a:pt x="19325" y="2452"/>
                </a:lnTo>
                <a:lnTo>
                  <a:pt x="9269" y="9142"/>
                </a:lnTo>
                <a:lnTo>
                  <a:pt x="2487" y="19065"/>
                </a:lnTo>
                <a:lnTo>
                  <a:pt x="0" y="31218"/>
                </a:lnTo>
                <a:lnTo>
                  <a:pt x="2487" y="43371"/>
                </a:lnTo>
                <a:lnTo>
                  <a:pt x="9269" y="53295"/>
                </a:lnTo>
                <a:lnTo>
                  <a:pt x="19326" y="59984"/>
                </a:lnTo>
                <a:lnTo>
                  <a:pt x="31635" y="62437"/>
                </a:lnTo>
                <a:lnTo>
                  <a:pt x="43944" y="59984"/>
                </a:lnTo>
                <a:lnTo>
                  <a:pt x="54001" y="53295"/>
                </a:lnTo>
                <a:lnTo>
                  <a:pt x="60783" y="43371"/>
                </a:lnTo>
                <a:lnTo>
                  <a:pt x="63270" y="31218"/>
                </a:lnTo>
                <a:lnTo>
                  <a:pt x="60783" y="19065"/>
                </a:lnTo>
                <a:lnTo>
                  <a:pt x="54001" y="9142"/>
                </a:lnTo>
                <a:lnTo>
                  <a:pt x="43944" y="2452"/>
                </a:lnTo>
                <a:lnTo>
                  <a:pt x="316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59277" y="1980687"/>
            <a:ext cx="63500" cy="62865"/>
          </a:xfrm>
          <a:custGeom>
            <a:avLst/>
            <a:gdLst/>
            <a:ahLst/>
            <a:cxnLst/>
            <a:rect l="l" t="t" r="r" b="b"/>
            <a:pathLst>
              <a:path w="63500" h="62864">
                <a:moveTo>
                  <a:pt x="31635" y="0"/>
                </a:moveTo>
                <a:lnTo>
                  <a:pt x="19325" y="2453"/>
                </a:lnTo>
                <a:lnTo>
                  <a:pt x="9269" y="9143"/>
                </a:lnTo>
                <a:lnTo>
                  <a:pt x="2487" y="19067"/>
                </a:lnTo>
                <a:lnTo>
                  <a:pt x="0" y="31222"/>
                </a:lnTo>
                <a:lnTo>
                  <a:pt x="2487" y="43374"/>
                </a:lnTo>
                <a:lnTo>
                  <a:pt x="9269" y="53297"/>
                </a:lnTo>
                <a:lnTo>
                  <a:pt x="19326" y="59988"/>
                </a:lnTo>
                <a:lnTo>
                  <a:pt x="31635" y="62441"/>
                </a:lnTo>
                <a:lnTo>
                  <a:pt x="43944" y="59988"/>
                </a:lnTo>
                <a:lnTo>
                  <a:pt x="54001" y="53297"/>
                </a:lnTo>
                <a:lnTo>
                  <a:pt x="60783" y="43374"/>
                </a:lnTo>
                <a:lnTo>
                  <a:pt x="63270" y="31222"/>
                </a:lnTo>
                <a:lnTo>
                  <a:pt x="60783" y="19067"/>
                </a:lnTo>
                <a:lnTo>
                  <a:pt x="54001" y="9143"/>
                </a:lnTo>
                <a:lnTo>
                  <a:pt x="43944" y="2453"/>
                </a:lnTo>
                <a:lnTo>
                  <a:pt x="316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229861" y="1023645"/>
            <a:ext cx="69786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739" y="6102350"/>
            <a:ext cx="1382395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3135"/>
              </a:lnSpc>
            </a:pPr>
            <a:r>
              <a:rPr sz="3200" spc="-10" smtClean="0">
                <a:solidFill>
                  <a:srgbClr val="0000FF"/>
                </a:solidFill>
                <a:latin typeface="Calibri"/>
                <a:cs typeface="Calibri"/>
              </a:rPr>
              <a:t>orbi</a:t>
            </a:r>
            <a:r>
              <a:rPr lang="en-IN" sz="3200" spc="-10" dirty="0" err="1" smtClean="0">
                <a:solidFill>
                  <a:srgbClr val="0000FF"/>
                </a:solidFill>
                <a:latin typeface="Calibri"/>
                <a:cs typeface="Calibri"/>
              </a:rPr>
              <a:t>tals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56489" y="2448001"/>
            <a:ext cx="9020810" cy="2113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195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less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electronegative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element, 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A,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will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have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positive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charge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while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more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electronegative</a:t>
            </a:r>
            <a:r>
              <a:rPr sz="3200" spc="7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element,</a:t>
            </a:r>
            <a:r>
              <a:rPr sz="3200" spc="7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B, </a:t>
            </a:r>
            <a:r>
              <a:rPr sz="32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will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have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negative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charge.</a:t>
            </a:r>
            <a:endParaRPr sz="3200">
              <a:latin typeface="Calibri"/>
              <a:cs typeface="Calibri"/>
            </a:endParaRPr>
          </a:p>
          <a:p>
            <a:pPr marL="48260" algn="just">
              <a:lnSpc>
                <a:spcPct val="100000"/>
              </a:lnSpc>
              <a:spcBef>
                <a:spcPts val="1085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Polar</a:t>
            </a:r>
            <a:r>
              <a:rPr sz="3200" spc="2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</a:t>
            </a:r>
            <a:r>
              <a:rPr sz="3200" spc="2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proceed</a:t>
            </a:r>
            <a:r>
              <a:rPr sz="3200" spc="3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by</a:t>
            </a:r>
            <a:r>
              <a:rPr sz="3200" spc="2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2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movement</a:t>
            </a:r>
            <a:r>
              <a:rPr sz="3200" spc="2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2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pairs</a:t>
            </a:r>
            <a:r>
              <a:rPr sz="3200" spc="3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151" y="4536770"/>
            <a:ext cx="27031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90395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elect</a:t>
            </a:r>
            <a:r>
              <a:rPr sz="3200" spc="-6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f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26104" y="4536770"/>
            <a:ext cx="11874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areas</a:t>
            </a:r>
            <a:endParaRPr sz="320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6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63973" y="4536770"/>
            <a:ext cx="31959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365" marR="5080" indent="-241300">
              <a:lnSpc>
                <a:spcPct val="100000"/>
              </a:lnSpc>
              <a:spcBef>
                <a:spcPts val="95"/>
              </a:spcBef>
              <a:tabLst>
                <a:tab pos="704215" algn="l"/>
                <a:tab pos="905510" algn="l"/>
                <a:tab pos="1777364" algn="l"/>
                <a:tab pos="181737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	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high	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ele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151" y="5024704"/>
            <a:ext cx="30187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658745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(n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cleoph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le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to 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(electrophiles),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78963" y="5512714"/>
            <a:ext cx="48304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6910" algn="l"/>
                <a:tab pos="1783714" algn="l"/>
                <a:tab pos="2915285" algn="l"/>
                <a:tab pos="4469765" algn="l"/>
              </a:tabLst>
            </a:pP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f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f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ill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4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48981" y="4536770"/>
            <a:ext cx="123063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y 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y 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empty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4554220" cy="951230"/>
            <a:chOff x="0" y="0"/>
            <a:chExt cx="4554220" cy="951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06"/>
              <a:ext cx="4457713" cy="714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553711" cy="950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19811"/>
              <a:ext cx="4419600" cy="6461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3" y="19811"/>
            <a:ext cx="4419600" cy="64643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5"/>
              </a:spcBef>
            </a:pPr>
            <a:r>
              <a:rPr sz="3600" spc="-20" dirty="0"/>
              <a:t>Free </a:t>
            </a:r>
            <a:r>
              <a:rPr sz="3600" spc="-10" dirty="0"/>
              <a:t>Radical</a:t>
            </a:r>
            <a:r>
              <a:rPr sz="3600" spc="-15" dirty="0"/>
              <a:t> Reactions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78739" y="6152946"/>
            <a:ext cx="8162290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5"/>
              </a:lnSpc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mechanism</a:t>
            </a:r>
            <a:r>
              <a:rPr sz="3200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monochlorination</a:t>
            </a:r>
            <a:r>
              <a:rPr sz="3200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IN" sz="3200" spc="-10" dirty="0" smtClean="0">
                <a:solidFill>
                  <a:srgbClr val="0000FF"/>
                </a:solidFill>
                <a:latin typeface="Calibri"/>
                <a:cs typeface="Calibri"/>
              </a:rPr>
              <a:t>CH4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000000"/>
                </a:solidFill>
                <a:latin typeface="Arial"/>
                <a:cs typeface="Arial"/>
              </a:rPr>
              <a:pPr marL="19685">
                <a:lnSpc>
                  <a:spcPts val="1425"/>
                </a:lnSpc>
              </a:pPr>
              <a:t>17</a:t>
            </a:fld>
            <a:endParaRPr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771270"/>
            <a:ext cx="8988425" cy="5304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term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free radical 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refers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any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group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with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odd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number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electrons.</a:t>
            </a:r>
            <a:r>
              <a:rPr sz="3200" spc="7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As a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result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electrons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free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radical</a:t>
            </a:r>
            <a:r>
              <a:rPr sz="3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cannot</a:t>
            </a:r>
            <a:r>
              <a:rPr sz="3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all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paired.</a:t>
            </a:r>
            <a:endParaRPr sz="32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2355"/>
              </a:spcBef>
            </a:pP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Even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though a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free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radical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does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not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have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+ve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–ve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charge,</a:t>
            </a:r>
            <a:r>
              <a:rPr sz="3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such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species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highly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reactive.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31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classical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example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that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involve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free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radical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halogenation of alkanes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presence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ultraviolet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80" dirty="0">
                <a:solidFill>
                  <a:srgbClr val="0000FF"/>
                </a:solidFill>
                <a:latin typeface="Calibri"/>
                <a:cs typeface="Calibri"/>
              </a:rPr>
              <a:t>(UV,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hν)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light.</a:t>
            </a:r>
            <a:endParaRPr sz="3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35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As</a:t>
            </a:r>
            <a:r>
              <a:rPr sz="3200" spc="3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3200" spc="3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example</a:t>
            </a:r>
            <a:r>
              <a:rPr sz="3200" spc="3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3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free</a:t>
            </a:r>
            <a:r>
              <a:rPr sz="3200" spc="3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radical</a:t>
            </a:r>
            <a:r>
              <a:rPr sz="3200" spc="4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let’s</a:t>
            </a:r>
            <a:r>
              <a:rPr sz="3200" spc="3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look</a:t>
            </a:r>
            <a:r>
              <a:rPr sz="3200" spc="3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458124" y="1274136"/>
            <a:ext cx="811530" cy="310515"/>
            <a:chOff x="4458124" y="1274136"/>
            <a:chExt cx="811530" cy="310515"/>
          </a:xfrm>
        </p:grpSpPr>
        <p:sp>
          <p:nvSpPr>
            <p:cNvPr id="4" name="object 4"/>
            <p:cNvSpPr/>
            <p:nvPr/>
          </p:nvSpPr>
          <p:spPr>
            <a:xfrm>
              <a:off x="4458119" y="1275422"/>
              <a:ext cx="810260" cy="134620"/>
            </a:xfrm>
            <a:custGeom>
              <a:avLst/>
              <a:gdLst/>
              <a:ahLst/>
              <a:cxnLst/>
              <a:rect l="l" t="t" r="r" b="b"/>
              <a:pathLst>
                <a:path w="810260" h="134619">
                  <a:moveTo>
                    <a:pt x="810094" y="68300"/>
                  </a:moveTo>
                  <a:lnTo>
                    <a:pt x="544855" y="0"/>
                  </a:lnTo>
                  <a:lnTo>
                    <a:pt x="555358" y="13728"/>
                  </a:lnTo>
                  <a:lnTo>
                    <a:pt x="561428" y="22936"/>
                  </a:lnTo>
                  <a:lnTo>
                    <a:pt x="572846" y="45021"/>
                  </a:lnTo>
                  <a:lnTo>
                    <a:pt x="576173" y="55156"/>
                  </a:lnTo>
                  <a:lnTo>
                    <a:pt x="0" y="55156"/>
                  </a:lnTo>
                  <a:lnTo>
                    <a:pt x="0" y="81445"/>
                  </a:lnTo>
                  <a:lnTo>
                    <a:pt x="574992" y="81445"/>
                  </a:lnTo>
                  <a:lnTo>
                    <a:pt x="572846" y="90830"/>
                  </a:lnTo>
                  <a:lnTo>
                    <a:pt x="561428" y="112217"/>
                  </a:lnTo>
                  <a:lnTo>
                    <a:pt x="555358" y="121132"/>
                  </a:lnTo>
                  <a:lnTo>
                    <a:pt x="544855" y="134429"/>
                  </a:lnTo>
                  <a:lnTo>
                    <a:pt x="810094" y="683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2979" y="1275417"/>
              <a:ext cx="265430" cy="134620"/>
            </a:xfrm>
            <a:custGeom>
              <a:avLst/>
              <a:gdLst/>
              <a:ahLst/>
              <a:cxnLst/>
              <a:rect l="l" t="t" r="r" b="b"/>
              <a:pathLst>
                <a:path w="265429" h="134619">
                  <a:moveTo>
                    <a:pt x="265244" y="68297"/>
                  </a:moveTo>
                  <a:lnTo>
                    <a:pt x="223799" y="78629"/>
                  </a:lnTo>
                  <a:lnTo>
                    <a:pt x="132622" y="101360"/>
                  </a:lnTo>
                  <a:lnTo>
                    <a:pt x="41444" y="124090"/>
                  </a:lnTo>
                  <a:lnTo>
                    <a:pt x="0" y="134422"/>
                  </a:lnTo>
                  <a:lnTo>
                    <a:pt x="5180" y="128160"/>
                  </a:lnTo>
                  <a:lnTo>
                    <a:pt x="16577" y="112214"/>
                  </a:lnTo>
                  <a:lnTo>
                    <a:pt x="27974" y="90840"/>
                  </a:lnTo>
                  <a:lnTo>
                    <a:pt x="33155" y="68297"/>
                  </a:lnTo>
                  <a:lnTo>
                    <a:pt x="27974" y="45022"/>
                  </a:lnTo>
                  <a:lnTo>
                    <a:pt x="16577" y="22945"/>
                  </a:lnTo>
                  <a:lnTo>
                    <a:pt x="5180" y="6470"/>
                  </a:lnTo>
                  <a:lnTo>
                    <a:pt x="0" y="0"/>
                  </a:lnTo>
                  <a:lnTo>
                    <a:pt x="41444" y="10671"/>
                  </a:lnTo>
                  <a:lnTo>
                    <a:pt x="132622" y="34148"/>
                  </a:lnTo>
                  <a:lnTo>
                    <a:pt x="223799" y="57626"/>
                  </a:lnTo>
                  <a:lnTo>
                    <a:pt x="265244" y="68297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7556" y="1443258"/>
              <a:ext cx="238903" cy="14114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-4572" y="0"/>
            <a:ext cx="7815580" cy="2089150"/>
            <a:chOff x="-4572" y="0"/>
            <a:chExt cx="7815580" cy="20891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5819" y="1344975"/>
              <a:ext cx="135513" cy="1883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64532" y="1489130"/>
              <a:ext cx="247650" cy="137160"/>
            </a:xfrm>
            <a:custGeom>
              <a:avLst/>
              <a:gdLst/>
              <a:ahLst/>
              <a:cxnLst/>
              <a:rect l="l" t="t" r="r" b="b"/>
              <a:pathLst>
                <a:path w="247650" h="137160">
                  <a:moveTo>
                    <a:pt x="0" y="136759"/>
                  </a:moveTo>
                  <a:lnTo>
                    <a:pt x="247192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341" y="1606259"/>
              <a:ext cx="130070" cy="1864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51362" y="1468714"/>
              <a:ext cx="273685" cy="177800"/>
            </a:xfrm>
            <a:custGeom>
              <a:avLst/>
              <a:gdLst/>
              <a:ahLst/>
              <a:cxnLst/>
              <a:rect l="l" t="t" r="r" b="b"/>
              <a:pathLst>
                <a:path w="273685" h="177800">
                  <a:moveTo>
                    <a:pt x="253823" y="0"/>
                  </a:moveTo>
                  <a:lnTo>
                    <a:pt x="0" y="143333"/>
                  </a:lnTo>
                  <a:lnTo>
                    <a:pt x="19690" y="177610"/>
                  </a:lnTo>
                  <a:lnTo>
                    <a:pt x="273514" y="34276"/>
                  </a:lnTo>
                  <a:lnTo>
                    <a:pt x="25382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3163" y="1611573"/>
              <a:ext cx="130061" cy="1864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31324" y="1505420"/>
              <a:ext cx="226060" cy="128905"/>
            </a:xfrm>
            <a:custGeom>
              <a:avLst/>
              <a:gdLst/>
              <a:ahLst/>
              <a:cxnLst/>
              <a:rect l="l" t="t" r="r" b="b"/>
              <a:pathLst>
                <a:path w="226060" h="128905">
                  <a:moveTo>
                    <a:pt x="226046" y="12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17952" y="1485113"/>
              <a:ext cx="253365" cy="169545"/>
            </a:xfrm>
            <a:custGeom>
              <a:avLst/>
              <a:gdLst/>
              <a:ahLst/>
              <a:cxnLst/>
              <a:rect l="l" t="t" r="r" b="b"/>
              <a:pathLst>
                <a:path w="253364" h="169544">
                  <a:moveTo>
                    <a:pt x="20095" y="0"/>
                  </a:moveTo>
                  <a:lnTo>
                    <a:pt x="0" y="34039"/>
                  </a:lnTo>
                  <a:lnTo>
                    <a:pt x="232696" y="169027"/>
                  </a:lnTo>
                  <a:lnTo>
                    <a:pt x="252792" y="134988"/>
                  </a:lnTo>
                  <a:lnTo>
                    <a:pt x="200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8398" y="820031"/>
              <a:ext cx="130061" cy="18643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09404" y="1046126"/>
              <a:ext cx="1905" cy="270510"/>
            </a:xfrm>
            <a:custGeom>
              <a:avLst/>
              <a:gdLst/>
              <a:ahLst/>
              <a:cxnLst/>
              <a:rect l="l" t="t" r="r" b="b"/>
              <a:pathLst>
                <a:path w="1905" h="270509">
                  <a:moveTo>
                    <a:pt x="1620" y="0"/>
                  </a:moveTo>
                  <a:lnTo>
                    <a:pt x="0" y="270342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9511" y="1042730"/>
              <a:ext cx="41910" cy="277495"/>
            </a:xfrm>
            <a:custGeom>
              <a:avLst/>
              <a:gdLst/>
              <a:ahLst/>
              <a:cxnLst/>
              <a:rect l="l" t="t" r="r" b="b"/>
              <a:pathLst>
                <a:path w="41910" h="277494">
                  <a:moveTo>
                    <a:pt x="1620" y="0"/>
                  </a:moveTo>
                  <a:lnTo>
                    <a:pt x="0" y="276898"/>
                  </a:lnTo>
                  <a:lnTo>
                    <a:pt x="39786" y="277135"/>
                  </a:lnTo>
                  <a:lnTo>
                    <a:pt x="41407" y="237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2209" y="1871872"/>
              <a:ext cx="130061" cy="18643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06310" y="1572056"/>
              <a:ext cx="1905" cy="270510"/>
            </a:xfrm>
            <a:custGeom>
              <a:avLst/>
              <a:gdLst/>
              <a:ahLst/>
              <a:cxnLst/>
              <a:rect l="l" t="t" r="r" b="b"/>
              <a:pathLst>
                <a:path w="1905" h="270510">
                  <a:moveTo>
                    <a:pt x="0" y="270323"/>
                  </a:moveTo>
                  <a:lnTo>
                    <a:pt x="162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86416" y="1568659"/>
              <a:ext cx="41910" cy="277495"/>
            </a:xfrm>
            <a:custGeom>
              <a:avLst/>
              <a:gdLst/>
              <a:ahLst/>
              <a:cxnLst/>
              <a:rect l="l" t="t" r="r" b="b"/>
              <a:pathLst>
                <a:path w="41910" h="277494">
                  <a:moveTo>
                    <a:pt x="1620" y="0"/>
                  </a:moveTo>
                  <a:lnTo>
                    <a:pt x="0" y="276898"/>
                  </a:lnTo>
                  <a:lnTo>
                    <a:pt x="39786" y="277117"/>
                  </a:lnTo>
                  <a:lnTo>
                    <a:pt x="41407" y="21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9331" y="1372385"/>
              <a:ext cx="135569" cy="18836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78062" y="1516523"/>
              <a:ext cx="247650" cy="137160"/>
            </a:xfrm>
            <a:custGeom>
              <a:avLst/>
              <a:gdLst/>
              <a:ahLst/>
              <a:cxnLst/>
              <a:rect l="l" t="t" r="r" b="b"/>
              <a:pathLst>
                <a:path w="247650" h="137160">
                  <a:moveTo>
                    <a:pt x="0" y="136759"/>
                  </a:moveTo>
                  <a:lnTo>
                    <a:pt x="247192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97917" y="1633652"/>
              <a:ext cx="130043" cy="18643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64800" y="1496106"/>
              <a:ext cx="273685" cy="177800"/>
            </a:xfrm>
            <a:custGeom>
              <a:avLst/>
              <a:gdLst/>
              <a:ahLst/>
              <a:cxnLst/>
              <a:rect l="l" t="t" r="r" b="b"/>
              <a:pathLst>
                <a:path w="273685" h="177800">
                  <a:moveTo>
                    <a:pt x="253823" y="0"/>
                  </a:moveTo>
                  <a:lnTo>
                    <a:pt x="0" y="143333"/>
                  </a:lnTo>
                  <a:lnTo>
                    <a:pt x="19709" y="177610"/>
                  </a:lnTo>
                  <a:lnTo>
                    <a:pt x="273532" y="34276"/>
                  </a:lnTo>
                  <a:lnTo>
                    <a:pt x="25382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17246" y="1625945"/>
              <a:ext cx="188419" cy="20041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44818" y="1532812"/>
              <a:ext cx="250825" cy="142875"/>
            </a:xfrm>
            <a:custGeom>
              <a:avLst/>
              <a:gdLst/>
              <a:ahLst/>
              <a:cxnLst/>
              <a:rect l="l" t="t" r="r" b="b"/>
              <a:pathLst>
                <a:path w="250825" h="142875">
                  <a:moveTo>
                    <a:pt x="250324" y="1425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31556" y="1512505"/>
              <a:ext cx="277495" cy="183515"/>
            </a:xfrm>
            <a:custGeom>
              <a:avLst/>
              <a:gdLst/>
              <a:ahLst/>
              <a:cxnLst/>
              <a:rect l="l" t="t" r="r" b="b"/>
              <a:pathLst>
                <a:path w="277495" h="183514">
                  <a:moveTo>
                    <a:pt x="20077" y="0"/>
                  </a:moveTo>
                  <a:lnTo>
                    <a:pt x="0" y="34039"/>
                  </a:lnTo>
                  <a:lnTo>
                    <a:pt x="256955" y="183143"/>
                  </a:lnTo>
                  <a:lnTo>
                    <a:pt x="277032" y="149104"/>
                  </a:lnTo>
                  <a:lnTo>
                    <a:pt x="2007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61910" y="847533"/>
              <a:ext cx="130043" cy="18632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022879" y="1073519"/>
              <a:ext cx="1905" cy="270510"/>
            </a:xfrm>
            <a:custGeom>
              <a:avLst/>
              <a:gdLst/>
              <a:ahLst/>
              <a:cxnLst/>
              <a:rect l="l" t="t" r="r" b="b"/>
              <a:pathLst>
                <a:path w="1904" h="270509">
                  <a:moveTo>
                    <a:pt x="1657" y="0"/>
                  </a:moveTo>
                  <a:lnTo>
                    <a:pt x="0" y="270342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02986" y="1070122"/>
              <a:ext cx="41910" cy="277495"/>
            </a:xfrm>
            <a:custGeom>
              <a:avLst/>
              <a:gdLst/>
              <a:ahLst/>
              <a:cxnLst/>
              <a:rect l="l" t="t" r="r" b="b"/>
              <a:pathLst>
                <a:path w="41910" h="277494">
                  <a:moveTo>
                    <a:pt x="1657" y="0"/>
                  </a:moveTo>
                  <a:lnTo>
                    <a:pt x="0" y="276898"/>
                  </a:lnTo>
                  <a:lnTo>
                    <a:pt x="39786" y="277135"/>
                  </a:lnTo>
                  <a:lnTo>
                    <a:pt x="41444" y="237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55647" y="1899374"/>
              <a:ext cx="130227" cy="18623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019748" y="1599448"/>
              <a:ext cx="1905" cy="270510"/>
            </a:xfrm>
            <a:custGeom>
              <a:avLst/>
              <a:gdLst/>
              <a:ahLst/>
              <a:cxnLst/>
              <a:rect l="l" t="t" r="r" b="b"/>
              <a:pathLst>
                <a:path w="1904" h="270510">
                  <a:moveTo>
                    <a:pt x="0" y="270323"/>
                  </a:moveTo>
                  <a:lnTo>
                    <a:pt x="1657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99855" y="1596051"/>
              <a:ext cx="41910" cy="277495"/>
            </a:xfrm>
            <a:custGeom>
              <a:avLst/>
              <a:gdLst/>
              <a:ahLst/>
              <a:cxnLst/>
              <a:rect l="l" t="t" r="r" b="b"/>
              <a:pathLst>
                <a:path w="41910" h="277494">
                  <a:moveTo>
                    <a:pt x="1657" y="0"/>
                  </a:moveTo>
                  <a:lnTo>
                    <a:pt x="0" y="276898"/>
                  </a:lnTo>
                  <a:lnTo>
                    <a:pt x="39786" y="277117"/>
                  </a:lnTo>
                  <a:lnTo>
                    <a:pt x="41444" y="2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0"/>
              <a:ext cx="7810514" cy="70566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7644385" cy="93268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1524"/>
              <a:ext cx="7773924" cy="64617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0" y="1524"/>
              <a:ext cx="7774305" cy="646430"/>
            </a:xfrm>
            <a:custGeom>
              <a:avLst/>
              <a:gdLst/>
              <a:ahLst/>
              <a:cxnLst/>
              <a:rect l="l" t="t" r="r" b="b"/>
              <a:pathLst>
                <a:path w="7774305" h="646430">
                  <a:moveTo>
                    <a:pt x="0" y="646176"/>
                  </a:moveTo>
                  <a:lnTo>
                    <a:pt x="7773924" y="646176"/>
                  </a:lnTo>
                  <a:lnTo>
                    <a:pt x="7773924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56141" y="1391487"/>
            <a:ext cx="125880" cy="133545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3218660" y="1394372"/>
            <a:ext cx="831850" cy="200660"/>
            <a:chOff x="3218660" y="1394372"/>
            <a:chExt cx="831850" cy="200660"/>
          </a:xfrm>
        </p:grpSpPr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18660" y="1394372"/>
              <a:ext cx="188426" cy="20043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61877" y="1394372"/>
              <a:ext cx="188426" cy="20043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439881" y="1494371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29">
                  <a:moveTo>
                    <a:pt x="3919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36566" y="1474649"/>
              <a:ext cx="398780" cy="40005"/>
            </a:xfrm>
            <a:custGeom>
              <a:avLst/>
              <a:gdLst/>
              <a:ahLst/>
              <a:cxnLst/>
              <a:rect l="l" t="t" r="r" b="b"/>
              <a:pathLst>
                <a:path w="398779" h="40005">
                  <a:moveTo>
                    <a:pt x="398639" y="0"/>
                  </a:moveTo>
                  <a:lnTo>
                    <a:pt x="0" y="0"/>
                  </a:lnTo>
                  <a:lnTo>
                    <a:pt x="0" y="39444"/>
                  </a:lnTo>
                  <a:lnTo>
                    <a:pt x="398639" y="39444"/>
                  </a:lnTo>
                  <a:lnTo>
                    <a:pt x="3986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942024" y="1418751"/>
            <a:ext cx="125806" cy="133564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7406201" y="1394372"/>
            <a:ext cx="720090" cy="200660"/>
            <a:chOff x="7406201" y="1394372"/>
            <a:chExt cx="720090" cy="200660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06201" y="1407392"/>
              <a:ext cx="130043" cy="18644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37241" y="1394372"/>
              <a:ext cx="188426" cy="20043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71794" y="1494372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>
                  <a:moveTo>
                    <a:pt x="33542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68479" y="1474649"/>
              <a:ext cx="342265" cy="40005"/>
            </a:xfrm>
            <a:custGeom>
              <a:avLst/>
              <a:gdLst/>
              <a:ahLst/>
              <a:cxnLst/>
              <a:rect l="l" t="t" r="r" b="b"/>
              <a:pathLst>
                <a:path w="342265" h="40005">
                  <a:moveTo>
                    <a:pt x="342109" y="0"/>
                  </a:moveTo>
                  <a:lnTo>
                    <a:pt x="0" y="0"/>
                  </a:lnTo>
                  <a:lnTo>
                    <a:pt x="0" y="39444"/>
                  </a:lnTo>
                  <a:lnTo>
                    <a:pt x="342109" y="39444"/>
                  </a:lnTo>
                  <a:lnTo>
                    <a:pt x="3421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4654294" y="989973"/>
            <a:ext cx="285115" cy="203200"/>
            <a:chOff x="4654294" y="989973"/>
            <a:chExt cx="285115" cy="203200"/>
          </a:xfrm>
        </p:grpSpPr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54294" y="989973"/>
              <a:ext cx="108123" cy="19937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93915" y="1052116"/>
              <a:ext cx="144963" cy="140448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4525908" y="1754359"/>
            <a:ext cx="527685" cy="187960"/>
          </a:xfrm>
          <a:custGeom>
            <a:avLst/>
            <a:gdLst/>
            <a:ahLst/>
            <a:cxnLst/>
            <a:rect l="l" t="t" r="r" b="b"/>
            <a:pathLst>
              <a:path w="527685" h="187960">
                <a:moveTo>
                  <a:pt x="13078" y="0"/>
                </a:moveTo>
                <a:lnTo>
                  <a:pt x="0" y="5332"/>
                </a:lnTo>
                <a:lnTo>
                  <a:pt x="0" y="181153"/>
                </a:lnTo>
                <a:lnTo>
                  <a:pt x="184" y="182157"/>
                </a:lnTo>
                <a:lnTo>
                  <a:pt x="1289" y="184038"/>
                </a:lnTo>
                <a:lnTo>
                  <a:pt x="2210" y="184732"/>
                </a:lnTo>
                <a:lnTo>
                  <a:pt x="3315" y="185170"/>
                </a:lnTo>
                <a:lnTo>
                  <a:pt x="4236" y="185627"/>
                </a:lnTo>
                <a:lnTo>
                  <a:pt x="5341" y="185956"/>
                </a:lnTo>
                <a:lnTo>
                  <a:pt x="6631" y="186138"/>
                </a:lnTo>
                <a:lnTo>
                  <a:pt x="7736" y="186339"/>
                </a:lnTo>
                <a:lnTo>
                  <a:pt x="9394" y="186449"/>
                </a:lnTo>
                <a:lnTo>
                  <a:pt x="13262" y="186449"/>
                </a:lnTo>
                <a:lnTo>
                  <a:pt x="14735" y="186339"/>
                </a:lnTo>
                <a:lnTo>
                  <a:pt x="22656" y="99323"/>
                </a:lnTo>
                <a:lnTo>
                  <a:pt x="130043" y="99323"/>
                </a:lnTo>
                <a:lnTo>
                  <a:pt x="130043" y="78670"/>
                </a:lnTo>
                <a:lnTo>
                  <a:pt x="22656" y="78670"/>
                </a:lnTo>
                <a:lnTo>
                  <a:pt x="22642" y="5332"/>
                </a:lnTo>
                <a:lnTo>
                  <a:pt x="14551" y="109"/>
                </a:lnTo>
                <a:lnTo>
                  <a:pt x="13078" y="0"/>
                </a:lnTo>
                <a:close/>
              </a:path>
              <a:path w="527685" h="187960">
                <a:moveTo>
                  <a:pt x="130043" y="99323"/>
                </a:moveTo>
                <a:lnTo>
                  <a:pt x="107202" y="99323"/>
                </a:lnTo>
                <a:lnTo>
                  <a:pt x="107202" y="181153"/>
                </a:lnTo>
                <a:lnTo>
                  <a:pt x="107571" y="182157"/>
                </a:lnTo>
                <a:lnTo>
                  <a:pt x="120465" y="186449"/>
                </a:lnTo>
                <a:lnTo>
                  <a:pt x="121938" y="186339"/>
                </a:lnTo>
                <a:lnTo>
                  <a:pt x="130043" y="99323"/>
                </a:lnTo>
                <a:close/>
              </a:path>
              <a:path w="527685" h="187960">
                <a:moveTo>
                  <a:pt x="120280" y="0"/>
                </a:moveTo>
                <a:lnTo>
                  <a:pt x="116781" y="0"/>
                </a:lnTo>
                <a:lnTo>
                  <a:pt x="115123" y="109"/>
                </a:lnTo>
                <a:lnTo>
                  <a:pt x="114018" y="328"/>
                </a:lnTo>
                <a:lnTo>
                  <a:pt x="112670" y="547"/>
                </a:lnTo>
                <a:lnTo>
                  <a:pt x="107202" y="5332"/>
                </a:lnTo>
                <a:lnTo>
                  <a:pt x="107202" y="78670"/>
                </a:lnTo>
                <a:lnTo>
                  <a:pt x="130043" y="78670"/>
                </a:lnTo>
                <a:lnTo>
                  <a:pt x="130015" y="5332"/>
                </a:lnTo>
                <a:lnTo>
                  <a:pt x="121754" y="109"/>
                </a:lnTo>
                <a:lnTo>
                  <a:pt x="120280" y="0"/>
                </a:lnTo>
                <a:close/>
              </a:path>
              <a:path w="527685" h="187960">
                <a:moveTo>
                  <a:pt x="231904" y="46822"/>
                </a:moveTo>
                <a:lnTo>
                  <a:pt x="192486" y="59696"/>
                </a:lnTo>
                <a:lnTo>
                  <a:pt x="172975" y="94915"/>
                </a:lnTo>
                <a:lnTo>
                  <a:pt x="170584" y="118206"/>
                </a:lnTo>
                <a:lnTo>
                  <a:pt x="170811" y="125941"/>
                </a:lnTo>
                <a:lnTo>
                  <a:pt x="181434" y="163786"/>
                </a:lnTo>
                <a:lnTo>
                  <a:pt x="187025" y="169886"/>
                </a:lnTo>
                <a:lnTo>
                  <a:pt x="192301" y="175821"/>
                </a:lnTo>
                <a:lnTo>
                  <a:pt x="233930" y="187964"/>
                </a:lnTo>
                <a:lnTo>
                  <a:pt x="240009" y="187964"/>
                </a:lnTo>
                <a:lnTo>
                  <a:pt x="245903" y="187490"/>
                </a:lnTo>
                <a:lnTo>
                  <a:pt x="281637" y="174834"/>
                </a:lnTo>
                <a:lnTo>
                  <a:pt x="282190" y="174122"/>
                </a:lnTo>
                <a:lnTo>
                  <a:pt x="282374" y="173392"/>
                </a:lnTo>
                <a:lnTo>
                  <a:pt x="282742" y="172661"/>
                </a:lnTo>
                <a:lnTo>
                  <a:pt x="282926" y="171949"/>
                </a:lnTo>
                <a:lnTo>
                  <a:pt x="282926" y="171237"/>
                </a:lnTo>
                <a:lnTo>
                  <a:pt x="283295" y="169886"/>
                </a:lnTo>
                <a:lnTo>
                  <a:pt x="283295" y="168023"/>
                </a:lnTo>
                <a:lnTo>
                  <a:pt x="228036" y="168023"/>
                </a:lnTo>
                <a:lnTo>
                  <a:pt x="221405" y="166909"/>
                </a:lnTo>
                <a:lnTo>
                  <a:pt x="216247" y="164699"/>
                </a:lnTo>
                <a:lnTo>
                  <a:pt x="210905" y="162490"/>
                </a:lnTo>
                <a:lnTo>
                  <a:pt x="194143" y="128177"/>
                </a:lnTo>
                <a:lnTo>
                  <a:pt x="194143" y="122442"/>
                </a:lnTo>
                <a:lnTo>
                  <a:pt x="279795" y="122442"/>
                </a:lnTo>
                <a:lnTo>
                  <a:pt x="282190" y="121602"/>
                </a:lnTo>
                <a:lnTo>
                  <a:pt x="286979" y="118206"/>
                </a:lnTo>
                <a:lnTo>
                  <a:pt x="288084" y="115229"/>
                </a:lnTo>
                <a:lnTo>
                  <a:pt x="288084" y="103341"/>
                </a:lnTo>
                <a:lnTo>
                  <a:pt x="194143" y="103341"/>
                </a:lnTo>
                <a:lnTo>
                  <a:pt x="194328" y="100017"/>
                </a:lnTo>
                <a:lnTo>
                  <a:pt x="195249" y="95927"/>
                </a:lnTo>
                <a:lnTo>
                  <a:pt x="197091" y="91069"/>
                </a:lnTo>
                <a:lnTo>
                  <a:pt x="198748" y="86193"/>
                </a:lnTo>
                <a:lnTo>
                  <a:pt x="224904" y="66489"/>
                </a:lnTo>
                <a:lnTo>
                  <a:pt x="275993" y="66489"/>
                </a:lnTo>
                <a:lnTo>
                  <a:pt x="270401" y="59660"/>
                </a:lnTo>
                <a:lnTo>
                  <a:pt x="239010" y="47137"/>
                </a:lnTo>
                <a:lnTo>
                  <a:pt x="231904" y="46822"/>
                </a:lnTo>
                <a:close/>
              </a:path>
              <a:path w="527685" h="187960">
                <a:moveTo>
                  <a:pt x="277953" y="158180"/>
                </a:moveTo>
                <a:lnTo>
                  <a:pt x="275559" y="158180"/>
                </a:lnTo>
                <a:lnTo>
                  <a:pt x="273717" y="158710"/>
                </a:lnTo>
                <a:lnTo>
                  <a:pt x="269296" y="160773"/>
                </a:lnTo>
                <a:lnTo>
                  <a:pt x="266349" y="161942"/>
                </a:lnTo>
                <a:lnTo>
                  <a:pt x="259349" y="164498"/>
                </a:lnTo>
                <a:lnTo>
                  <a:pt x="255481" y="165631"/>
                </a:lnTo>
                <a:lnTo>
                  <a:pt x="246640" y="167548"/>
                </a:lnTo>
                <a:lnTo>
                  <a:pt x="241666" y="168023"/>
                </a:lnTo>
                <a:lnTo>
                  <a:pt x="283295" y="168023"/>
                </a:lnTo>
                <a:lnTo>
                  <a:pt x="283281" y="166909"/>
                </a:lnTo>
                <a:lnTo>
                  <a:pt x="282948" y="164699"/>
                </a:lnTo>
                <a:lnTo>
                  <a:pt x="282926" y="163403"/>
                </a:lnTo>
                <a:lnTo>
                  <a:pt x="282558" y="162362"/>
                </a:lnTo>
                <a:lnTo>
                  <a:pt x="282005" y="161394"/>
                </a:lnTo>
                <a:lnTo>
                  <a:pt x="281637" y="160444"/>
                </a:lnTo>
                <a:lnTo>
                  <a:pt x="280900" y="159677"/>
                </a:lnTo>
                <a:lnTo>
                  <a:pt x="279979" y="159075"/>
                </a:lnTo>
                <a:lnTo>
                  <a:pt x="278874" y="158490"/>
                </a:lnTo>
                <a:lnTo>
                  <a:pt x="277953" y="158180"/>
                </a:lnTo>
                <a:close/>
              </a:path>
              <a:path w="527685" h="187960">
                <a:moveTo>
                  <a:pt x="275993" y="66489"/>
                </a:moveTo>
                <a:lnTo>
                  <a:pt x="230799" y="66489"/>
                </a:lnTo>
                <a:lnTo>
                  <a:pt x="238846" y="67137"/>
                </a:lnTo>
                <a:lnTo>
                  <a:pt x="245857" y="69078"/>
                </a:lnTo>
                <a:lnTo>
                  <a:pt x="265244" y="103341"/>
                </a:lnTo>
                <a:lnTo>
                  <a:pt x="288084" y="103341"/>
                </a:lnTo>
                <a:lnTo>
                  <a:pt x="288084" y="99707"/>
                </a:lnTo>
                <a:lnTo>
                  <a:pt x="287163" y="92074"/>
                </a:lnTo>
                <a:lnTo>
                  <a:pt x="284953" y="84733"/>
                </a:lnTo>
                <a:lnTo>
                  <a:pt x="282926" y="77373"/>
                </a:lnTo>
                <a:lnTo>
                  <a:pt x="279611" y="70909"/>
                </a:lnTo>
                <a:lnTo>
                  <a:pt x="275993" y="66489"/>
                </a:lnTo>
                <a:close/>
              </a:path>
              <a:path w="527685" h="187960">
                <a:moveTo>
                  <a:pt x="413550" y="66489"/>
                </a:moveTo>
                <a:lnTo>
                  <a:pt x="373552" y="66489"/>
                </a:lnTo>
                <a:lnTo>
                  <a:pt x="377972" y="67129"/>
                </a:lnTo>
                <a:lnTo>
                  <a:pt x="385340" y="69667"/>
                </a:lnTo>
                <a:lnTo>
                  <a:pt x="395287" y="83253"/>
                </a:lnTo>
                <a:lnTo>
                  <a:pt x="396392" y="87034"/>
                </a:lnTo>
                <a:lnTo>
                  <a:pt x="396945" y="91471"/>
                </a:lnTo>
                <a:lnTo>
                  <a:pt x="396945" y="104583"/>
                </a:lnTo>
                <a:lnTo>
                  <a:pt x="379446" y="104583"/>
                </a:lnTo>
                <a:lnTo>
                  <a:pt x="372677" y="104747"/>
                </a:lnTo>
                <a:lnTo>
                  <a:pt x="328239" y="118991"/>
                </a:lnTo>
                <a:lnTo>
                  <a:pt x="316082" y="141087"/>
                </a:lnTo>
                <a:lnTo>
                  <a:pt x="316082" y="154528"/>
                </a:lnTo>
                <a:lnTo>
                  <a:pt x="348132" y="187051"/>
                </a:lnTo>
                <a:lnTo>
                  <a:pt x="369315" y="187964"/>
                </a:lnTo>
                <a:lnTo>
                  <a:pt x="376683" y="186211"/>
                </a:lnTo>
                <a:lnTo>
                  <a:pt x="385894" y="181810"/>
                </a:lnTo>
                <a:lnTo>
                  <a:pt x="391234" y="179217"/>
                </a:lnTo>
                <a:lnTo>
                  <a:pt x="396024" y="174597"/>
                </a:lnTo>
                <a:lnTo>
                  <a:pt x="398602" y="168845"/>
                </a:lnTo>
                <a:lnTo>
                  <a:pt x="419232" y="168845"/>
                </a:lnTo>
                <a:lnTo>
                  <a:pt x="419232" y="168297"/>
                </a:lnTo>
                <a:lnTo>
                  <a:pt x="355316" y="168297"/>
                </a:lnTo>
                <a:lnTo>
                  <a:pt x="349422" y="166434"/>
                </a:lnTo>
                <a:lnTo>
                  <a:pt x="345369" y="162691"/>
                </a:lnTo>
                <a:lnTo>
                  <a:pt x="341501" y="158965"/>
                </a:lnTo>
                <a:lnTo>
                  <a:pt x="339475" y="153852"/>
                </a:lnTo>
                <a:lnTo>
                  <a:pt x="339475" y="143644"/>
                </a:lnTo>
                <a:lnTo>
                  <a:pt x="340212" y="140357"/>
                </a:lnTo>
                <a:lnTo>
                  <a:pt x="370236" y="123702"/>
                </a:lnTo>
                <a:lnTo>
                  <a:pt x="419232" y="123702"/>
                </a:lnTo>
                <a:lnTo>
                  <a:pt x="419109" y="87034"/>
                </a:lnTo>
                <a:lnTo>
                  <a:pt x="418311" y="81245"/>
                </a:lnTo>
                <a:lnTo>
                  <a:pt x="414996" y="69174"/>
                </a:lnTo>
                <a:lnTo>
                  <a:pt x="413550" y="66489"/>
                </a:lnTo>
                <a:close/>
              </a:path>
              <a:path w="527685" h="187960">
                <a:moveTo>
                  <a:pt x="419232" y="168845"/>
                </a:moveTo>
                <a:lnTo>
                  <a:pt x="398602" y="168845"/>
                </a:lnTo>
                <a:lnTo>
                  <a:pt x="398602" y="181865"/>
                </a:lnTo>
                <a:lnTo>
                  <a:pt x="399155" y="183235"/>
                </a:lnTo>
                <a:lnTo>
                  <a:pt x="410944" y="186449"/>
                </a:lnTo>
                <a:lnTo>
                  <a:pt x="412601" y="186284"/>
                </a:lnTo>
                <a:lnTo>
                  <a:pt x="419232" y="168845"/>
                </a:lnTo>
                <a:close/>
              </a:path>
              <a:path w="527685" h="187960">
                <a:moveTo>
                  <a:pt x="419232" y="123702"/>
                </a:moveTo>
                <a:lnTo>
                  <a:pt x="396945" y="123702"/>
                </a:lnTo>
                <a:lnTo>
                  <a:pt x="396945" y="149323"/>
                </a:lnTo>
                <a:lnTo>
                  <a:pt x="391050" y="155642"/>
                </a:lnTo>
                <a:lnTo>
                  <a:pt x="385524" y="160390"/>
                </a:lnTo>
                <a:lnTo>
                  <a:pt x="380183" y="163549"/>
                </a:lnTo>
                <a:lnTo>
                  <a:pt x="374657" y="166708"/>
                </a:lnTo>
                <a:lnTo>
                  <a:pt x="368947" y="168297"/>
                </a:lnTo>
                <a:lnTo>
                  <a:pt x="419232" y="168297"/>
                </a:lnTo>
                <a:lnTo>
                  <a:pt x="419232" y="123702"/>
                </a:lnTo>
                <a:close/>
              </a:path>
              <a:path w="527685" h="187960">
                <a:moveTo>
                  <a:pt x="378525" y="46822"/>
                </a:moveTo>
                <a:lnTo>
                  <a:pt x="338738" y="52885"/>
                </a:lnTo>
                <a:lnTo>
                  <a:pt x="321897" y="72771"/>
                </a:lnTo>
                <a:lnTo>
                  <a:pt x="321976" y="73283"/>
                </a:lnTo>
                <a:lnTo>
                  <a:pt x="322160" y="74214"/>
                </a:lnTo>
                <a:lnTo>
                  <a:pt x="322160" y="75145"/>
                </a:lnTo>
                <a:lnTo>
                  <a:pt x="329713" y="79510"/>
                </a:lnTo>
                <a:lnTo>
                  <a:pt x="331739" y="78798"/>
                </a:lnTo>
                <a:lnTo>
                  <a:pt x="334133" y="77355"/>
                </a:lnTo>
                <a:lnTo>
                  <a:pt x="336344" y="75912"/>
                </a:lnTo>
                <a:lnTo>
                  <a:pt x="342422" y="72771"/>
                </a:lnTo>
                <a:lnTo>
                  <a:pt x="345738" y="71146"/>
                </a:lnTo>
                <a:lnTo>
                  <a:pt x="349726" y="69667"/>
                </a:lnTo>
                <a:lnTo>
                  <a:pt x="358079" y="67129"/>
                </a:lnTo>
                <a:lnTo>
                  <a:pt x="362868" y="66489"/>
                </a:lnTo>
                <a:lnTo>
                  <a:pt x="413550" y="66489"/>
                </a:lnTo>
                <a:lnTo>
                  <a:pt x="412233" y="64042"/>
                </a:lnTo>
                <a:lnTo>
                  <a:pt x="404128" y="55569"/>
                </a:lnTo>
                <a:lnTo>
                  <a:pt x="398971" y="52355"/>
                </a:lnTo>
                <a:lnTo>
                  <a:pt x="392524" y="50145"/>
                </a:lnTo>
                <a:lnTo>
                  <a:pt x="386261" y="47936"/>
                </a:lnTo>
                <a:lnTo>
                  <a:pt x="378525" y="46822"/>
                </a:lnTo>
                <a:close/>
              </a:path>
              <a:path w="527685" h="187960">
                <a:moveTo>
                  <a:pt x="488306" y="68571"/>
                </a:moveTo>
                <a:lnTo>
                  <a:pt x="465834" y="68571"/>
                </a:lnTo>
                <a:lnTo>
                  <a:pt x="465834" y="151113"/>
                </a:lnTo>
                <a:lnTo>
                  <a:pt x="466571" y="157486"/>
                </a:lnTo>
                <a:lnTo>
                  <a:pt x="491069" y="186777"/>
                </a:lnTo>
                <a:lnTo>
                  <a:pt x="505437" y="187691"/>
                </a:lnTo>
                <a:lnTo>
                  <a:pt x="507463" y="187563"/>
                </a:lnTo>
                <a:lnTo>
                  <a:pt x="526619" y="178140"/>
                </a:lnTo>
                <a:lnTo>
                  <a:pt x="527172" y="176533"/>
                </a:lnTo>
                <a:lnTo>
                  <a:pt x="527356" y="174688"/>
                </a:lnTo>
                <a:lnTo>
                  <a:pt x="527356" y="170087"/>
                </a:lnTo>
                <a:lnTo>
                  <a:pt x="527023" y="168370"/>
                </a:lnTo>
                <a:lnTo>
                  <a:pt x="526923" y="168023"/>
                </a:lnTo>
                <a:lnTo>
                  <a:pt x="498253" y="168023"/>
                </a:lnTo>
                <a:lnTo>
                  <a:pt x="494201" y="165886"/>
                </a:lnTo>
                <a:lnTo>
                  <a:pt x="489412" y="157340"/>
                </a:lnTo>
                <a:lnTo>
                  <a:pt x="488382" y="151113"/>
                </a:lnTo>
                <a:lnTo>
                  <a:pt x="488306" y="68571"/>
                </a:lnTo>
                <a:close/>
              </a:path>
              <a:path w="527685" h="187960">
                <a:moveTo>
                  <a:pt x="522383" y="163585"/>
                </a:moveTo>
                <a:lnTo>
                  <a:pt x="520357" y="163585"/>
                </a:lnTo>
                <a:lnTo>
                  <a:pt x="519252" y="163841"/>
                </a:lnTo>
                <a:lnTo>
                  <a:pt x="517041" y="164900"/>
                </a:lnTo>
                <a:lnTo>
                  <a:pt x="515752" y="165448"/>
                </a:lnTo>
                <a:lnTo>
                  <a:pt x="512805" y="166580"/>
                </a:lnTo>
                <a:lnTo>
                  <a:pt x="511331" y="167055"/>
                </a:lnTo>
                <a:lnTo>
                  <a:pt x="508384" y="167822"/>
                </a:lnTo>
                <a:lnTo>
                  <a:pt x="506542" y="168023"/>
                </a:lnTo>
                <a:lnTo>
                  <a:pt x="526923" y="168023"/>
                </a:lnTo>
                <a:lnTo>
                  <a:pt x="526251" y="166325"/>
                </a:lnTo>
                <a:lnTo>
                  <a:pt x="525698" y="165393"/>
                </a:lnTo>
                <a:lnTo>
                  <a:pt x="525146" y="164699"/>
                </a:lnTo>
                <a:lnTo>
                  <a:pt x="523304" y="163805"/>
                </a:lnTo>
                <a:lnTo>
                  <a:pt x="522383" y="163585"/>
                </a:lnTo>
                <a:close/>
              </a:path>
              <a:path w="527685" h="187960">
                <a:moveTo>
                  <a:pt x="521278" y="49031"/>
                </a:moveTo>
                <a:lnTo>
                  <a:pt x="448704" y="49031"/>
                </a:lnTo>
                <a:lnTo>
                  <a:pt x="444467" y="51990"/>
                </a:lnTo>
                <a:lnTo>
                  <a:pt x="443717" y="52976"/>
                </a:lnTo>
                <a:lnTo>
                  <a:pt x="443362" y="53962"/>
                </a:lnTo>
                <a:lnTo>
                  <a:pt x="442810" y="57432"/>
                </a:lnTo>
                <a:lnTo>
                  <a:pt x="442810" y="61741"/>
                </a:lnTo>
                <a:lnTo>
                  <a:pt x="443362" y="64079"/>
                </a:lnTo>
                <a:lnTo>
                  <a:pt x="444652" y="65869"/>
                </a:lnTo>
                <a:lnTo>
                  <a:pt x="445757" y="67676"/>
                </a:lnTo>
                <a:lnTo>
                  <a:pt x="447415" y="68571"/>
                </a:lnTo>
                <a:lnTo>
                  <a:pt x="522383" y="68571"/>
                </a:lnTo>
                <a:lnTo>
                  <a:pt x="524225" y="67658"/>
                </a:lnTo>
                <a:lnTo>
                  <a:pt x="526804" y="64006"/>
                </a:lnTo>
                <a:lnTo>
                  <a:pt x="527343" y="61741"/>
                </a:lnTo>
                <a:lnTo>
                  <a:pt x="527333" y="57432"/>
                </a:lnTo>
                <a:lnTo>
                  <a:pt x="523304" y="49817"/>
                </a:lnTo>
                <a:lnTo>
                  <a:pt x="522383" y="49305"/>
                </a:lnTo>
                <a:lnTo>
                  <a:pt x="521278" y="49031"/>
                </a:lnTo>
                <a:close/>
              </a:path>
              <a:path w="527685" h="187960">
                <a:moveTo>
                  <a:pt x="478544" y="14682"/>
                </a:moveTo>
                <a:lnTo>
                  <a:pt x="466571" y="18170"/>
                </a:lnTo>
                <a:lnTo>
                  <a:pt x="466019" y="19083"/>
                </a:lnTo>
                <a:lnTo>
                  <a:pt x="465834" y="20051"/>
                </a:lnTo>
                <a:lnTo>
                  <a:pt x="465834" y="49031"/>
                </a:lnTo>
                <a:lnTo>
                  <a:pt x="488306" y="49031"/>
                </a:lnTo>
                <a:lnTo>
                  <a:pt x="484991" y="15997"/>
                </a:lnTo>
                <a:lnTo>
                  <a:pt x="484012" y="15467"/>
                </a:lnTo>
                <a:lnTo>
                  <a:pt x="482965" y="15138"/>
                </a:lnTo>
                <a:lnTo>
                  <a:pt x="480202" y="14773"/>
                </a:lnTo>
                <a:lnTo>
                  <a:pt x="478544" y="1468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0" y="2794"/>
            <a:ext cx="77698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Mechanism</a:t>
            </a:r>
            <a:r>
              <a:rPr sz="3600" spc="-25" dirty="0"/>
              <a:t> </a:t>
            </a:r>
            <a:r>
              <a:rPr sz="3600" spc="-5" dirty="0"/>
              <a:t>of</a:t>
            </a:r>
            <a:r>
              <a:rPr sz="3600" spc="-10" dirty="0"/>
              <a:t> chlorination</a:t>
            </a:r>
            <a:r>
              <a:rPr sz="3600" spc="-15" dirty="0"/>
              <a:t> </a:t>
            </a:r>
            <a:r>
              <a:rPr sz="3600" spc="-5" dirty="0"/>
              <a:t>of</a:t>
            </a:r>
            <a:r>
              <a:rPr sz="3600" dirty="0"/>
              <a:t> </a:t>
            </a:r>
            <a:r>
              <a:rPr sz="3600" spc="-5" dirty="0"/>
              <a:t>methane</a:t>
            </a:r>
            <a:endParaRPr sz="3600"/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57" name="object 57"/>
          <p:cNvSpPr txBox="1"/>
          <p:nvPr/>
        </p:nvSpPr>
        <p:spPr>
          <a:xfrm>
            <a:off x="8890507" y="6618223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solidFill>
                  <a:srgbClr val="0000FF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900" y="2143201"/>
            <a:ext cx="8994775" cy="4267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604" algn="just">
              <a:lnSpc>
                <a:spcPct val="100000"/>
              </a:lnSpc>
              <a:spcBef>
                <a:spcPts val="95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3200" spc="3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3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3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spc="3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occur</a:t>
            </a:r>
            <a:r>
              <a:rPr sz="3200" spc="3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3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C-H</a:t>
            </a:r>
            <a:r>
              <a:rPr sz="3200" spc="3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3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CI-CI</a:t>
            </a:r>
            <a:r>
              <a:rPr sz="3200" spc="3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</a:t>
            </a:r>
            <a:r>
              <a:rPr sz="3200" spc="3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must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broken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C-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CI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H-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CI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bond</a:t>
            </a:r>
            <a:r>
              <a:rPr sz="32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must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formed.</a:t>
            </a:r>
            <a:endParaRPr sz="3200">
              <a:latin typeface="Calibri"/>
              <a:cs typeface="Calibri"/>
            </a:endParaRPr>
          </a:p>
          <a:p>
            <a:pPr marL="12700" marR="11430" algn="just">
              <a:lnSpc>
                <a:spcPct val="100000"/>
              </a:lnSpc>
              <a:spcBef>
                <a:spcPts val="188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CI-CI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(bond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energy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=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58</a:t>
            </a:r>
            <a:r>
              <a:rPr sz="3200" spc="6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kcaI/mole)</a:t>
            </a:r>
            <a:r>
              <a:rPr sz="3200" spc="7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weaker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than C-H bond (bond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energy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= 104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kcal/mole)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it is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weaker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CI-CI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that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will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break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first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initiate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reaction.</a:t>
            </a:r>
            <a:endParaRPr sz="3200">
              <a:latin typeface="Calibri"/>
              <a:cs typeface="Calibri"/>
            </a:endParaRPr>
          </a:p>
          <a:p>
            <a:pPr marL="20955" marR="5080" algn="just">
              <a:lnSpc>
                <a:spcPct val="100000"/>
              </a:lnSpc>
              <a:spcBef>
                <a:spcPts val="805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above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involves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three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steps,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initiation,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propagation,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termination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4572" y="0"/>
            <a:ext cx="3001010" cy="847725"/>
            <a:chOff x="-4572" y="0"/>
            <a:chExt cx="3001010" cy="847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857521" cy="6447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996183" cy="8442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4"/>
              <a:ext cx="2820924" cy="5852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524"/>
              <a:ext cx="2821305" cy="585470"/>
            </a:xfrm>
            <a:custGeom>
              <a:avLst/>
              <a:gdLst/>
              <a:ahLst/>
              <a:cxnLst/>
              <a:rect l="l" t="t" r="r" b="b"/>
              <a:pathLst>
                <a:path w="2821305" h="585470">
                  <a:moveTo>
                    <a:pt x="0" y="585215"/>
                  </a:moveTo>
                  <a:lnTo>
                    <a:pt x="2820924" y="585215"/>
                  </a:lnTo>
                  <a:lnTo>
                    <a:pt x="2820924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8889"/>
            <a:ext cx="28168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Step</a:t>
            </a:r>
            <a:r>
              <a:rPr spc="-30" dirty="0"/>
              <a:t> </a:t>
            </a:r>
            <a:r>
              <a:rPr dirty="0"/>
              <a:t>I:</a:t>
            </a:r>
            <a:r>
              <a:rPr spc="-20" dirty="0"/>
              <a:t> </a:t>
            </a:r>
            <a:r>
              <a:rPr spc="-5" dirty="0"/>
              <a:t>Initiation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500" y="618870"/>
            <a:ext cx="9048115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initiation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step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chlorination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 methane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homolytic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cleavage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Cl</a:t>
            </a:r>
            <a:r>
              <a:rPr sz="3150" spc="7" baseline="-19841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3150" spc="15" baseline="-1984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into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two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chlorine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free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radicals.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7493" y="2145781"/>
            <a:ext cx="1600847" cy="88624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714168" y="2727428"/>
            <a:ext cx="6089015" cy="1640839"/>
            <a:chOff x="2714168" y="2727428"/>
            <a:chExt cx="6089015" cy="1640839"/>
          </a:xfrm>
        </p:grpSpPr>
        <p:sp>
          <p:nvSpPr>
            <p:cNvPr id="12" name="object 12"/>
            <p:cNvSpPr/>
            <p:nvPr/>
          </p:nvSpPr>
          <p:spPr>
            <a:xfrm>
              <a:off x="2714167" y="2829140"/>
              <a:ext cx="1115060" cy="184785"/>
            </a:xfrm>
            <a:custGeom>
              <a:avLst/>
              <a:gdLst/>
              <a:ahLst/>
              <a:cxnLst/>
              <a:rect l="l" t="t" r="r" b="b"/>
              <a:pathLst>
                <a:path w="1115060" h="184785">
                  <a:moveTo>
                    <a:pt x="1114958" y="93624"/>
                  </a:moveTo>
                  <a:lnTo>
                    <a:pt x="749922" y="0"/>
                  </a:lnTo>
                  <a:lnTo>
                    <a:pt x="757275" y="8890"/>
                  </a:lnTo>
                  <a:lnTo>
                    <a:pt x="772731" y="31457"/>
                  </a:lnTo>
                  <a:lnTo>
                    <a:pt x="781100" y="45999"/>
                  </a:lnTo>
                  <a:lnTo>
                    <a:pt x="788454" y="61722"/>
                  </a:lnTo>
                  <a:lnTo>
                    <a:pt x="793026" y="75603"/>
                  </a:lnTo>
                  <a:lnTo>
                    <a:pt x="0" y="75603"/>
                  </a:lnTo>
                  <a:lnTo>
                    <a:pt x="0" y="111645"/>
                  </a:lnTo>
                  <a:lnTo>
                    <a:pt x="792835" y="111645"/>
                  </a:lnTo>
                  <a:lnTo>
                    <a:pt x="788454" y="124523"/>
                  </a:lnTo>
                  <a:lnTo>
                    <a:pt x="781100" y="139725"/>
                  </a:lnTo>
                  <a:lnTo>
                    <a:pt x="772731" y="153809"/>
                  </a:lnTo>
                  <a:lnTo>
                    <a:pt x="757275" y="175666"/>
                  </a:lnTo>
                  <a:lnTo>
                    <a:pt x="749922" y="184251"/>
                  </a:lnTo>
                  <a:lnTo>
                    <a:pt x="1114958" y="9362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64094" y="2829133"/>
              <a:ext cx="365125" cy="184785"/>
            </a:xfrm>
            <a:custGeom>
              <a:avLst/>
              <a:gdLst/>
              <a:ahLst/>
              <a:cxnLst/>
              <a:rect l="l" t="t" r="r" b="b"/>
              <a:pathLst>
                <a:path w="365125" h="184785">
                  <a:moveTo>
                    <a:pt x="365038" y="93630"/>
                  </a:moveTo>
                  <a:lnTo>
                    <a:pt x="308001" y="107790"/>
                  </a:lnTo>
                  <a:lnTo>
                    <a:pt x="182519" y="138942"/>
                  </a:lnTo>
                  <a:lnTo>
                    <a:pt x="57037" y="170094"/>
                  </a:lnTo>
                  <a:lnTo>
                    <a:pt x="0" y="184254"/>
                  </a:lnTo>
                  <a:lnTo>
                    <a:pt x="7129" y="175670"/>
                  </a:lnTo>
                  <a:lnTo>
                    <a:pt x="22814" y="153810"/>
                  </a:lnTo>
                  <a:lnTo>
                    <a:pt x="38500" y="124517"/>
                  </a:lnTo>
                  <a:lnTo>
                    <a:pt x="45629" y="93630"/>
                  </a:lnTo>
                  <a:lnTo>
                    <a:pt x="38500" y="61726"/>
                  </a:lnTo>
                  <a:lnTo>
                    <a:pt x="22814" y="31460"/>
                  </a:lnTo>
                  <a:lnTo>
                    <a:pt x="7129" y="8871"/>
                  </a:lnTo>
                  <a:lnTo>
                    <a:pt x="0" y="0"/>
                  </a:lnTo>
                  <a:lnTo>
                    <a:pt x="57037" y="14629"/>
                  </a:lnTo>
                  <a:lnTo>
                    <a:pt x="182519" y="46815"/>
                  </a:lnTo>
                  <a:lnTo>
                    <a:pt x="308001" y="79000"/>
                  </a:lnTo>
                  <a:lnTo>
                    <a:pt x="365038" y="93630"/>
                  </a:lnTo>
                  <a:close/>
                </a:path>
              </a:pathLst>
            </a:custGeom>
            <a:ln w="351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8065" y="2727428"/>
              <a:ext cx="453390" cy="271145"/>
            </a:xfrm>
            <a:custGeom>
              <a:avLst/>
              <a:gdLst/>
              <a:ahLst/>
              <a:cxnLst/>
              <a:rect l="l" t="t" r="r" b="b"/>
              <a:pathLst>
                <a:path w="453389" h="271144">
                  <a:moveTo>
                    <a:pt x="131940" y="42859"/>
                  </a:moveTo>
                  <a:lnTo>
                    <a:pt x="76634" y="42859"/>
                  </a:lnTo>
                  <a:lnTo>
                    <a:pt x="82555" y="43970"/>
                  </a:lnTo>
                  <a:lnTo>
                    <a:pt x="92777" y="48414"/>
                  </a:lnTo>
                  <a:lnTo>
                    <a:pt x="111090" y="78410"/>
                  </a:lnTo>
                  <a:lnTo>
                    <a:pt x="111062" y="89742"/>
                  </a:lnTo>
                  <a:lnTo>
                    <a:pt x="98842" y="130042"/>
                  </a:lnTo>
                  <a:lnTo>
                    <a:pt x="79885" y="158750"/>
                  </a:lnTo>
                  <a:lnTo>
                    <a:pt x="74259" y="166904"/>
                  </a:lnTo>
                  <a:lnTo>
                    <a:pt x="68539" y="175404"/>
                  </a:lnTo>
                  <a:lnTo>
                    <a:pt x="62725" y="184250"/>
                  </a:lnTo>
                  <a:lnTo>
                    <a:pt x="5818" y="238017"/>
                  </a:lnTo>
                  <a:lnTo>
                    <a:pt x="0" y="256541"/>
                  </a:lnTo>
                  <a:lnTo>
                    <a:pt x="254" y="258588"/>
                  </a:lnTo>
                  <a:lnTo>
                    <a:pt x="145828" y="268522"/>
                  </a:lnTo>
                  <a:lnTo>
                    <a:pt x="147495" y="268105"/>
                  </a:lnTo>
                  <a:lnTo>
                    <a:pt x="154910" y="252433"/>
                  </a:lnTo>
                  <a:lnTo>
                    <a:pt x="154710" y="250808"/>
                  </a:lnTo>
                  <a:lnTo>
                    <a:pt x="36085" y="240619"/>
                  </a:lnTo>
                  <a:lnTo>
                    <a:pt x="79558" y="200745"/>
                  </a:lnTo>
                  <a:lnTo>
                    <a:pt x="106106" y="170975"/>
                  </a:lnTo>
                  <a:lnTo>
                    <a:pt x="128412" y="138777"/>
                  </a:lnTo>
                  <a:lnTo>
                    <a:pt x="142338" y="97667"/>
                  </a:lnTo>
                  <a:lnTo>
                    <a:pt x="143021" y="89742"/>
                  </a:lnTo>
                  <a:lnTo>
                    <a:pt x="143021" y="81817"/>
                  </a:lnTo>
                  <a:lnTo>
                    <a:pt x="135690" y="48735"/>
                  </a:lnTo>
                  <a:lnTo>
                    <a:pt x="131940" y="42859"/>
                  </a:lnTo>
                  <a:close/>
                </a:path>
                <a:path w="453389" h="271144">
                  <a:moveTo>
                    <a:pt x="71037" y="15528"/>
                  </a:moveTo>
                  <a:lnTo>
                    <a:pt x="26585" y="25996"/>
                  </a:lnTo>
                  <a:lnTo>
                    <a:pt x="4608" y="47327"/>
                  </a:lnTo>
                  <a:lnTo>
                    <a:pt x="4645" y="54290"/>
                  </a:lnTo>
                  <a:lnTo>
                    <a:pt x="15605" y="64042"/>
                  </a:lnTo>
                  <a:lnTo>
                    <a:pt x="18570" y="62799"/>
                  </a:lnTo>
                  <a:lnTo>
                    <a:pt x="25441" y="58042"/>
                  </a:lnTo>
                  <a:lnTo>
                    <a:pt x="29422" y="55549"/>
                  </a:lnTo>
                  <a:lnTo>
                    <a:pt x="38421" y="50438"/>
                  </a:lnTo>
                  <a:lnTo>
                    <a:pt x="43694" y="48117"/>
                  </a:lnTo>
                  <a:lnTo>
                    <a:pt x="55778" y="43920"/>
                  </a:lnTo>
                  <a:lnTo>
                    <a:pt x="62501" y="42859"/>
                  </a:lnTo>
                  <a:lnTo>
                    <a:pt x="131940" y="42859"/>
                  </a:lnTo>
                  <a:lnTo>
                    <a:pt x="131184" y="41674"/>
                  </a:lnTo>
                  <a:lnTo>
                    <a:pt x="95411" y="18549"/>
                  </a:lnTo>
                  <a:lnTo>
                    <a:pt x="79706" y="15866"/>
                  </a:lnTo>
                  <a:lnTo>
                    <a:pt x="71037" y="15528"/>
                  </a:lnTo>
                  <a:close/>
                </a:path>
                <a:path w="453389" h="271144">
                  <a:moveTo>
                    <a:pt x="313285" y="16269"/>
                  </a:moveTo>
                  <a:lnTo>
                    <a:pt x="272106" y="21373"/>
                  </a:lnTo>
                  <a:lnTo>
                    <a:pt x="235182" y="43387"/>
                  </a:lnTo>
                  <a:lnTo>
                    <a:pt x="210041" y="80883"/>
                  </a:lnTo>
                  <a:lnTo>
                    <a:pt x="199947" y="118153"/>
                  </a:lnTo>
                  <a:lnTo>
                    <a:pt x="198007" y="146798"/>
                  </a:lnTo>
                  <a:lnTo>
                    <a:pt x="198460" y="161198"/>
                  </a:lnTo>
                  <a:lnTo>
                    <a:pt x="205231" y="199402"/>
                  </a:lnTo>
                  <a:lnTo>
                    <a:pt x="226179" y="238390"/>
                  </a:lnTo>
                  <a:lnTo>
                    <a:pt x="259333" y="262684"/>
                  </a:lnTo>
                  <a:lnTo>
                    <a:pt x="302674" y="270957"/>
                  </a:lnTo>
                  <a:lnTo>
                    <a:pt x="309988" y="270777"/>
                  </a:lnTo>
                  <a:lnTo>
                    <a:pt x="358022" y="258338"/>
                  </a:lnTo>
                  <a:lnTo>
                    <a:pt x="379280" y="242306"/>
                  </a:lnTo>
                  <a:lnTo>
                    <a:pt x="305514" y="242306"/>
                  </a:lnTo>
                  <a:lnTo>
                    <a:pt x="296826" y="241908"/>
                  </a:lnTo>
                  <a:lnTo>
                    <a:pt x="260992" y="228158"/>
                  </a:lnTo>
                  <a:lnTo>
                    <a:pt x="238625" y="195862"/>
                  </a:lnTo>
                  <a:lnTo>
                    <a:pt x="231006" y="156851"/>
                  </a:lnTo>
                  <a:lnTo>
                    <a:pt x="230688" y="145292"/>
                  </a:lnTo>
                  <a:lnTo>
                    <a:pt x="231038" y="133266"/>
                  </a:lnTo>
                  <a:lnTo>
                    <a:pt x="239352" y="92504"/>
                  </a:lnTo>
                  <a:lnTo>
                    <a:pt x="262350" y="58987"/>
                  </a:lnTo>
                  <a:lnTo>
                    <a:pt x="304742" y="44562"/>
                  </a:lnTo>
                  <a:lnTo>
                    <a:pt x="378571" y="44562"/>
                  </a:lnTo>
                  <a:lnTo>
                    <a:pt x="378372" y="44069"/>
                  </a:lnTo>
                  <a:lnTo>
                    <a:pt x="341756" y="21725"/>
                  </a:lnTo>
                  <a:lnTo>
                    <a:pt x="320633" y="17010"/>
                  </a:lnTo>
                  <a:lnTo>
                    <a:pt x="313285" y="16269"/>
                  </a:lnTo>
                  <a:close/>
                </a:path>
                <a:path w="453389" h="271144">
                  <a:moveTo>
                    <a:pt x="374636" y="217585"/>
                  </a:moveTo>
                  <a:lnTo>
                    <a:pt x="370401" y="217585"/>
                  </a:lnTo>
                  <a:lnTo>
                    <a:pt x="367163" y="218970"/>
                  </a:lnTo>
                  <a:lnTo>
                    <a:pt x="359666" y="224508"/>
                  </a:lnTo>
                  <a:lnTo>
                    <a:pt x="355157" y="227414"/>
                  </a:lnTo>
                  <a:lnTo>
                    <a:pt x="319285" y="241395"/>
                  </a:lnTo>
                  <a:lnTo>
                    <a:pt x="305514" y="242306"/>
                  </a:lnTo>
                  <a:lnTo>
                    <a:pt x="379280" y="242306"/>
                  </a:lnTo>
                  <a:lnTo>
                    <a:pt x="381187" y="234489"/>
                  </a:lnTo>
                  <a:lnTo>
                    <a:pt x="381082" y="227414"/>
                  </a:lnTo>
                  <a:lnTo>
                    <a:pt x="375981" y="217960"/>
                  </a:lnTo>
                  <a:lnTo>
                    <a:pt x="374636" y="217585"/>
                  </a:lnTo>
                  <a:close/>
                </a:path>
                <a:path w="453389" h="271144">
                  <a:moveTo>
                    <a:pt x="378571" y="44562"/>
                  </a:moveTo>
                  <a:lnTo>
                    <a:pt x="304742" y="44562"/>
                  </a:lnTo>
                  <a:lnTo>
                    <a:pt x="311972" y="44790"/>
                  </a:lnTo>
                  <a:lnTo>
                    <a:pt x="318684" y="45476"/>
                  </a:lnTo>
                  <a:lnTo>
                    <a:pt x="358320" y="62338"/>
                  </a:lnTo>
                  <a:lnTo>
                    <a:pt x="365295" y="67893"/>
                  </a:lnTo>
                  <a:lnTo>
                    <a:pt x="368359" y="69276"/>
                  </a:lnTo>
                  <a:lnTo>
                    <a:pt x="380016" y="58240"/>
                  </a:lnTo>
                  <a:lnTo>
                    <a:pt x="379891" y="50488"/>
                  </a:lnTo>
                  <a:lnTo>
                    <a:pt x="379742" y="49031"/>
                  </a:lnTo>
                  <a:lnTo>
                    <a:pt x="379493" y="47698"/>
                  </a:lnTo>
                  <a:lnTo>
                    <a:pt x="378820" y="45180"/>
                  </a:lnTo>
                  <a:lnTo>
                    <a:pt x="378571" y="44562"/>
                  </a:lnTo>
                  <a:close/>
                </a:path>
                <a:path w="453389" h="271144">
                  <a:moveTo>
                    <a:pt x="439872" y="0"/>
                  </a:moveTo>
                  <a:lnTo>
                    <a:pt x="422635" y="7233"/>
                  </a:lnTo>
                  <a:lnTo>
                    <a:pt x="422635" y="262444"/>
                  </a:lnTo>
                  <a:lnTo>
                    <a:pt x="440246" y="269646"/>
                  </a:lnTo>
                  <a:lnTo>
                    <a:pt x="442413" y="269505"/>
                  </a:lnTo>
                  <a:lnTo>
                    <a:pt x="452859" y="7233"/>
                  </a:lnTo>
                  <a:lnTo>
                    <a:pt x="452476" y="5999"/>
                  </a:lnTo>
                  <a:lnTo>
                    <a:pt x="4398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1147" y="3101340"/>
              <a:ext cx="4873752" cy="10881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7327" y="3020568"/>
              <a:ext cx="5035296" cy="13472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7723" y="3116580"/>
              <a:ext cx="4800600" cy="101498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984169" y="2343963"/>
            <a:ext cx="392430" cy="278130"/>
            <a:chOff x="2984169" y="2343963"/>
            <a:chExt cx="392430" cy="278130"/>
          </a:xfrm>
        </p:grpSpPr>
        <p:sp>
          <p:nvSpPr>
            <p:cNvPr id="19" name="object 19"/>
            <p:cNvSpPr/>
            <p:nvPr/>
          </p:nvSpPr>
          <p:spPr>
            <a:xfrm>
              <a:off x="2984169" y="2343963"/>
              <a:ext cx="149225" cy="273685"/>
            </a:xfrm>
            <a:custGeom>
              <a:avLst/>
              <a:gdLst/>
              <a:ahLst/>
              <a:cxnLst/>
              <a:rect l="l" t="t" r="r" b="b"/>
              <a:pathLst>
                <a:path w="149225" h="273685">
                  <a:moveTo>
                    <a:pt x="17516" y="0"/>
                  </a:moveTo>
                  <a:lnTo>
                    <a:pt x="5551" y="1076"/>
                  </a:lnTo>
                  <a:lnTo>
                    <a:pt x="1571" y="3503"/>
                  </a:lnTo>
                  <a:lnTo>
                    <a:pt x="0" y="7333"/>
                  </a:lnTo>
                  <a:lnTo>
                    <a:pt x="0" y="266073"/>
                  </a:lnTo>
                  <a:lnTo>
                    <a:pt x="1597" y="269978"/>
                  </a:lnTo>
                  <a:lnTo>
                    <a:pt x="2687" y="270954"/>
                  </a:lnTo>
                  <a:lnTo>
                    <a:pt x="7275" y="272681"/>
                  </a:lnTo>
                  <a:lnTo>
                    <a:pt x="17922" y="273357"/>
                  </a:lnTo>
                  <a:lnTo>
                    <a:pt x="24944" y="272205"/>
                  </a:lnTo>
                  <a:lnTo>
                    <a:pt x="28746" y="269978"/>
                  </a:lnTo>
                  <a:lnTo>
                    <a:pt x="30749" y="265998"/>
                  </a:lnTo>
                  <a:lnTo>
                    <a:pt x="30749" y="142635"/>
                  </a:lnTo>
                  <a:lnTo>
                    <a:pt x="37327" y="134938"/>
                  </a:lnTo>
                  <a:lnTo>
                    <a:pt x="69062" y="110811"/>
                  </a:lnTo>
                  <a:lnTo>
                    <a:pt x="81119" y="108596"/>
                  </a:lnTo>
                  <a:lnTo>
                    <a:pt x="87355" y="108596"/>
                  </a:lnTo>
                  <a:lnTo>
                    <a:pt x="117446" y="144262"/>
                  </a:lnTo>
                  <a:lnTo>
                    <a:pt x="118232" y="264622"/>
                  </a:lnTo>
                  <a:lnTo>
                    <a:pt x="118637" y="267475"/>
                  </a:lnTo>
                  <a:lnTo>
                    <a:pt x="121248" y="271004"/>
                  </a:lnTo>
                  <a:lnTo>
                    <a:pt x="125406" y="272656"/>
                  </a:lnTo>
                  <a:lnTo>
                    <a:pt x="136230" y="273357"/>
                  </a:lnTo>
                  <a:lnTo>
                    <a:pt x="143201" y="272205"/>
                  </a:lnTo>
                  <a:lnTo>
                    <a:pt x="147004" y="269978"/>
                  </a:lnTo>
                  <a:lnTo>
                    <a:pt x="148601" y="267350"/>
                  </a:lnTo>
                  <a:lnTo>
                    <a:pt x="149006" y="264622"/>
                  </a:lnTo>
                  <a:lnTo>
                    <a:pt x="149006" y="160605"/>
                  </a:lnTo>
                  <a:lnTo>
                    <a:pt x="143777" y="122012"/>
                  </a:lnTo>
                  <a:lnTo>
                    <a:pt x="120256" y="91455"/>
                  </a:lnTo>
                  <a:lnTo>
                    <a:pt x="83629" y="82017"/>
                  </a:lnTo>
                  <a:lnTo>
                    <a:pt x="76086" y="82496"/>
                  </a:lnTo>
                  <a:lnTo>
                    <a:pt x="40338" y="99186"/>
                  </a:lnTo>
                  <a:lnTo>
                    <a:pt x="30749" y="112201"/>
                  </a:lnTo>
                  <a:lnTo>
                    <a:pt x="30749" y="8734"/>
                  </a:lnTo>
                  <a:lnTo>
                    <a:pt x="30369" y="6081"/>
                  </a:lnTo>
                  <a:lnTo>
                    <a:pt x="27732" y="2527"/>
                  </a:lnTo>
                  <a:lnTo>
                    <a:pt x="25045" y="1076"/>
                  </a:lnTo>
                  <a:lnTo>
                    <a:pt x="1751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76423" y="2429259"/>
              <a:ext cx="199579" cy="192491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7021" y="2597220"/>
            <a:ext cx="133511" cy="13233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3339" y="4430090"/>
            <a:ext cx="903922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6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energy</a:t>
            </a:r>
            <a:r>
              <a:rPr sz="3200" spc="6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required</a:t>
            </a:r>
            <a:r>
              <a:rPr sz="3200" spc="6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heterolytic</a:t>
            </a:r>
            <a:r>
              <a:rPr sz="3200" spc="6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cleavage</a:t>
            </a:r>
            <a:r>
              <a:rPr sz="3200" spc="6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7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Cl</a:t>
            </a:r>
            <a:r>
              <a:rPr sz="3150" baseline="-19841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58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kcal/mole,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provided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by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UV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light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heat.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Halogenation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alkanes does not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take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place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dark.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000000"/>
                </a:solidFill>
                <a:latin typeface="Arial"/>
                <a:cs typeface="Arial"/>
              </a:rPr>
              <a:pPr marL="19685">
                <a:lnSpc>
                  <a:spcPts val="1425"/>
                </a:lnSpc>
              </a:pPr>
              <a:t>19</a:t>
            </a:fld>
            <a:endParaRPr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3887723" y="3116579"/>
            <a:ext cx="4800600" cy="1015365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55575" marR="149860" indent="106680">
              <a:lnSpc>
                <a:spcPct val="100000"/>
              </a:lnSpc>
              <a:spcBef>
                <a:spcPts val="155"/>
              </a:spcBef>
            </a:pP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free radical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(highly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reactive,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unstable,</a:t>
            </a:r>
            <a:r>
              <a:rPr sz="3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initiates</a:t>
            </a:r>
            <a:r>
              <a:rPr sz="3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reaction)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2853" y="3123641"/>
            <a:ext cx="21482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58</a:t>
            </a:r>
            <a:r>
              <a:rPr sz="32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kcal/mole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40" y="2091385"/>
            <a:ext cx="9091295" cy="346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9855">
              <a:lnSpc>
                <a:spcPct val="100000"/>
              </a:lnSpc>
              <a:spcBef>
                <a:spcPts val="95"/>
              </a:spcBef>
              <a:tabLst>
                <a:tab pos="445134" algn="l"/>
                <a:tab pos="2110105" algn="l"/>
                <a:tab pos="3670935" algn="l"/>
                <a:tab pos="5205095" algn="l"/>
                <a:tab pos="6607809" algn="l"/>
                <a:tab pos="7510145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	ch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mi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eac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ol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ma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mi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al 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bonds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breaking</a:t>
            </a:r>
            <a:r>
              <a:rPr sz="3200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old</a:t>
            </a:r>
            <a:r>
              <a:rPr sz="3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chemical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bonds.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Calibri"/>
              <a:cs typeface="Calibri"/>
            </a:endParaRPr>
          </a:p>
          <a:p>
            <a:pPr marL="118110" marR="5080">
              <a:lnSpc>
                <a:spcPct val="100000"/>
              </a:lnSpc>
              <a:tabLst>
                <a:tab pos="1929130" algn="l"/>
                <a:tab pos="2480310" algn="l"/>
                <a:tab pos="3904615" algn="l"/>
                <a:tab pos="6054090" algn="l"/>
                <a:tab pos="6846570" algn="l"/>
                <a:tab pos="7475220" algn="l"/>
              </a:tabLst>
            </a:pPr>
            <a:r>
              <a:rPr sz="3200" spc="-6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eact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4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po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nd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can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b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7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4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ni</a:t>
            </a:r>
            <a:r>
              <a:rPr sz="3200" spc="-70" dirty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ed 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broadly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two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ways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by:</a:t>
            </a:r>
            <a:endParaRPr sz="3200">
              <a:latin typeface="Calibri"/>
              <a:cs typeface="Calibri"/>
            </a:endParaRPr>
          </a:p>
          <a:p>
            <a:pPr marL="2376805" indent="-573405">
              <a:lnSpc>
                <a:spcPct val="100000"/>
              </a:lnSpc>
              <a:spcBef>
                <a:spcPts val="969"/>
              </a:spcBef>
              <a:buAutoNum type="romanUcPeriod"/>
              <a:tabLst>
                <a:tab pos="2376805" algn="l"/>
                <a:tab pos="2377440" algn="l"/>
              </a:tabLst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What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types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endParaRPr sz="3200">
              <a:latin typeface="Calibri"/>
              <a:cs typeface="Calibri"/>
            </a:endParaRPr>
          </a:p>
          <a:p>
            <a:pPr marL="2376805" indent="-573405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2376805" algn="l"/>
                <a:tab pos="2377440" algn="l"/>
              </a:tabLst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How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these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occur.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79" y="237185"/>
            <a:ext cx="898779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</a:t>
            </a:r>
            <a:r>
              <a:rPr dirty="0"/>
              <a:t> </a:t>
            </a:r>
            <a:r>
              <a:rPr spc="-5" dirty="0"/>
              <a:t>chemical</a:t>
            </a:r>
            <a:r>
              <a:rPr dirty="0"/>
              <a:t> </a:t>
            </a:r>
            <a:r>
              <a:rPr spc="-10" dirty="0"/>
              <a:t>reaction</a:t>
            </a:r>
            <a:r>
              <a:rPr spc="-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5" dirty="0"/>
              <a:t>transformation</a:t>
            </a:r>
            <a:r>
              <a:rPr spc="-1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one </a:t>
            </a:r>
            <a:r>
              <a:rPr dirty="0"/>
              <a:t> </a:t>
            </a:r>
            <a:r>
              <a:rPr spc="-10" dirty="0"/>
              <a:t>chemical</a:t>
            </a:r>
            <a:r>
              <a:rPr spc="-5" dirty="0"/>
              <a:t> </a:t>
            </a:r>
            <a:r>
              <a:rPr spc="-10" dirty="0"/>
              <a:t>or</a:t>
            </a:r>
            <a:r>
              <a:rPr spc="665" dirty="0"/>
              <a:t> </a:t>
            </a:r>
            <a:r>
              <a:rPr spc="-5" dirty="0"/>
              <a:t>collection</a:t>
            </a:r>
            <a:r>
              <a:rPr spc="690" dirty="0"/>
              <a:t> </a:t>
            </a:r>
            <a:r>
              <a:rPr spc="-10" dirty="0"/>
              <a:t>of</a:t>
            </a:r>
            <a:r>
              <a:rPr spc="685" dirty="0"/>
              <a:t> </a:t>
            </a:r>
            <a:r>
              <a:rPr spc="-5" dirty="0"/>
              <a:t>chemicals</a:t>
            </a:r>
            <a:r>
              <a:rPr spc="685" dirty="0"/>
              <a:t> </a:t>
            </a:r>
            <a:r>
              <a:rPr spc="-15" dirty="0"/>
              <a:t>into</a:t>
            </a:r>
            <a:r>
              <a:rPr spc="680" dirty="0"/>
              <a:t> </a:t>
            </a:r>
            <a:r>
              <a:rPr spc="-5" dirty="0"/>
              <a:t>another </a:t>
            </a:r>
            <a:r>
              <a:rPr spc="-715" dirty="0"/>
              <a:t> </a:t>
            </a:r>
            <a:r>
              <a:rPr spc="-10" dirty="0"/>
              <a:t>chemical</a:t>
            </a:r>
            <a:r>
              <a:rPr spc="25" dirty="0"/>
              <a:t> </a:t>
            </a:r>
            <a:r>
              <a:rPr spc="-5" dirty="0"/>
              <a:t>or</a:t>
            </a:r>
            <a:r>
              <a:rPr spc="10" dirty="0"/>
              <a:t> </a:t>
            </a:r>
            <a:r>
              <a:rPr spc="-10" dirty="0"/>
              <a:t>collection</a:t>
            </a:r>
            <a:r>
              <a:rPr spc="40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10" dirty="0"/>
              <a:t>chemicals.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3618229" cy="844550"/>
            <a:chOff x="0" y="0"/>
            <a:chExt cx="3618229" cy="844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467129" cy="6447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617975" cy="8442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1523"/>
              <a:ext cx="3429000" cy="5852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3" y="1523"/>
            <a:ext cx="3429000" cy="58547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50"/>
              </a:spcBef>
            </a:pPr>
            <a:r>
              <a:rPr spc="-10" dirty="0"/>
              <a:t>Step</a:t>
            </a:r>
            <a:r>
              <a:rPr spc="-30" dirty="0"/>
              <a:t> </a:t>
            </a:r>
            <a:r>
              <a:rPr dirty="0"/>
              <a:t>II:</a:t>
            </a:r>
            <a:r>
              <a:rPr spc="-25" dirty="0"/>
              <a:t> </a:t>
            </a:r>
            <a:r>
              <a:rPr spc="-15" dirty="0"/>
              <a:t>Propagation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39" y="541985"/>
            <a:ext cx="898906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 unstable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chlorine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free radical forces,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strong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C-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break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homolytically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in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propagation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step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(formation</a:t>
            </a:r>
            <a:r>
              <a:rPr sz="32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new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free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radicals).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12372" y="2178664"/>
            <a:ext cx="1932305" cy="1609090"/>
            <a:chOff x="1912372" y="2178664"/>
            <a:chExt cx="1932305" cy="160909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1284" y="2890364"/>
              <a:ext cx="132694" cy="18565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56684" y="3032431"/>
              <a:ext cx="411480" cy="231140"/>
            </a:xfrm>
            <a:custGeom>
              <a:avLst/>
              <a:gdLst/>
              <a:ahLst/>
              <a:cxnLst/>
              <a:rect l="l" t="t" r="r" b="b"/>
              <a:pathLst>
                <a:path w="411480" h="231139">
                  <a:moveTo>
                    <a:pt x="0" y="230970"/>
                  </a:moveTo>
                  <a:lnTo>
                    <a:pt x="411245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0377" y="3244055"/>
              <a:ext cx="127267" cy="18372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43884" y="3012293"/>
              <a:ext cx="436880" cy="271780"/>
            </a:xfrm>
            <a:custGeom>
              <a:avLst/>
              <a:gdLst/>
              <a:ahLst/>
              <a:cxnLst/>
              <a:rect l="l" t="t" r="r" b="b"/>
              <a:pathLst>
                <a:path w="436880" h="271779">
                  <a:moveTo>
                    <a:pt x="417555" y="0"/>
                  </a:moveTo>
                  <a:lnTo>
                    <a:pt x="0" y="237467"/>
                  </a:lnTo>
                  <a:lnTo>
                    <a:pt x="19291" y="271247"/>
                  </a:lnTo>
                  <a:lnTo>
                    <a:pt x="436846" y="33779"/>
                  </a:lnTo>
                  <a:lnTo>
                    <a:pt x="41755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7160" y="3251362"/>
              <a:ext cx="127105" cy="1835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82837" y="3048466"/>
              <a:ext cx="389255" cy="224790"/>
            </a:xfrm>
            <a:custGeom>
              <a:avLst/>
              <a:gdLst/>
              <a:ahLst/>
              <a:cxnLst/>
              <a:rect l="l" t="t" r="r" b="b"/>
              <a:pathLst>
                <a:path w="389254" h="224789">
                  <a:moveTo>
                    <a:pt x="389249" y="2247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69676" y="3028454"/>
              <a:ext cx="415925" cy="264795"/>
            </a:xfrm>
            <a:custGeom>
              <a:avLst/>
              <a:gdLst/>
              <a:ahLst/>
              <a:cxnLst/>
              <a:rect l="l" t="t" r="r" b="b"/>
              <a:pathLst>
                <a:path w="415925" h="264795">
                  <a:moveTo>
                    <a:pt x="19832" y="0"/>
                  </a:moveTo>
                  <a:lnTo>
                    <a:pt x="0" y="33563"/>
                  </a:lnTo>
                  <a:lnTo>
                    <a:pt x="395920" y="264750"/>
                  </a:lnTo>
                  <a:lnTo>
                    <a:pt x="415572" y="231204"/>
                  </a:lnTo>
                  <a:lnTo>
                    <a:pt x="1983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4889" y="2178664"/>
              <a:ext cx="127285" cy="18372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63484" y="2401482"/>
              <a:ext cx="3175" cy="461009"/>
            </a:xfrm>
            <a:custGeom>
              <a:avLst/>
              <a:gdLst/>
              <a:ahLst/>
              <a:cxnLst/>
              <a:rect l="l" t="t" r="r" b="b"/>
              <a:pathLst>
                <a:path w="3175" h="461010">
                  <a:moveTo>
                    <a:pt x="2704" y="0"/>
                  </a:moveTo>
                  <a:lnTo>
                    <a:pt x="0" y="46077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44013" y="2398135"/>
              <a:ext cx="41910" cy="467995"/>
            </a:xfrm>
            <a:custGeom>
              <a:avLst/>
              <a:gdLst/>
              <a:ahLst/>
              <a:cxnLst/>
              <a:rect l="l" t="t" r="r" b="b"/>
              <a:pathLst>
                <a:path w="41910" h="467994">
                  <a:moveTo>
                    <a:pt x="2704" y="0"/>
                  </a:moveTo>
                  <a:lnTo>
                    <a:pt x="0" y="467250"/>
                  </a:lnTo>
                  <a:lnTo>
                    <a:pt x="38942" y="467484"/>
                  </a:lnTo>
                  <a:lnTo>
                    <a:pt x="41647" y="233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96776" y="3604080"/>
              <a:ext cx="127105" cy="18363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159337" y="3114154"/>
              <a:ext cx="3175" cy="461009"/>
            </a:xfrm>
            <a:custGeom>
              <a:avLst/>
              <a:gdLst/>
              <a:ahLst/>
              <a:cxnLst/>
              <a:rect l="l" t="t" r="r" b="b"/>
              <a:pathLst>
                <a:path w="3175" h="461010">
                  <a:moveTo>
                    <a:pt x="0" y="460771"/>
                  </a:moveTo>
                  <a:lnTo>
                    <a:pt x="2704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39866" y="3110789"/>
              <a:ext cx="41910" cy="467995"/>
            </a:xfrm>
            <a:custGeom>
              <a:avLst/>
              <a:gdLst/>
              <a:ahLst/>
              <a:cxnLst/>
              <a:rect l="l" t="t" r="r" b="b"/>
              <a:pathLst>
                <a:path w="41910" h="467995">
                  <a:moveTo>
                    <a:pt x="2704" y="0"/>
                  </a:moveTo>
                  <a:lnTo>
                    <a:pt x="0" y="467250"/>
                  </a:lnTo>
                  <a:lnTo>
                    <a:pt x="38942" y="467484"/>
                  </a:lnTo>
                  <a:lnTo>
                    <a:pt x="41647" y="233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79573" y="2926642"/>
              <a:ext cx="443865" cy="199390"/>
            </a:xfrm>
            <a:custGeom>
              <a:avLst/>
              <a:gdLst/>
              <a:ahLst/>
              <a:cxnLst/>
              <a:rect l="l" t="t" r="r" b="b"/>
              <a:pathLst>
                <a:path w="443864" h="199389">
                  <a:moveTo>
                    <a:pt x="438231" y="166895"/>
                  </a:moveTo>
                  <a:lnTo>
                    <a:pt x="391971" y="166895"/>
                  </a:lnTo>
                  <a:lnTo>
                    <a:pt x="393033" y="168345"/>
                  </a:lnTo>
                  <a:lnTo>
                    <a:pt x="407897" y="190960"/>
                  </a:lnTo>
                  <a:lnTo>
                    <a:pt x="413287" y="196349"/>
                  </a:lnTo>
                  <a:lnTo>
                    <a:pt x="420136" y="199208"/>
                  </a:lnTo>
                  <a:lnTo>
                    <a:pt x="427582" y="199357"/>
                  </a:lnTo>
                  <a:lnTo>
                    <a:pt x="434764" y="196613"/>
                  </a:lnTo>
                  <a:lnTo>
                    <a:pt x="440300" y="191368"/>
                  </a:lnTo>
                  <a:lnTo>
                    <a:pt x="443237" y="184696"/>
                  </a:lnTo>
                  <a:lnTo>
                    <a:pt x="443391" y="177438"/>
                  </a:lnTo>
                  <a:lnTo>
                    <a:pt x="440576" y="170437"/>
                  </a:lnTo>
                  <a:lnTo>
                    <a:pt x="438231" y="166895"/>
                  </a:lnTo>
                  <a:close/>
                </a:path>
                <a:path w="443864" h="199389">
                  <a:moveTo>
                    <a:pt x="392466" y="167643"/>
                  </a:moveTo>
                  <a:lnTo>
                    <a:pt x="392931" y="168345"/>
                  </a:lnTo>
                  <a:lnTo>
                    <a:pt x="392466" y="167643"/>
                  </a:lnTo>
                  <a:close/>
                </a:path>
                <a:path w="443864" h="199389">
                  <a:moveTo>
                    <a:pt x="391971" y="166895"/>
                  </a:moveTo>
                  <a:lnTo>
                    <a:pt x="392466" y="167643"/>
                  </a:lnTo>
                  <a:lnTo>
                    <a:pt x="393033" y="168345"/>
                  </a:lnTo>
                  <a:lnTo>
                    <a:pt x="391971" y="166895"/>
                  </a:lnTo>
                  <a:close/>
                </a:path>
                <a:path w="443864" h="199389">
                  <a:moveTo>
                    <a:pt x="424476" y="146121"/>
                  </a:moveTo>
                  <a:lnTo>
                    <a:pt x="375092" y="146121"/>
                  </a:lnTo>
                  <a:lnTo>
                    <a:pt x="376225" y="147399"/>
                  </a:lnTo>
                  <a:lnTo>
                    <a:pt x="392466" y="167643"/>
                  </a:lnTo>
                  <a:lnTo>
                    <a:pt x="391971" y="166895"/>
                  </a:lnTo>
                  <a:lnTo>
                    <a:pt x="438231" y="166895"/>
                  </a:lnTo>
                  <a:lnTo>
                    <a:pt x="424476" y="146121"/>
                  </a:lnTo>
                  <a:close/>
                </a:path>
                <a:path w="443864" h="199389">
                  <a:moveTo>
                    <a:pt x="375611" y="146763"/>
                  </a:moveTo>
                  <a:lnTo>
                    <a:pt x="376124" y="147399"/>
                  </a:lnTo>
                  <a:lnTo>
                    <a:pt x="375611" y="146763"/>
                  </a:lnTo>
                  <a:close/>
                </a:path>
                <a:path w="443864" h="199389">
                  <a:moveTo>
                    <a:pt x="375092" y="146121"/>
                  </a:moveTo>
                  <a:lnTo>
                    <a:pt x="375611" y="146763"/>
                  </a:lnTo>
                  <a:lnTo>
                    <a:pt x="376225" y="147399"/>
                  </a:lnTo>
                  <a:lnTo>
                    <a:pt x="375092" y="146121"/>
                  </a:lnTo>
                  <a:close/>
                </a:path>
                <a:path w="443864" h="199389">
                  <a:moveTo>
                    <a:pt x="408902" y="126753"/>
                  </a:moveTo>
                  <a:lnTo>
                    <a:pt x="356251" y="126753"/>
                  </a:lnTo>
                  <a:lnTo>
                    <a:pt x="357582" y="128003"/>
                  </a:lnTo>
                  <a:lnTo>
                    <a:pt x="375611" y="146763"/>
                  </a:lnTo>
                  <a:lnTo>
                    <a:pt x="375092" y="146121"/>
                  </a:lnTo>
                  <a:lnTo>
                    <a:pt x="424476" y="146121"/>
                  </a:lnTo>
                  <a:lnTo>
                    <a:pt x="424147" y="145623"/>
                  </a:lnTo>
                  <a:lnTo>
                    <a:pt x="408902" y="126753"/>
                  </a:lnTo>
                  <a:close/>
                </a:path>
                <a:path w="443864" h="199389">
                  <a:moveTo>
                    <a:pt x="356879" y="127402"/>
                  </a:moveTo>
                  <a:lnTo>
                    <a:pt x="357460" y="128003"/>
                  </a:lnTo>
                  <a:lnTo>
                    <a:pt x="356879" y="127402"/>
                  </a:lnTo>
                  <a:close/>
                </a:path>
                <a:path w="443864" h="199389">
                  <a:moveTo>
                    <a:pt x="356251" y="126753"/>
                  </a:moveTo>
                  <a:lnTo>
                    <a:pt x="356879" y="127402"/>
                  </a:lnTo>
                  <a:lnTo>
                    <a:pt x="357582" y="128003"/>
                  </a:lnTo>
                  <a:lnTo>
                    <a:pt x="356251" y="126753"/>
                  </a:lnTo>
                  <a:close/>
                </a:path>
                <a:path w="443864" h="199389">
                  <a:moveTo>
                    <a:pt x="392801" y="109329"/>
                  </a:moveTo>
                  <a:lnTo>
                    <a:pt x="335718" y="109329"/>
                  </a:lnTo>
                  <a:lnTo>
                    <a:pt x="336960" y="110311"/>
                  </a:lnTo>
                  <a:lnTo>
                    <a:pt x="356879" y="127402"/>
                  </a:lnTo>
                  <a:lnTo>
                    <a:pt x="356251" y="126753"/>
                  </a:lnTo>
                  <a:lnTo>
                    <a:pt x="408902" y="126753"/>
                  </a:lnTo>
                  <a:lnTo>
                    <a:pt x="405090" y="122034"/>
                  </a:lnTo>
                  <a:lnTo>
                    <a:pt x="392801" y="109329"/>
                  </a:lnTo>
                  <a:close/>
                </a:path>
                <a:path w="443864" h="199389">
                  <a:moveTo>
                    <a:pt x="336368" y="109884"/>
                  </a:moveTo>
                  <a:lnTo>
                    <a:pt x="336868" y="110311"/>
                  </a:lnTo>
                  <a:lnTo>
                    <a:pt x="336368" y="109884"/>
                  </a:lnTo>
                  <a:close/>
                </a:path>
                <a:path w="443864" h="199389">
                  <a:moveTo>
                    <a:pt x="335718" y="109329"/>
                  </a:moveTo>
                  <a:lnTo>
                    <a:pt x="336368" y="109884"/>
                  </a:lnTo>
                  <a:lnTo>
                    <a:pt x="336960" y="110311"/>
                  </a:lnTo>
                  <a:lnTo>
                    <a:pt x="335718" y="109329"/>
                  </a:lnTo>
                  <a:close/>
                </a:path>
                <a:path w="443864" h="199389">
                  <a:moveTo>
                    <a:pt x="376121" y="93478"/>
                  </a:moveTo>
                  <a:lnTo>
                    <a:pt x="313620" y="93478"/>
                  </a:lnTo>
                  <a:lnTo>
                    <a:pt x="314898" y="94329"/>
                  </a:lnTo>
                  <a:lnTo>
                    <a:pt x="336368" y="109884"/>
                  </a:lnTo>
                  <a:lnTo>
                    <a:pt x="335718" y="109329"/>
                  </a:lnTo>
                  <a:lnTo>
                    <a:pt x="392801" y="109329"/>
                  </a:lnTo>
                  <a:lnTo>
                    <a:pt x="383891" y="100117"/>
                  </a:lnTo>
                  <a:lnTo>
                    <a:pt x="376121" y="93478"/>
                  </a:lnTo>
                  <a:close/>
                </a:path>
                <a:path w="443864" h="199389">
                  <a:moveTo>
                    <a:pt x="314277" y="93952"/>
                  </a:moveTo>
                  <a:lnTo>
                    <a:pt x="314799" y="94329"/>
                  </a:lnTo>
                  <a:lnTo>
                    <a:pt x="314277" y="93952"/>
                  </a:lnTo>
                  <a:close/>
                </a:path>
                <a:path w="443864" h="199389">
                  <a:moveTo>
                    <a:pt x="313620" y="93478"/>
                  </a:moveTo>
                  <a:lnTo>
                    <a:pt x="314277" y="93952"/>
                  </a:lnTo>
                  <a:lnTo>
                    <a:pt x="314898" y="94329"/>
                  </a:lnTo>
                  <a:lnTo>
                    <a:pt x="313620" y="93478"/>
                  </a:lnTo>
                  <a:close/>
                </a:path>
                <a:path w="443864" h="199389">
                  <a:moveTo>
                    <a:pt x="290935" y="79789"/>
                  </a:moveTo>
                  <a:lnTo>
                    <a:pt x="314277" y="93952"/>
                  </a:lnTo>
                  <a:lnTo>
                    <a:pt x="313620" y="93478"/>
                  </a:lnTo>
                  <a:lnTo>
                    <a:pt x="376121" y="93478"/>
                  </a:lnTo>
                  <a:lnTo>
                    <a:pt x="360732" y="80331"/>
                  </a:lnTo>
                  <a:lnTo>
                    <a:pt x="360503" y="80167"/>
                  </a:lnTo>
                  <a:lnTo>
                    <a:pt x="291702" y="80167"/>
                  </a:lnTo>
                  <a:lnTo>
                    <a:pt x="290935" y="79789"/>
                  </a:lnTo>
                  <a:close/>
                </a:path>
                <a:path w="443864" h="199389">
                  <a:moveTo>
                    <a:pt x="290190" y="79337"/>
                  </a:moveTo>
                  <a:lnTo>
                    <a:pt x="290935" y="79789"/>
                  </a:lnTo>
                  <a:lnTo>
                    <a:pt x="291702" y="80167"/>
                  </a:lnTo>
                  <a:lnTo>
                    <a:pt x="290190" y="79337"/>
                  </a:lnTo>
                  <a:close/>
                </a:path>
                <a:path w="443864" h="199389">
                  <a:moveTo>
                    <a:pt x="359353" y="79337"/>
                  </a:moveTo>
                  <a:lnTo>
                    <a:pt x="290190" y="79337"/>
                  </a:lnTo>
                  <a:lnTo>
                    <a:pt x="291702" y="80167"/>
                  </a:lnTo>
                  <a:lnTo>
                    <a:pt x="360503" y="80167"/>
                  </a:lnTo>
                  <a:lnTo>
                    <a:pt x="359353" y="79337"/>
                  </a:lnTo>
                  <a:close/>
                </a:path>
                <a:path w="443864" h="199389">
                  <a:moveTo>
                    <a:pt x="266421" y="67722"/>
                  </a:moveTo>
                  <a:lnTo>
                    <a:pt x="290935" y="79789"/>
                  </a:lnTo>
                  <a:lnTo>
                    <a:pt x="290190" y="79337"/>
                  </a:lnTo>
                  <a:lnTo>
                    <a:pt x="359353" y="79337"/>
                  </a:lnTo>
                  <a:lnTo>
                    <a:pt x="343651" y="68017"/>
                  </a:lnTo>
                  <a:lnTo>
                    <a:pt x="267156" y="68017"/>
                  </a:lnTo>
                  <a:lnTo>
                    <a:pt x="266421" y="67722"/>
                  </a:lnTo>
                  <a:close/>
                </a:path>
                <a:path w="443864" h="199389">
                  <a:moveTo>
                    <a:pt x="265789" y="67411"/>
                  </a:moveTo>
                  <a:lnTo>
                    <a:pt x="266421" y="67722"/>
                  </a:lnTo>
                  <a:lnTo>
                    <a:pt x="267156" y="68017"/>
                  </a:lnTo>
                  <a:lnTo>
                    <a:pt x="265789" y="67411"/>
                  </a:lnTo>
                  <a:close/>
                </a:path>
                <a:path w="443864" h="199389">
                  <a:moveTo>
                    <a:pt x="342810" y="67411"/>
                  </a:moveTo>
                  <a:lnTo>
                    <a:pt x="265789" y="67411"/>
                  </a:lnTo>
                  <a:lnTo>
                    <a:pt x="267156" y="68017"/>
                  </a:lnTo>
                  <a:lnTo>
                    <a:pt x="343651" y="68017"/>
                  </a:lnTo>
                  <a:lnTo>
                    <a:pt x="342810" y="67411"/>
                  </a:lnTo>
                  <a:close/>
                </a:path>
                <a:path w="443864" h="199389">
                  <a:moveTo>
                    <a:pt x="241100" y="57549"/>
                  </a:moveTo>
                  <a:lnTo>
                    <a:pt x="266421" y="67722"/>
                  </a:lnTo>
                  <a:lnTo>
                    <a:pt x="265789" y="67411"/>
                  </a:lnTo>
                  <a:lnTo>
                    <a:pt x="342810" y="67411"/>
                  </a:lnTo>
                  <a:lnTo>
                    <a:pt x="336114" y="62584"/>
                  </a:lnTo>
                  <a:lnTo>
                    <a:pt x="328162" y="57756"/>
                  </a:lnTo>
                  <a:lnTo>
                    <a:pt x="241765" y="57756"/>
                  </a:lnTo>
                  <a:lnTo>
                    <a:pt x="241100" y="57549"/>
                  </a:lnTo>
                  <a:close/>
                </a:path>
                <a:path w="443864" h="199389">
                  <a:moveTo>
                    <a:pt x="240308" y="57230"/>
                  </a:moveTo>
                  <a:lnTo>
                    <a:pt x="241100" y="57549"/>
                  </a:lnTo>
                  <a:lnTo>
                    <a:pt x="241765" y="57756"/>
                  </a:lnTo>
                  <a:lnTo>
                    <a:pt x="240308" y="57230"/>
                  </a:lnTo>
                  <a:close/>
                </a:path>
                <a:path w="443864" h="199389">
                  <a:moveTo>
                    <a:pt x="327295" y="57230"/>
                  </a:moveTo>
                  <a:lnTo>
                    <a:pt x="240308" y="57230"/>
                  </a:lnTo>
                  <a:lnTo>
                    <a:pt x="241765" y="57756"/>
                  </a:lnTo>
                  <a:lnTo>
                    <a:pt x="328162" y="57756"/>
                  </a:lnTo>
                  <a:lnTo>
                    <a:pt x="327295" y="57230"/>
                  </a:lnTo>
                  <a:close/>
                </a:path>
                <a:path w="443864" h="199389">
                  <a:moveTo>
                    <a:pt x="214679" y="49301"/>
                  </a:moveTo>
                  <a:lnTo>
                    <a:pt x="241100" y="57549"/>
                  </a:lnTo>
                  <a:lnTo>
                    <a:pt x="240308" y="57230"/>
                  </a:lnTo>
                  <a:lnTo>
                    <a:pt x="327295" y="57230"/>
                  </a:lnTo>
                  <a:lnTo>
                    <a:pt x="314556" y="49498"/>
                  </a:lnTo>
                  <a:lnTo>
                    <a:pt x="215564" y="49498"/>
                  </a:lnTo>
                  <a:lnTo>
                    <a:pt x="214679" y="49301"/>
                  </a:lnTo>
                  <a:close/>
                </a:path>
                <a:path w="443864" h="199389">
                  <a:moveTo>
                    <a:pt x="134118" y="0"/>
                  </a:moveTo>
                  <a:lnTo>
                    <a:pt x="72790" y="4173"/>
                  </a:lnTo>
                  <a:lnTo>
                    <a:pt x="13604" y="19129"/>
                  </a:lnTo>
                  <a:lnTo>
                    <a:pt x="0" y="35336"/>
                  </a:lnTo>
                  <a:lnTo>
                    <a:pt x="773" y="42817"/>
                  </a:lnTo>
                  <a:lnTo>
                    <a:pt x="4466" y="49421"/>
                  </a:lnTo>
                  <a:lnTo>
                    <a:pt x="10270" y="53973"/>
                  </a:lnTo>
                  <a:lnTo>
                    <a:pt x="17404" y="56073"/>
                  </a:lnTo>
                  <a:lnTo>
                    <a:pt x="25085" y="55319"/>
                  </a:lnTo>
                  <a:lnTo>
                    <a:pt x="51576" y="47341"/>
                  </a:lnTo>
                  <a:lnTo>
                    <a:pt x="51322" y="47341"/>
                  </a:lnTo>
                  <a:lnTo>
                    <a:pt x="53031" y="46903"/>
                  </a:lnTo>
                  <a:lnTo>
                    <a:pt x="53438" y="46903"/>
                  </a:lnTo>
                  <a:lnTo>
                    <a:pt x="78495" y="41713"/>
                  </a:lnTo>
                  <a:lnTo>
                    <a:pt x="78063" y="41713"/>
                  </a:lnTo>
                  <a:lnTo>
                    <a:pt x="79934" y="41415"/>
                  </a:lnTo>
                  <a:lnTo>
                    <a:pt x="80791" y="41415"/>
                  </a:lnTo>
                  <a:lnTo>
                    <a:pt x="105982" y="38662"/>
                  </a:lnTo>
                  <a:lnTo>
                    <a:pt x="105325" y="38662"/>
                  </a:lnTo>
                  <a:lnTo>
                    <a:pt x="106945" y="38557"/>
                  </a:lnTo>
                  <a:lnTo>
                    <a:pt x="109193" y="38557"/>
                  </a:lnTo>
                  <a:lnTo>
                    <a:pt x="133370" y="37899"/>
                  </a:lnTo>
                  <a:lnTo>
                    <a:pt x="132624" y="37855"/>
                  </a:lnTo>
                  <a:lnTo>
                    <a:pt x="291952" y="37855"/>
                  </a:lnTo>
                  <a:lnTo>
                    <a:pt x="254380" y="21917"/>
                  </a:lnTo>
                  <a:lnTo>
                    <a:pt x="195122" y="6101"/>
                  </a:lnTo>
                  <a:lnTo>
                    <a:pt x="164800" y="1806"/>
                  </a:lnTo>
                  <a:lnTo>
                    <a:pt x="134118" y="0"/>
                  </a:lnTo>
                  <a:close/>
                </a:path>
                <a:path w="443864" h="199389">
                  <a:moveTo>
                    <a:pt x="213963" y="49077"/>
                  </a:moveTo>
                  <a:lnTo>
                    <a:pt x="214679" y="49301"/>
                  </a:lnTo>
                  <a:lnTo>
                    <a:pt x="215564" y="49498"/>
                  </a:lnTo>
                  <a:lnTo>
                    <a:pt x="213963" y="49077"/>
                  </a:lnTo>
                  <a:close/>
                </a:path>
                <a:path w="443864" h="199389">
                  <a:moveTo>
                    <a:pt x="313863" y="49077"/>
                  </a:moveTo>
                  <a:lnTo>
                    <a:pt x="213963" y="49077"/>
                  </a:lnTo>
                  <a:lnTo>
                    <a:pt x="215564" y="49498"/>
                  </a:lnTo>
                  <a:lnTo>
                    <a:pt x="314556" y="49498"/>
                  </a:lnTo>
                  <a:lnTo>
                    <a:pt x="313863" y="49077"/>
                  </a:lnTo>
                  <a:close/>
                </a:path>
                <a:path w="443864" h="199389">
                  <a:moveTo>
                    <a:pt x="188011" y="43361"/>
                  </a:moveTo>
                  <a:lnTo>
                    <a:pt x="214679" y="49301"/>
                  </a:lnTo>
                  <a:lnTo>
                    <a:pt x="213963" y="49077"/>
                  </a:lnTo>
                  <a:lnTo>
                    <a:pt x="313863" y="49077"/>
                  </a:lnTo>
                  <a:lnTo>
                    <a:pt x="310021" y="46745"/>
                  </a:lnTo>
                  <a:lnTo>
                    <a:pt x="303357" y="43466"/>
                  </a:lnTo>
                  <a:lnTo>
                    <a:pt x="188751" y="43466"/>
                  </a:lnTo>
                  <a:lnTo>
                    <a:pt x="188011" y="43361"/>
                  </a:lnTo>
                  <a:close/>
                </a:path>
                <a:path w="443864" h="199389">
                  <a:moveTo>
                    <a:pt x="53031" y="46903"/>
                  </a:moveTo>
                  <a:lnTo>
                    <a:pt x="51322" y="47341"/>
                  </a:lnTo>
                  <a:lnTo>
                    <a:pt x="52135" y="47173"/>
                  </a:lnTo>
                  <a:lnTo>
                    <a:pt x="53031" y="46903"/>
                  </a:lnTo>
                  <a:close/>
                </a:path>
                <a:path w="443864" h="199389">
                  <a:moveTo>
                    <a:pt x="52135" y="47173"/>
                  </a:moveTo>
                  <a:lnTo>
                    <a:pt x="51322" y="47341"/>
                  </a:lnTo>
                  <a:lnTo>
                    <a:pt x="51576" y="47341"/>
                  </a:lnTo>
                  <a:lnTo>
                    <a:pt x="52135" y="47173"/>
                  </a:lnTo>
                  <a:close/>
                </a:path>
                <a:path w="443864" h="199389">
                  <a:moveTo>
                    <a:pt x="53438" y="46903"/>
                  </a:moveTo>
                  <a:lnTo>
                    <a:pt x="53031" y="46903"/>
                  </a:lnTo>
                  <a:lnTo>
                    <a:pt x="52135" y="47173"/>
                  </a:lnTo>
                  <a:lnTo>
                    <a:pt x="53438" y="46903"/>
                  </a:lnTo>
                  <a:close/>
                </a:path>
                <a:path w="443864" h="199389">
                  <a:moveTo>
                    <a:pt x="187222" y="43186"/>
                  </a:moveTo>
                  <a:lnTo>
                    <a:pt x="188011" y="43361"/>
                  </a:lnTo>
                  <a:lnTo>
                    <a:pt x="188751" y="43466"/>
                  </a:lnTo>
                  <a:lnTo>
                    <a:pt x="187222" y="43186"/>
                  </a:lnTo>
                  <a:close/>
                </a:path>
                <a:path w="443864" h="199389">
                  <a:moveTo>
                    <a:pt x="302786" y="43186"/>
                  </a:moveTo>
                  <a:lnTo>
                    <a:pt x="187222" y="43186"/>
                  </a:lnTo>
                  <a:lnTo>
                    <a:pt x="188751" y="43466"/>
                  </a:lnTo>
                  <a:lnTo>
                    <a:pt x="303357" y="43466"/>
                  </a:lnTo>
                  <a:lnTo>
                    <a:pt x="302786" y="43186"/>
                  </a:lnTo>
                  <a:close/>
                </a:path>
                <a:path w="443864" h="199389">
                  <a:moveTo>
                    <a:pt x="160771" y="39506"/>
                  </a:moveTo>
                  <a:lnTo>
                    <a:pt x="188011" y="43361"/>
                  </a:lnTo>
                  <a:lnTo>
                    <a:pt x="187222" y="43186"/>
                  </a:lnTo>
                  <a:lnTo>
                    <a:pt x="302786" y="43186"/>
                  </a:lnTo>
                  <a:lnTo>
                    <a:pt x="295409" y="39556"/>
                  </a:lnTo>
                  <a:lnTo>
                    <a:pt x="161632" y="39556"/>
                  </a:lnTo>
                  <a:lnTo>
                    <a:pt x="160771" y="39506"/>
                  </a:lnTo>
                  <a:close/>
                </a:path>
                <a:path w="443864" h="199389">
                  <a:moveTo>
                    <a:pt x="79934" y="41415"/>
                  </a:moveTo>
                  <a:lnTo>
                    <a:pt x="78063" y="41713"/>
                  </a:lnTo>
                  <a:lnTo>
                    <a:pt x="78978" y="41613"/>
                  </a:lnTo>
                  <a:lnTo>
                    <a:pt x="79934" y="41415"/>
                  </a:lnTo>
                  <a:close/>
                </a:path>
                <a:path w="443864" h="199389">
                  <a:moveTo>
                    <a:pt x="78978" y="41613"/>
                  </a:moveTo>
                  <a:lnTo>
                    <a:pt x="78063" y="41713"/>
                  </a:lnTo>
                  <a:lnTo>
                    <a:pt x="78495" y="41713"/>
                  </a:lnTo>
                  <a:lnTo>
                    <a:pt x="78978" y="41613"/>
                  </a:lnTo>
                  <a:close/>
                </a:path>
                <a:path w="443864" h="199389">
                  <a:moveTo>
                    <a:pt x="80791" y="41415"/>
                  </a:moveTo>
                  <a:lnTo>
                    <a:pt x="79934" y="41415"/>
                  </a:lnTo>
                  <a:lnTo>
                    <a:pt x="78978" y="41613"/>
                  </a:lnTo>
                  <a:lnTo>
                    <a:pt x="80791" y="41415"/>
                  </a:lnTo>
                  <a:close/>
                </a:path>
                <a:path w="443864" h="199389">
                  <a:moveTo>
                    <a:pt x="160013" y="39398"/>
                  </a:moveTo>
                  <a:lnTo>
                    <a:pt x="160771" y="39506"/>
                  </a:lnTo>
                  <a:lnTo>
                    <a:pt x="161632" y="39556"/>
                  </a:lnTo>
                  <a:lnTo>
                    <a:pt x="160013" y="39398"/>
                  </a:lnTo>
                  <a:close/>
                </a:path>
                <a:path w="443864" h="199389">
                  <a:moveTo>
                    <a:pt x="295088" y="39398"/>
                  </a:moveTo>
                  <a:lnTo>
                    <a:pt x="160013" y="39398"/>
                  </a:lnTo>
                  <a:lnTo>
                    <a:pt x="161632" y="39556"/>
                  </a:lnTo>
                  <a:lnTo>
                    <a:pt x="295409" y="39556"/>
                  </a:lnTo>
                  <a:lnTo>
                    <a:pt x="295088" y="39398"/>
                  </a:lnTo>
                  <a:close/>
                </a:path>
                <a:path w="443864" h="199389">
                  <a:moveTo>
                    <a:pt x="291952" y="37855"/>
                  </a:moveTo>
                  <a:lnTo>
                    <a:pt x="132624" y="37855"/>
                  </a:lnTo>
                  <a:lnTo>
                    <a:pt x="134334" y="37873"/>
                  </a:lnTo>
                  <a:lnTo>
                    <a:pt x="133370" y="37899"/>
                  </a:lnTo>
                  <a:lnTo>
                    <a:pt x="160771" y="39506"/>
                  </a:lnTo>
                  <a:lnTo>
                    <a:pt x="160013" y="39398"/>
                  </a:lnTo>
                  <a:lnTo>
                    <a:pt x="295088" y="39398"/>
                  </a:lnTo>
                  <a:lnTo>
                    <a:pt x="291952" y="37855"/>
                  </a:lnTo>
                  <a:close/>
                </a:path>
                <a:path w="443864" h="199389">
                  <a:moveTo>
                    <a:pt x="106945" y="38557"/>
                  </a:moveTo>
                  <a:lnTo>
                    <a:pt x="105325" y="38662"/>
                  </a:lnTo>
                  <a:lnTo>
                    <a:pt x="106200" y="38638"/>
                  </a:lnTo>
                  <a:lnTo>
                    <a:pt x="106945" y="38557"/>
                  </a:lnTo>
                  <a:close/>
                </a:path>
                <a:path w="443864" h="199389">
                  <a:moveTo>
                    <a:pt x="106200" y="38638"/>
                  </a:moveTo>
                  <a:lnTo>
                    <a:pt x="105325" y="38662"/>
                  </a:lnTo>
                  <a:lnTo>
                    <a:pt x="105982" y="38662"/>
                  </a:lnTo>
                  <a:lnTo>
                    <a:pt x="106200" y="38638"/>
                  </a:lnTo>
                  <a:close/>
                </a:path>
                <a:path w="443864" h="199389">
                  <a:moveTo>
                    <a:pt x="109193" y="38557"/>
                  </a:moveTo>
                  <a:lnTo>
                    <a:pt x="106945" y="38557"/>
                  </a:lnTo>
                  <a:lnTo>
                    <a:pt x="106200" y="38638"/>
                  </a:lnTo>
                  <a:lnTo>
                    <a:pt x="109193" y="38557"/>
                  </a:lnTo>
                  <a:close/>
                </a:path>
                <a:path w="443864" h="199389">
                  <a:moveTo>
                    <a:pt x="132624" y="37855"/>
                  </a:moveTo>
                  <a:lnTo>
                    <a:pt x="133370" y="37899"/>
                  </a:lnTo>
                  <a:lnTo>
                    <a:pt x="134334" y="37873"/>
                  </a:lnTo>
                  <a:lnTo>
                    <a:pt x="132624" y="378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2372" y="2892745"/>
              <a:ext cx="178075" cy="2326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07120" y="2844084"/>
              <a:ext cx="405389" cy="27410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229230" y="2766329"/>
            <a:ext cx="619760" cy="506730"/>
            <a:chOff x="1229230" y="2766329"/>
            <a:chExt cx="619760" cy="50673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2680" y="3055845"/>
              <a:ext cx="202918" cy="21693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29220" y="2766339"/>
              <a:ext cx="618490" cy="290830"/>
            </a:xfrm>
            <a:custGeom>
              <a:avLst/>
              <a:gdLst/>
              <a:ahLst/>
              <a:cxnLst/>
              <a:rect l="l" t="t" r="r" b="b"/>
              <a:pathLst>
                <a:path w="618489" h="290830">
                  <a:moveTo>
                    <a:pt x="618388" y="290296"/>
                  </a:moveTo>
                  <a:lnTo>
                    <a:pt x="511098" y="11899"/>
                  </a:lnTo>
                  <a:lnTo>
                    <a:pt x="496722" y="55206"/>
                  </a:lnTo>
                  <a:lnTo>
                    <a:pt x="490753" y="70104"/>
                  </a:lnTo>
                  <a:lnTo>
                    <a:pt x="472605" y="55626"/>
                  </a:lnTo>
                  <a:lnTo>
                    <a:pt x="460222" y="48018"/>
                  </a:lnTo>
                  <a:lnTo>
                    <a:pt x="459562" y="47612"/>
                  </a:lnTo>
                  <a:lnTo>
                    <a:pt x="457111" y="46113"/>
                  </a:lnTo>
                  <a:lnTo>
                    <a:pt x="449224" y="42240"/>
                  </a:lnTo>
                  <a:lnTo>
                    <a:pt x="448691" y="41973"/>
                  </a:lnTo>
                  <a:lnTo>
                    <a:pt x="442480" y="38925"/>
                  </a:lnTo>
                  <a:lnTo>
                    <a:pt x="442277" y="38811"/>
                  </a:lnTo>
                  <a:lnTo>
                    <a:pt x="440347" y="37871"/>
                  </a:lnTo>
                  <a:lnTo>
                    <a:pt x="397751" y="20104"/>
                  </a:lnTo>
                  <a:lnTo>
                    <a:pt x="334797" y="4711"/>
                  </a:lnTo>
                  <a:lnTo>
                    <a:pt x="270357" y="0"/>
                  </a:lnTo>
                  <a:lnTo>
                    <a:pt x="238023" y="1384"/>
                  </a:lnTo>
                  <a:lnTo>
                    <a:pt x="174117" y="12039"/>
                  </a:lnTo>
                  <a:lnTo>
                    <a:pt x="112966" y="32677"/>
                  </a:lnTo>
                  <a:lnTo>
                    <a:pt x="56146" y="63347"/>
                  </a:lnTo>
                  <a:lnTo>
                    <a:pt x="6324" y="103466"/>
                  </a:lnTo>
                  <a:lnTo>
                    <a:pt x="0" y="116573"/>
                  </a:lnTo>
                  <a:lnTo>
                    <a:pt x="1092" y="123761"/>
                  </a:lnTo>
                  <a:lnTo>
                    <a:pt x="5054" y="130200"/>
                  </a:lnTo>
                  <a:lnTo>
                    <a:pt x="11277" y="134645"/>
                  </a:lnTo>
                  <a:lnTo>
                    <a:pt x="18516" y="136372"/>
                  </a:lnTo>
                  <a:lnTo>
                    <a:pt x="25895" y="135318"/>
                  </a:lnTo>
                  <a:lnTo>
                    <a:pt x="32512" y="131445"/>
                  </a:lnTo>
                  <a:lnTo>
                    <a:pt x="54140" y="112229"/>
                  </a:lnTo>
                  <a:lnTo>
                    <a:pt x="54711" y="111721"/>
                  </a:lnTo>
                  <a:lnTo>
                    <a:pt x="55613" y="111061"/>
                  </a:lnTo>
                  <a:lnTo>
                    <a:pt x="77317" y="95224"/>
                  </a:lnTo>
                  <a:lnTo>
                    <a:pt x="77889" y="94805"/>
                  </a:lnTo>
                  <a:lnTo>
                    <a:pt x="78892" y="94208"/>
                  </a:lnTo>
                  <a:lnTo>
                    <a:pt x="102209" y="80340"/>
                  </a:lnTo>
                  <a:lnTo>
                    <a:pt x="102819" y="79971"/>
                  </a:lnTo>
                  <a:lnTo>
                    <a:pt x="103657" y="79565"/>
                  </a:lnTo>
                  <a:lnTo>
                    <a:pt x="128231" y="67589"/>
                  </a:lnTo>
                  <a:lnTo>
                    <a:pt x="128866" y="67284"/>
                  </a:lnTo>
                  <a:lnTo>
                    <a:pt x="129794" y="66929"/>
                  </a:lnTo>
                  <a:lnTo>
                    <a:pt x="155282" y="57086"/>
                  </a:lnTo>
                  <a:lnTo>
                    <a:pt x="155867" y="56857"/>
                  </a:lnTo>
                  <a:lnTo>
                    <a:pt x="156959" y="56540"/>
                  </a:lnTo>
                  <a:lnTo>
                    <a:pt x="183299" y="48895"/>
                  </a:lnTo>
                  <a:lnTo>
                    <a:pt x="183997" y="48691"/>
                  </a:lnTo>
                  <a:lnTo>
                    <a:pt x="184696" y="48552"/>
                  </a:lnTo>
                  <a:lnTo>
                    <a:pt x="211797" y="42862"/>
                  </a:lnTo>
                  <a:lnTo>
                    <a:pt x="212242" y="42773"/>
                  </a:lnTo>
                  <a:lnTo>
                    <a:pt x="270611" y="37896"/>
                  </a:lnTo>
                  <a:lnTo>
                    <a:pt x="299681" y="38887"/>
                  </a:lnTo>
                  <a:lnTo>
                    <a:pt x="357187" y="47853"/>
                  </a:lnTo>
                  <a:lnTo>
                    <a:pt x="412013" y="66357"/>
                  </a:lnTo>
                  <a:lnTo>
                    <a:pt x="437883" y="79082"/>
                  </a:lnTo>
                  <a:lnTo>
                    <a:pt x="487146" y="79082"/>
                  </a:lnTo>
                  <a:lnTo>
                    <a:pt x="486981" y="79514"/>
                  </a:lnTo>
                  <a:lnTo>
                    <a:pt x="438759" y="79514"/>
                  </a:lnTo>
                  <a:lnTo>
                    <a:pt x="463461" y="94805"/>
                  </a:lnTo>
                  <a:lnTo>
                    <a:pt x="470687" y="97472"/>
                  </a:lnTo>
                  <a:lnTo>
                    <a:pt x="478129" y="97256"/>
                  </a:lnTo>
                  <a:lnTo>
                    <a:pt x="479310" y="96748"/>
                  </a:lnTo>
                  <a:lnTo>
                    <a:pt x="618388" y="2902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8421" y="2778234"/>
              <a:ext cx="139700" cy="278765"/>
            </a:xfrm>
            <a:custGeom>
              <a:avLst/>
              <a:gdLst/>
              <a:ahLst/>
              <a:cxnLst/>
              <a:rect l="l" t="t" r="r" b="b"/>
              <a:pathLst>
                <a:path w="139700" h="278764">
                  <a:moveTo>
                    <a:pt x="139192" y="278391"/>
                  </a:moveTo>
                  <a:lnTo>
                    <a:pt x="117444" y="248123"/>
                  </a:lnTo>
                  <a:lnTo>
                    <a:pt x="69596" y="181531"/>
                  </a:lnTo>
                  <a:lnTo>
                    <a:pt x="21748" y="114940"/>
                  </a:lnTo>
                  <a:lnTo>
                    <a:pt x="0" y="84671"/>
                  </a:lnTo>
                  <a:lnTo>
                    <a:pt x="12121" y="57460"/>
                  </a:lnTo>
                  <a:lnTo>
                    <a:pt x="22296" y="29908"/>
                  </a:lnTo>
                  <a:lnTo>
                    <a:pt x="29299" y="8569"/>
                  </a:lnTo>
                  <a:lnTo>
                    <a:pt x="31905" y="0"/>
                  </a:lnTo>
                  <a:lnTo>
                    <a:pt x="48669" y="43498"/>
                  </a:lnTo>
                  <a:lnTo>
                    <a:pt x="85549" y="139195"/>
                  </a:lnTo>
                  <a:lnTo>
                    <a:pt x="122429" y="234893"/>
                  </a:lnTo>
                  <a:lnTo>
                    <a:pt x="139192" y="27839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87534" y="2939100"/>
            <a:ext cx="96636" cy="9646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14098" y="3033997"/>
            <a:ext cx="184469" cy="197532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034304" y="3041637"/>
            <a:ext cx="1003300" cy="135255"/>
            <a:chOff x="4034304" y="3041637"/>
            <a:chExt cx="1003300" cy="135255"/>
          </a:xfrm>
        </p:grpSpPr>
        <p:sp>
          <p:nvSpPr>
            <p:cNvPr id="33" name="object 33"/>
            <p:cNvSpPr/>
            <p:nvPr/>
          </p:nvSpPr>
          <p:spPr>
            <a:xfrm>
              <a:off x="4034294" y="3042907"/>
              <a:ext cx="1002030" cy="132715"/>
            </a:xfrm>
            <a:custGeom>
              <a:avLst/>
              <a:gdLst/>
              <a:ahLst/>
              <a:cxnLst/>
              <a:rect l="l" t="t" r="r" b="b"/>
              <a:pathLst>
                <a:path w="1002029" h="132714">
                  <a:moveTo>
                    <a:pt x="1001903" y="67271"/>
                  </a:moveTo>
                  <a:lnTo>
                    <a:pt x="741946" y="0"/>
                  </a:lnTo>
                  <a:lnTo>
                    <a:pt x="752233" y="13512"/>
                  </a:lnTo>
                  <a:lnTo>
                    <a:pt x="758190" y="22593"/>
                  </a:lnTo>
                  <a:lnTo>
                    <a:pt x="764146" y="33045"/>
                  </a:lnTo>
                  <a:lnTo>
                    <a:pt x="769366" y="44335"/>
                  </a:lnTo>
                  <a:lnTo>
                    <a:pt x="772528" y="54317"/>
                  </a:lnTo>
                  <a:lnTo>
                    <a:pt x="0" y="54317"/>
                  </a:lnTo>
                  <a:lnTo>
                    <a:pt x="0" y="80213"/>
                  </a:lnTo>
                  <a:lnTo>
                    <a:pt x="771474" y="80213"/>
                  </a:lnTo>
                  <a:lnTo>
                    <a:pt x="769366" y="89458"/>
                  </a:lnTo>
                  <a:lnTo>
                    <a:pt x="764146" y="100393"/>
                  </a:lnTo>
                  <a:lnTo>
                    <a:pt x="758190" y="110490"/>
                  </a:lnTo>
                  <a:lnTo>
                    <a:pt x="752233" y="119291"/>
                  </a:lnTo>
                  <a:lnTo>
                    <a:pt x="741946" y="132384"/>
                  </a:lnTo>
                  <a:lnTo>
                    <a:pt x="1001903" y="6727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76249" y="3042897"/>
              <a:ext cx="260350" cy="132715"/>
            </a:xfrm>
            <a:custGeom>
              <a:avLst/>
              <a:gdLst/>
              <a:ahLst/>
              <a:cxnLst/>
              <a:rect l="l" t="t" r="r" b="b"/>
              <a:pathLst>
                <a:path w="260350" h="132714">
                  <a:moveTo>
                    <a:pt x="259950" y="67270"/>
                  </a:moveTo>
                  <a:lnTo>
                    <a:pt x="219333" y="77443"/>
                  </a:lnTo>
                  <a:lnTo>
                    <a:pt x="129975" y="99826"/>
                  </a:lnTo>
                  <a:lnTo>
                    <a:pt x="40617" y="122208"/>
                  </a:lnTo>
                  <a:lnTo>
                    <a:pt x="0" y="132382"/>
                  </a:lnTo>
                  <a:lnTo>
                    <a:pt x="5077" y="126214"/>
                  </a:lnTo>
                  <a:lnTo>
                    <a:pt x="16246" y="110507"/>
                  </a:lnTo>
                  <a:lnTo>
                    <a:pt x="27416" y="89460"/>
                  </a:lnTo>
                  <a:lnTo>
                    <a:pt x="32493" y="67270"/>
                  </a:lnTo>
                  <a:lnTo>
                    <a:pt x="27416" y="44340"/>
                  </a:lnTo>
                  <a:lnTo>
                    <a:pt x="16246" y="22596"/>
                  </a:lnTo>
                  <a:lnTo>
                    <a:pt x="5077" y="6371"/>
                  </a:lnTo>
                  <a:lnTo>
                    <a:pt x="0" y="0"/>
                  </a:lnTo>
                  <a:lnTo>
                    <a:pt x="40617" y="10510"/>
                  </a:lnTo>
                  <a:lnTo>
                    <a:pt x="129975" y="33635"/>
                  </a:lnTo>
                  <a:lnTo>
                    <a:pt x="219333" y="56759"/>
                  </a:lnTo>
                  <a:lnTo>
                    <a:pt x="259950" y="67270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316254" y="2768944"/>
            <a:ext cx="705485" cy="197485"/>
            <a:chOff x="7316254" y="2768944"/>
            <a:chExt cx="705485" cy="197485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16254" y="2781855"/>
              <a:ext cx="127447" cy="18348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36697" y="2768944"/>
              <a:ext cx="184666" cy="19735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478543" y="2867412"/>
              <a:ext cx="328930" cy="0"/>
            </a:xfrm>
            <a:custGeom>
              <a:avLst/>
              <a:gdLst/>
              <a:ahLst/>
              <a:cxnLst/>
              <a:rect l="l" t="t" r="r" b="b"/>
              <a:pathLst>
                <a:path w="328929">
                  <a:moveTo>
                    <a:pt x="3287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75294" y="2847992"/>
              <a:ext cx="335280" cy="39370"/>
            </a:xfrm>
            <a:custGeom>
              <a:avLst/>
              <a:gdLst/>
              <a:ahLst/>
              <a:cxnLst/>
              <a:rect l="l" t="t" r="r" b="b"/>
              <a:pathLst>
                <a:path w="335279" h="39369">
                  <a:moveTo>
                    <a:pt x="335282" y="0"/>
                  </a:moveTo>
                  <a:lnTo>
                    <a:pt x="0" y="0"/>
                  </a:lnTo>
                  <a:lnTo>
                    <a:pt x="0" y="38840"/>
                  </a:lnTo>
                  <a:lnTo>
                    <a:pt x="335282" y="38840"/>
                  </a:lnTo>
                  <a:lnTo>
                    <a:pt x="33528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316097" y="2184030"/>
            <a:ext cx="1365885" cy="1255395"/>
            <a:chOff x="5316097" y="2184030"/>
            <a:chExt cx="1365885" cy="1255395"/>
          </a:xfrm>
        </p:grpSpPr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37795" y="2895140"/>
              <a:ext cx="132863" cy="1855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492701" y="3037089"/>
              <a:ext cx="412115" cy="231140"/>
            </a:xfrm>
            <a:custGeom>
              <a:avLst/>
              <a:gdLst/>
              <a:ahLst/>
              <a:cxnLst/>
              <a:rect l="l" t="t" r="r" b="b"/>
              <a:pathLst>
                <a:path w="412114" h="231139">
                  <a:moveTo>
                    <a:pt x="0" y="230796"/>
                  </a:moveTo>
                  <a:lnTo>
                    <a:pt x="411696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6097" y="3248537"/>
              <a:ext cx="127484" cy="18357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479794" y="3016985"/>
              <a:ext cx="437515" cy="271145"/>
            </a:xfrm>
            <a:custGeom>
              <a:avLst/>
              <a:gdLst/>
              <a:ahLst/>
              <a:cxnLst/>
              <a:rect l="l" t="t" r="r" b="b"/>
              <a:pathLst>
                <a:path w="437514" h="271145">
                  <a:moveTo>
                    <a:pt x="418105" y="0"/>
                  </a:moveTo>
                  <a:lnTo>
                    <a:pt x="0" y="237252"/>
                  </a:lnTo>
                  <a:lnTo>
                    <a:pt x="19297" y="271004"/>
                  </a:lnTo>
                  <a:lnTo>
                    <a:pt x="437421" y="33751"/>
                  </a:lnTo>
                  <a:lnTo>
                    <a:pt x="41810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54455" y="3255730"/>
              <a:ext cx="127267" cy="18359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119580" y="3053129"/>
              <a:ext cx="389890" cy="224790"/>
            </a:xfrm>
            <a:custGeom>
              <a:avLst/>
              <a:gdLst/>
              <a:ahLst/>
              <a:cxnLst/>
              <a:rect l="l" t="t" r="r" b="b"/>
              <a:pathLst>
                <a:path w="389890" h="224789">
                  <a:moveTo>
                    <a:pt x="389745" y="2245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06401" y="3033133"/>
              <a:ext cx="416559" cy="264795"/>
            </a:xfrm>
            <a:custGeom>
              <a:avLst/>
              <a:gdLst/>
              <a:ahLst/>
              <a:cxnLst/>
              <a:rect l="l" t="t" r="r" b="b"/>
              <a:pathLst>
                <a:path w="416559" h="264795">
                  <a:moveTo>
                    <a:pt x="19857" y="0"/>
                  </a:moveTo>
                  <a:lnTo>
                    <a:pt x="0" y="33518"/>
                  </a:lnTo>
                  <a:lnTo>
                    <a:pt x="396424" y="264513"/>
                  </a:lnTo>
                  <a:lnTo>
                    <a:pt x="416101" y="230994"/>
                  </a:lnTo>
                  <a:lnTo>
                    <a:pt x="1985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41405" y="2184030"/>
              <a:ext cx="127447" cy="18359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000074" y="2406681"/>
              <a:ext cx="3175" cy="460375"/>
            </a:xfrm>
            <a:custGeom>
              <a:avLst/>
              <a:gdLst/>
              <a:ahLst/>
              <a:cxnLst/>
              <a:rect l="l" t="t" r="r" b="b"/>
              <a:pathLst>
                <a:path w="3175" h="460375">
                  <a:moveTo>
                    <a:pt x="2707" y="0"/>
                  </a:moveTo>
                  <a:lnTo>
                    <a:pt x="0" y="46037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80578" y="2403319"/>
              <a:ext cx="41910" cy="467359"/>
            </a:xfrm>
            <a:custGeom>
              <a:avLst/>
              <a:gdLst/>
              <a:ahLst/>
              <a:cxnLst/>
              <a:rect l="l" t="t" r="r" b="b"/>
              <a:pathLst>
                <a:path w="41910" h="467360">
                  <a:moveTo>
                    <a:pt x="2707" y="0"/>
                  </a:moveTo>
                  <a:lnTo>
                    <a:pt x="0" y="466862"/>
                  </a:lnTo>
                  <a:lnTo>
                    <a:pt x="38992" y="467096"/>
                  </a:lnTo>
                  <a:lnTo>
                    <a:pt x="41700" y="233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69042" y="2849430"/>
              <a:ext cx="96759" cy="96382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5021414" y="3607797"/>
            <a:ext cx="770890" cy="245745"/>
          </a:xfrm>
          <a:custGeom>
            <a:avLst/>
            <a:gdLst/>
            <a:ahLst/>
            <a:cxnLst/>
            <a:rect l="l" t="t" r="r" b="b"/>
            <a:pathLst>
              <a:path w="770889" h="245745">
                <a:moveTo>
                  <a:pt x="21933" y="13630"/>
                </a:moveTo>
                <a:lnTo>
                  <a:pt x="8159" y="13630"/>
                </a:lnTo>
                <a:lnTo>
                  <a:pt x="5866" y="14457"/>
                </a:lnTo>
                <a:lnTo>
                  <a:pt x="1173" y="17784"/>
                </a:lnTo>
                <a:lnTo>
                  <a:pt x="0" y="20733"/>
                </a:lnTo>
                <a:lnTo>
                  <a:pt x="6" y="191179"/>
                </a:lnTo>
                <a:lnTo>
                  <a:pt x="12853" y="196395"/>
                </a:lnTo>
                <a:lnTo>
                  <a:pt x="14441" y="196297"/>
                </a:lnTo>
                <a:lnTo>
                  <a:pt x="22312" y="44844"/>
                </a:lnTo>
                <a:lnTo>
                  <a:pt x="17691" y="33679"/>
                </a:lnTo>
                <a:lnTo>
                  <a:pt x="40252" y="33679"/>
                </a:lnTo>
                <a:lnTo>
                  <a:pt x="38739" y="30137"/>
                </a:lnTo>
                <a:lnTo>
                  <a:pt x="37728" y="25660"/>
                </a:lnTo>
                <a:lnTo>
                  <a:pt x="36718" y="22675"/>
                </a:lnTo>
                <a:lnTo>
                  <a:pt x="24207" y="13935"/>
                </a:lnTo>
                <a:lnTo>
                  <a:pt x="21933" y="13630"/>
                </a:lnTo>
                <a:close/>
              </a:path>
              <a:path w="770889" h="245745">
                <a:moveTo>
                  <a:pt x="40252" y="33679"/>
                </a:moveTo>
                <a:lnTo>
                  <a:pt x="22312" y="33679"/>
                </a:lnTo>
                <a:lnTo>
                  <a:pt x="22312" y="44844"/>
                </a:lnTo>
                <a:lnTo>
                  <a:pt x="83202" y="191945"/>
                </a:lnTo>
                <a:lnTo>
                  <a:pt x="83400" y="192747"/>
                </a:lnTo>
                <a:lnTo>
                  <a:pt x="94972" y="196395"/>
                </a:lnTo>
                <a:lnTo>
                  <a:pt x="96199" y="196318"/>
                </a:lnTo>
                <a:lnTo>
                  <a:pt x="115662" y="164888"/>
                </a:lnTo>
                <a:lnTo>
                  <a:pt x="93221" y="164888"/>
                </a:lnTo>
                <a:lnTo>
                  <a:pt x="94767" y="161364"/>
                </a:lnTo>
                <a:lnTo>
                  <a:pt x="40252" y="33679"/>
                </a:lnTo>
                <a:close/>
              </a:path>
              <a:path w="770889" h="245745">
                <a:moveTo>
                  <a:pt x="190738" y="33679"/>
                </a:moveTo>
                <a:lnTo>
                  <a:pt x="172776" y="33679"/>
                </a:lnTo>
                <a:lnTo>
                  <a:pt x="168408" y="43715"/>
                </a:lnTo>
                <a:lnTo>
                  <a:pt x="168408" y="191179"/>
                </a:lnTo>
                <a:lnTo>
                  <a:pt x="181315" y="196395"/>
                </a:lnTo>
                <a:lnTo>
                  <a:pt x="182849" y="196297"/>
                </a:lnTo>
                <a:lnTo>
                  <a:pt x="190738" y="33679"/>
                </a:lnTo>
                <a:close/>
              </a:path>
              <a:path w="770889" h="245745">
                <a:moveTo>
                  <a:pt x="181261" y="13630"/>
                </a:moveTo>
                <a:lnTo>
                  <a:pt x="153208" y="28213"/>
                </a:lnTo>
                <a:lnTo>
                  <a:pt x="94767" y="161364"/>
                </a:lnTo>
                <a:lnTo>
                  <a:pt x="96271" y="164888"/>
                </a:lnTo>
                <a:lnTo>
                  <a:pt x="115662" y="164888"/>
                </a:lnTo>
                <a:lnTo>
                  <a:pt x="168408" y="43715"/>
                </a:lnTo>
                <a:lnTo>
                  <a:pt x="168408" y="33679"/>
                </a:lnTo>
                <a:lnTo>
                  <a:pt x="190738" y="33679"/>
                </a:lnTo>
                <a:lnTo>
                  <a:pt x="182434" y="13828"/>
                </a:lnTo>
                <a:lnTo>
                  <a:pt x="181261" y="13630"/>
                </a:lnTo>
                <a:close/>
              </a:path>
              <a:path w="770889" h="245745">
                <a:moveTo>
                  <a:pt x="292462" y="58908"/>
                </a:moveTo>
                <a:lnTo>
                  <a:pt x="253921" y="71585"/>
                </a:lnTo>
                <a:lnTo>
                  <a:pt x="234720" y="106265"/>
                </a:lnTo>
                <a:lnTo>
                  <a:pt x="232487" y="132544"/>
                </a:lnTo>
                <a:lnTo>
                  <a:pt x="232617" y="136820"/>
                </a:lnTo>
                <a:lnTo>
                  <a:pt x="243053" y="174093"/>
                </a:lnTo>
                <a:lnTo>
                  <a:pt x="280396" y="196772"/>
                </a:lnTo>
                <a:lnTo>
                  <a:pt x="300531" y="197895"/>
                </a:lnTo>
                <a:lnTo>
                  <a:pt x="306182" y="197420"/>
                </a:lnTo>
                <a:lnTo>
                  <a:pt x="342051" y="183547"/>
                </a:lnTo>
                <a:lnTo>
                  <a:pt x="342863" y="178255"/>
                </a:lnTo>
                <a:lnTo>
                  <a:pt x="288653" y="178255"/>
                </a:lnTo>
                <a:lnTo>
                  <a:pt x="282208" y="177167"/>
                </a:lnTo>
                <a:lnTo>
                  <a:pt x="256213" y="144789"/>
                </a:lnTo>
                <a:lnTo>
                  <a:pt x="255491" y="139021"/>
                </a:lnTo>
                <a:lnTo>
                  <a:pt x="255491" y="133389"/>
                </a:lnTo>
                <a:lnTo>
                  <a:pt x="339416" y="133389"/>
                </a:lnTo>
                <a:lnTo>
                  <a:pt x="341744" y="132544"/>
                </a:lnTo>
                <a:lnTo>
                  <a:pt x="346474" y="129199"/>
                </a:lnTo>
                <a:lnTo>
                  <a:pt x="347647" y="126268"/>
                </a:lnTo>
                <a:lnTo>
                  <a:pt x="347647" y="114562"/>
                </a:lnTo>
                <a:lnTo>
                  <a:pt x="255491" y="114562"/>
                </a:lnTo>
                <a:lnTo>
                  <a:pt x="255726" y="111289"/>
                </a:lnTo>
                <a:lnTo>
                  <a:pt x="280620" y="79353"/>
                </a:lnTo>
                <a:lnTo>
                  <a:pt x="285656" y="78274"/>
                </a:lnTo>
                <a:lnTo>
                  <a:pt x="335710" y="78274"/>
                </a:lnTo>
                <a:lnTo>
                  <a:pt x="330263" y="71549"/>
                </a:lnTo>
                <a:lnTo>
                  <a:pt x="299482" y="59218"/>
                </a:lnTo>
                <a:lnTo>
                  <a:pt x="292462" y="58908"/>
                </a:lnTo>
                <a:close/>
              </a:path>
              <a:path w="770889" h="245745">
                <a:moveTo>
                  <a:pt x="337592" y="168570"/>
                </a:moveTo>
                <a:lnTo>
                  <a:pt x="335282" y="168570"/>
                </a:lnTo>
                <a:lnTo>
                  <a:pt x="333531" y="169081"/>
                </a:lnTo>
                <a:lnTo>
                  <a:pt x="329162" y="171124"/>
                </a:lnTo>
                <a:lnTo>
                  <a:pt x="326346" y="172267"/>
                </a:lnTo>
                <a:lnTo>
                  <a:pt x="319486" y="174794"/>
                </a:lnTo>
                <a:lnTo>
                  <a:pt x="315623" y="175896"/>
                </a:lnTo>
                <a:lnTo>
                  <a:pt x="307012" y="177782"/>
                </a:lnTo>
                <a:lnTo>
                  <a:pt x="302048" y="178255"/>
                </a:lnTo>
                <a:lnTo>
                  <a:pt x="342863" y="178255"/>
                </a:lnTo>
                <a:lnTo>
                  <a:pt x="338585" y="168863"/>
                </a:lnTo>
                <a:lnTo>
                  <a:pt x="337592" y="168570"/>
                </a:lnTo>
                <a:close/>
              </a:path>
              <a:path w="770889" h="245745">
                <a:moveTo>
                  <a:pt x="335710" y="78274"/>
                </a:moveTo>
                <a:lnTo>
                  <a:pt x="291379" y="78274"/>
                </a:lnTo>
                <a:lnTo>
                  <a:pt x="299258" y="78912"/>
                </a:lnTo>
                <a:lnTo>
                  <a:pt x="306134" y="80823"/>
                </a:lnTo>
                <a:lnTo>
                  <a:pt x="325245" y="114562"/>
                </a:lnTo>
                <a:lnTo>
                  <a:pt x="347647" y="114562"/>
                </a:lnTo>
                <a:lnTo>
                  <a:pt x="347647" y="110983"/>
                </a:lnTo>
                <a:lnTo>
                  <a:pt x="346618" y="103467"/>
                </a:lnTo>
                <a:lnTo>
                  <a:pt x="342520" y="89010"/>
                </a:lnTo>
                <a:lnTo>
                  <a:pt x="339235" y="82626"/>
                </a:lnTo>
                <a:lnTo>
                  <a:pt x="335710" y="78274"/>
                </a:lnTo>
                <a:close/>
              </a:path>
              <a:path w="770889" h="245745">
                <a:moveTo>
                  <a:pt x="409259" y="80324"/>
                </a:moveTo>
                <a:lnTo>
                  <a:pt x="387362" y="80324"/>
                </a:lnTo>
                <a:lnTo>
                  <a:pt x="387362" y="161604"/>
                </a:lnTo>
                <a:lnTo>
                  <a:pt x="412003" y="196730"/>
                </a:lnTo>
                <a:lnTo>
                  <a:pt x="426102" y="197622"/>
                </a:lnTo>
                <a:lnTo>
                  <a:pt x="428124" y="197503"/>
                </a:lnTo>
                <a:lnTo>
                  <a:pt x="447602" y="184815"/>
                </a:lnTo>
                <a:lnTo>
                  <a:pt x="447512" y="180298"/>
                </a:lnTo>
                <a:lnTo>
                  <a:pt x="447217" y="178601"/>
                </a:lnTo>
                <a:lnTo>
                  <a:pt x="447133" y="178255"/>
                </a:lnTo>
                <a:lnTo>
                  <a:pt x="419170" y="178255"/>
                </a:lnTo>
                <a:lnTo>
                  <a:pt x="415036" y="176151"/>
                </a:lnTo>
                <a:lnTo>
                  <a:pt x="410415" y="167734"/>
                </a:lnTo>
                <a:lnTo>
                  <a:pt x="409338" y="161604"/>
                </a:lnTo>
                <a:lnTo>
                  <a:pt x="409259" y="80324"/>
                </a:lnTo>
                <a:close/>
              </a:path>
              <a:path w="770889" h="245745">
                <a:moveTo>
                  <a:pt x="442746" y="173889"/>
                </a:moveTo>
                <a:lnTo>
                  <a:pt x="440742" y="173889"/>
                </a:lnTo>
                <a:lnTo>
                  <a:pt x="439641" y="174150"/>
                </a:lnTo>
                <a:lnTo>
                  <a:pt x="437457" y="175186"/>
                </a:lnTo>
                <a:lnTo>
                  <a:pt x="436211" y="175724"/>
                </a:lnTo>
                <a:lnTo>
                  <a:pt x="433431" y="176833"/>
                </a:lnTo>
                <a:lnTo>
                  <a:pt x="431987" y="177301"/>
                </a:lnTo>
                <a:lnTo>
                  <a:pt x="428990" y="178065"/>
                </a:lnTo>
                <a:lnTo>
                  <a:pt x="427221" y="178255"/>
                </a:lnTo>
                <a:lnTo>
                  <a:pt x="447133" y="178255"/>
                </a:lnTo>
                <a:lnTo>
                  <a:pt x="446898" y="177502"/>
                </a:lnTo>
                <a:lnTo>
                  <a:pt x="446067" y="175671"/>
                </a:lnTo>
                <a:lnTo>
                  <a:pt x="445418" y="174993"/>
                </a:lnTo>
                <a:lnTo>
                  <a:pt x="443630" y="174111"/>
                </a:lnTo>
                <a:lnTo>
                  <a:pt x="442746" y="173889"/>
                </a:lnTo>
                <a:close/>
              </a:path>
              <a:path w="770889" h="245745">
                <a:moveTo>
                  <a:pt x="441735" y="61102"/>
                </a:moveTo>
                <a:lnTo>
                  <a:pt x="370501" y="61102"/>
                </a:lnTo>
                <a:lnTo>
                  <a:pt x="364761" y="73599"/>
                </a:lnTo>
                <a:lnTo>
                  <a:pt x="365338" y="75901"/>
                </a:lnTo>
                <a:lnTo>
                  <a:pt x="367613" y="79443"/>
                </a:lnTo>
                <a:lnTo>
                  <a:pt x="369328" y="80324"/>
                </a:lnTo>
                <a:lnTo>
                  <a:pt x="442818" y="80324"/>
                </a:lnTo>
                <a:lnTo>
                  <a:pt x="444533" y="79425"/>
                </a:lnTo>
                <a:lnTo>
                  <a:pt x="446988" y="75829"/>
                </a:lnTo>
                <a:lnTo>
                  <a:pt x="447587" y="73599"/>
                </a:lnTo>
                <a:lnTo>
                  <a:pt x="447476" y="68295"/>
                </a:lnTo>
                <a:lnTo>
                  <a:pt x="441735" y="61102"/>
                </a:lnTo>
                <a:close/>
              </a:path>
              <a:path w="770889" h="245745">
                <a:moveTo>
                  <a:pt x="399836" y="27278"/>
                </a:moveTo>
                <a:lnTo>
                  <a:pt x="387362" y="32547"/>
                </a:lnTo>
                <a:lnTo>
                  <a:pt x="387362" y="61102"/>
                </a:lnTo>
                <a:lnTo>
                  <a:pt x="409259" y="61102"/>
                </a:lnTo>
                <a:lnTo>
                  <a:pt x="409249" y="32547"/>
                </a:lnTo>
                <a:lnTo>
                  <a:pt x="399836" y="27278"/>
                </a:lnTo>
                <a:close/>
              </a:path>
              <a:path w="770889" h="245745">
                <a:moveTo>
                  <a:pt x="489663" y="0"/>
                </a:moveTo>
                <a:lnTo>
                  <a:pt x="477171" y="5268"/>
                </a:lnTo>
                <a:lnTo>
                  <a:pt x="477178" y="191179"/>
                </a:lnTo>
                <a:lnTo>
                  <a:pt x="489934" y="196395"/>
                </a:lnTo>
                <a:lnTo>
                  <a:pt x="491505" y="196293"/>
                </a:lnTo>
                <a:lnTo>
                  <a:pt x="499087" y="102460"/>
                </a:lnTo>
                <a:lnTo>
                  <a:pt x="503771" y="96940"/>
                </a:lnTo>
                <a:lnTo>
                  <a:pt x="508401" y="92087"/>
                </a:lnTo>
                <a:lnTo>
                  <a:pt x="512978" y="87897"/>
                </a:lnTo>
                <a:lnTo>
                  <a:pt x="517500" y="84370"/>
                </a:lnTo>
                <a:lnTo>
                  <a:pt x="522849" y="80594"/>
                </a:lnTo>
                <a:lnTo>
                  <a:pt x="499087" y="80594"/>
                </a:lnTo>
                <a:lnTo>
                  <a:pt x="499076" y="5268"/>
                </a:lnTo>
                <a:lnTo>
                  <a:pt x="491162" y="71"/>
                </a:lnTo>
                <a:lnTo>
                  <a:pt x="489663" y="0"/>
                </a:lnTo>
                <a:close/>
              </a:path>
              <a:path w="770889" h="245745">
                <a:moveTo>
                  <a:pt x="575127" y="78005"/>
                </a:moveTo>
                <a:lnTo>
                  <a:pt x="539397" y="78005"/>
                </a:lnTo>
                <a:lnTo>
                  <a:pt x="543278" y="78850"/>
                </a:lnTo>
                <a:lnTo>
                  <a:pt x="549921" y="82195"/>
                </a:lnTo>
                <a:lnTo>
                  <a:pt x="561384" y="109581"/>
                </a:lnTo>
                <a:lnTo>
                  <a:pt x="561384" y="191179"/>
                </a:lnTo>
                <a:lnTo>
                  <a:pt x="561673" y="192170"/>
                </a:lnTo>
                <a:lnTo>
                  <a:pt x="574201" y="196395"/>
                </a:lnTo>
                <a:lnTo>
                  <a:pt x="575718" y="196293"/>
                </a:lnTo>
                <a:lnTo>
                  <a:pt x="583300" y="106470"/>
                </a:lnTo>
                <a:lnTo>
                  <a:pt x="582505" y="98792"/>
                </a:lnTo>
                <a:lnTo>
                  <a:pt x="579364" y="85917"/>
                </a:lnTo>
                <a:lnTo>
                  <a:pt x="576747" y="80199"/>
                </a:lnTo>
                <a:lnTo>
                  <a:pt x="575127" y="78005"/>
                </a:lnTo>
                <a:close/>
              </a:path>
              <a:path w="770889" h="245745">
                <a:moveTo>
                  <a:pt x="545300" y="58908"/>
                </a:moveTo>
                <a:lnTo>
                  <a:pt x="508185" y="68133"/>
                </a:lnTo>
                <a:lnTo>
                  <a:pt x="499087" y="80594"/>
                </a:lnTo>
                <a:lnTo>
                  <a:pt x="522849" y="80594"/>
                </a:lnTo>
                <a:lnTo>
                  <a:pt x="523511" y="80127"/>
                </a:lnTo>
                <a:lnTo>
                  <a:pt x="529324" y="78005"/>
                </a:lnTo>
                <a:lnTo>
                  <a:pt x="575127" y="78005"/>
                </a:lnTo>
                <a:lnTo>
                  <a:pt x="569363" y="70201"/>
                </a:lnTo>
                <a:lnTo>
                  <a:pt x="564526" y="66245"/>
                </a:lnTo>
                <a:lnTo>
                  <a:pt x="552575" y="60383"/>
                </a:lnTo>
                <a:lnTo>
                  <a:pt x="545300" y="58908"/>
                </a:lnTo>
                <a:close/>
              </a:path>
              <a:path w="770889" h="245745">
                <a:moveTo>
                  <a:pt x="674996" y="194432"/>
                </a:moveTo>
                <a:lnTo>
                  <a:pt x="653125" y="194432"/>
                </a:lnTo>
                <a:lnTo>
                  <a:pt x="653125" y="194642"/>
                </a:lnTo>
                <a:lnTo>
                  <a:pt x="636156" y="234697"/>
                </a:lnTo>
                <a:lnTo>
                  <a:pt x="635326" y="236808"/>
                </a:lnTo>
                <a:lnTo>
                  <a:pt x="634983" y="238549"/>
                </a:lnTo>
                <a:lnTo>
                  <a:pt x="635254" y="241298"/>
                </a:lnTo>
                <a:lnTo>
                  <a:pt x="649100" y="245360"/>
                </a:lnTo>
                <a:lnTo>
                  <a:pt x="651898" y="244898"/>
                </a:lnTo>
                <a:lnTo>
                  <a:pt x="655851" y="243051"/>
                </a:lnTo>
                <a:lnTo>
                  <a:pt x="657169" y="241882"/>
                </a:lnTo>
                <a:lnTo>
                  <a:pt x="657819" y="240469"/>
                </a:lnTo>
                <a:lnTo>
                  <a:pt x="674996" y="194432"/>
                </a:lnTo>
                <a:close/>
              </a:path>
              <a:path w="770889" h="245745">
                <a:moveTo>
                  <a:pt x="653061" y="194584"/>
                </a:moveTo>
                <a:close/>
              </a:path>
              <a:path w="770889" h="245745">
                <a:moveTo>
                  <a:pt x="616895" y="60419"/>
                </a:moveTo>
                <a:lnTo>
                  <a:pt x="604385" y="64375"/>
                </a:lnTo>
                <a:lnTo>
                  <a:pt x="604385" y="67126"/>
                </a:lnTo>
                <a:lnTo>
                  <a:pt x="604655" y="68564"/>
                </a:lnTo>
                <a:lnTo>
                  <a:pt x="650183" y="190285"/>
                </a:lnTo>
                <a:lnTo>
                  <a:pt x="650490" y="191335"/>
                </a:lnTo>
                <a:lnTo>
                  <a:pt x="651049" y="192341"/>
                </a:lnTo>
                <a:lnTo>
                  <a:pt x="652710" y="194266"/>
                </a:lnTo>
                <a:lnTo>
                  <a:pt x="653061" y="194584"/>
                </a:lnTo>
                <a:lnTo>
                  <a:pt x="653125" y="194432"/>
                </a:lnTo>
                <a:lnTo>
                  <a:pt x="674996" y="194432"/>
                </a:lnTo>
                <a:lnTo>
                  <a:pt x="683499" y="171708"/>
                </a:lnTo>
                <a:lnTo>
                  <a:pt x="662260" y="171708"/>
                </a:lnTo>
                <a:lnTo>
                  <a:pt x="663968" y="166871"/>
                </a:lnTo>
                <a:lnTo>
                  <a:pt x="627708" y="66029"/>
                </a:lnTo>
                <a:lnTo>
                  <a:pt x="618610" y="60490"/>
                </a:lnTo>
                <a:lnTo>
                  <a:pt x="616895" y="60419"/>
                </a:lnTo>
                <a:close/>
              </a:path>
              <a:path w="770889" h="245745">
                <a:moveTo>
                  <a:pt x="713726" y="60419"/>
                </a:moveTo>
                <a:lnTo>
                  <a:pt x="663968" y="166871"/>
                </a:lnTo>
                <a:lnTo>
                  <a:pt x="665708" y="171708"/>
                </a:lnTo>
                <a:lnTo>
                  <a:pt x="683499" y="171708"/>
                </a:lnTo>
                <a:lnTo>
                  <a:pt x="722103" y="68546"/>
                </a:lnTo>
                <a:lnTo>
                  <a:pt x="722406" y="67126"/>
                </a:lnTo>
                <a:lnTo>
                  <a:pt x="722347" y="64375"/>
                </a:lnTo>
                <a:lnTo>
                  <a:pt x="713726" y="60419"/>
                </a:lnTo>
                <a:close/>
              </a:path>
              <a:path w="770889" h="245745">
                <a:moveTo>
                  <a:pt x="761456" y="0"/>
                </a:moveTo>
                <a:lnTo>
                  <a:pt x="748964" y="5268"/>
                </a:lnTo>
                <a:lnTo>
                  <a:pt x="748964" y="191150"/>
                </a:lnTo>
                <a:lnTo>
                  <a:pt x="761745" y="196395"/>
                </a:lnTo>
                <a:lnTo>
                  <a:pt x="763297" y="196293"/>
                </a:lnTo>
                <a:lnTo>
                  <a:pt x="770869" y="5268"/>
                </a:lnTo>
                <a:lnTo>
                  <a:pt x="770609" y="4369"/>
                </a:lnTo>
                <a:lnTo>
                  <a:pt x="76145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89415" y="3606970"/>
            <a:ext cx="448309" cy="198755"/>
          </a:xfrm>
          <a:custGeom>
            <a:avLst/>
            <a:gdLst/>
            <a:ahLst/>
            <a:cxnLst/>
            <a:rect l="l" t="t" r="r" b="b"/>
            <a:pathLst>
              <a:path w="448310" h="198754">
                <a:moveTo>
                  <a:pt x="44588" y="81152"/>
                </a:moveTo>
                <a:lnTo>
                  <a:pt x="22745" y="81152"/>
                </a:lnTo>
                <a:lnTo>
                  <a:pt x="22745" y="191977"/>
                </a:lnTo>
                <a:lnTo>
                  <a:pt x="29063" y="196930"/>
                </a:lnTo>
                <a:lnTo>
                  <a:pt x="30147" y="197124"/>
                </a:lnTo>
                <a:lnTo>
                  <a:pt x="31591" y="197223"/>
                </a:lnTo>
                <a:lnTo>
                  <a:pt x="35382" y="197223"/>
                </a:lnTo>
                <a:lnTo>
                  <a:pt x="36826" y="197120"/>
                </a:lnTo>
                <a:lnTo>
                  <a:pt x="39353" y="196712"/>
                </a:lnTo>
                <a:lnTo>
                  <a:pt x="40436" y="196386"/>
                </a:lnTo>
                <a:lnTo>
                  <a:pt x="41339" y="195941"/>
                </a:lnTo>
                <a:lnTo>
                  <a:pt x="42433" y="195482"/>
                </a:lnTo>
                <a:lnTo>
                  <a:pt x="43146" y="194791"/>
                </a:lnTo>
                <a:lnTo>
                  <a:pt x="44227" y="192902"/>
                </a:lnTo>
                <a:lnTo>
                  <a:pt x="44572" y="191977"/>
                </a:lnTo>
                <a:lnTo>
                  <a:pt x="44588" y="81152"/>
                </a:lnTo>
                <a:close/>
              </a:path>
              <a:path w="448310" h="198754">
                <a:moveTo>
                  <a:pt x="73291" y="61929"/>
                </a:moveTo>
                <a:lnTo>
                  <a:pt x="5776" y="61929"/>
                </a:lnTo>
                <a:lnTo>
                  <a:pt x="4662" y="62199"/>
                </a:lnTo>
                <a:lnTo>
                  <a:pt x="3678" y="62756"/>
                </a:lnTo>
                <a:lnTo>
                  <a:pt x="2707" y="63224"/>
                </a:lnTo>
                <a:lnTo>
                  <a:pt x="0" y="70183"/>
                </a:lnTo>
                <a:lnTo>
                  <a:pt x="0" y="74390"/>
                </a:lnTo>
                <a:lnTo>
                  <a:pt x="541" y="76674"/>
                </a:lnTo>
                <a:lnTo>
                  <a:pt x="2707" y="80252"/>
                </a:lnTo>
                <a:lnTo>
                  <a:pt x="4513" y="81152"/>
                </a:lnTo>
                <a:lnTo>
                  <a:pt x="74374" y="81152"/>
                </a:lnTo>
                <a:lnTo>
                  <a:pt x="75999" y="80252"/>
                </a:lnTo>
                <a:lnTo>
                  <a:pt x="77263" y="78454"/>
                </a:lnTo>
                <a:lnTo>
                  <a:pt x="78346" y="76638"/>
                </a:lnTo>
                <a:lnTo>
                  <a:pt x="78879" y="74390"/>
                </a:lnTo>
                <a:lnTo>
                  <a:pt x="78830" y="68942"/>
                </a:lnTo>
                <a:lnTo>
                  <a:pt x="78526" y="67989"/>
                </a:lnTo>
                <a:lnTo>
                  <a:pt x="78333" y="66802"/>
                </a:lnTo>
                <a:lnTo>
                  <a:pt x="77985" y="65831"/>
                </a:lnTo>
                <a:lnTo>
                  <a:pt x="76902" y="64033"/>
                </a:lnTo>
                <a:lnTo>
                  <a:pt x="76179" y="63296"/>
                </a:lnTo>
                <a:lnTo>
                  <a:pt x="75009" y="62702"/>
                </a:lnTo>
                <a:lnTo>
                  <a:pt x="74194" y="62199"/>
                </a:lnTo>
                <a:lnTo>
                  <a:pt x="73291" y="61929"/>
                </a:lnTo>
                <a:close/>
              </a:path>
              <a:path w="448310" h="198754">
                <a:moveTo>
                  <a:pt x="66431" y="0"/>
                </a:moveTo>
                <a:lnTo>
                  <a:pt x="29244" y="16075"/>
                </a:lnTo>
                <a:lnTo>
                  <a:pt x="22745" y="41645"/>
                </a:lnTo>
                <a:lnTo>
                  <a:pt x="22745" y="61929"/>
                </a:lnTo>
                <a:lnTo>
                  <a:pt x="44588" y="61929"/>
                </a:lnTo>
                <a:lnTo>
                  <a:pt x="44588" y="44181"/>
                </a:lnTo>
                <a:lnTo>
                  <a:pt x="44949" y="39254"/>
                </a:lnTo>
                <a:lnTo>
                  <a:pt x="59030" y="19366"/>
                </a:lnTo>
                <a:lnTo>
                  <a:pt x="86479" y="19366"/>
                </a:lnTo>
                <a:lnTo>
                  <a:pt x="86830" y="17514"/>
                </a:lnTo>
                <a:lnTo>
                  <a:pt x="86830" y="12443"/>
                </a:lnTo>
                <a:lnTo>
                  <a:pt x="86469" y="10159"/>
                </a:lnTo>
                <a:lnTo>
                  <a:pt x="80151" y="3128"/>
                </a:lnTo>
                <a:lnTo>
                  <a:pt x="78526" y="2355"/>
                </a:lnTo>
                <a:lnTo>
                  <a:pt x="75999" y="1618"/>
                </a:lnTo>
                <a:lnTo>
                  <a:pt x="69500" y="323"/>
                </a:lnTo>
                <a:lnTo>
                  <a:pt x="66431" y="0"/>
                </a:lnTo>
                <a:close/>
              </a:path>
              <a:path w="448310" h="198754">
                <a:moveTo>
                  <a:pt x="86479" y="19366"/>
                </a:moveTo>
                <a:lnTo>
                  <a:pt x="64807" y="19366"/>
                </a:lnTo>
                <a:lnTo>
                  <a:pt x="66973" y="19582"/>
                </a:lnTo>
                <a:lnTo>
                  <a:pt x="68959" y="19995"/>
                </a:lnTo>
                <a:lnTo>
                  <a:pt x="78887" y="23484"/>
                </a:lnTo>
                <a:lnTo>
                  <a:pt x="80151" y="23736"/>
                </a:lnTo>
                <a:lnTo>
                  <a:pt x="82317" y="23736"/>
                </a:lnTo>
                <a:lnTo>
                  <a:pt x="83249" y="23484"/>
                </a:lnTo>
                <a:lnTo>
                  <a:pt x="84664" y="22603"/>
                </a:lnTo>
                <a:lnTo>
                  <a:pt x="85394" y="21937"/>
                </a:lnTo>
                <a:lnTo>
                  <a:pt x="86479" y="19366"/>
                </a:lnTo>
                <a:close/>
              </a:path>
              <a:path w="448310" h="198754">
                <a:moveTo>
                  <a:pt x="115533" y="61246"/>
                </a:moveTo>
                <a:lnTo>
                  <a:pt x="106327" y="62540"/>
                </a:lnTo>
                <a:lnTo>
                  <a:pt x="105243" y="63044"/>
                </a:lnTo>
                <a:lnTo>
                  <a:pt x="103258" y="191977"/>
                </a:lnTo>
                <a:lnTo>
                  <a:pt x="103980" y="193871"/>
                </a:lnTo>
                <a:lnTo>
                  <a:pt x="116075" y="197223"/>
                </a:lnTo>
                <a:lnTo>
                  <a:pt x="117699" y="197120"/>
                </a:lnTo>
                <a:lnTo>
                  <a:pt x="118782" y="196913"/>
                </a:lnTo>
                <a:lnTo>
                  <a:pt x="120046" y="196708"/>
                </a:lnTo>
                <a:lnTo>
                  <a:pt x="121129" y="196383"/>
                </a:lnTo>
                <a:lnTo>
                  <a:pt x="122032" y="195939"/>
                </a:lnTo>
                <a:lnTo>
                  <a:pt x="123126" y="195482"/>
                </a:lnTo>
                <a:lnTo>
                  <a:pt x="123839" y="194791"/>
                </a:lnTo>
                <a:lnTo>
                  <a:pt x="124920" y="192902"/>
                </a:lnTo>
                <a:lnTo>
                  <a:pt x="125265" y="191977"/>
                </a:lnTo>
                <a:lnTo>
                  <a:pt x="125281" y="108214"/>
                </a:lnTo>
                <a:lnTo>
                  <a:pt x="128350" y="103269"/>
                </a:lnTo>
                <a:lnTo>
                  <a:pt x="131238" y="98918"/>
                </a:lnTo>
                <a:lnTo>
                  <a:pt x="137015" y="91329"/>
                </a:lnTo>
                <a:lnTo>
                  <a:pt x="139542" y="88362"/>
                </a:lnTo>
                <a:lnTo>
                  <a:pt x="142070" y="86240"/>
                </a:lnTo>
                <a:lnTo>
                  <a:pt x="144218" y="84298"/>
                </a:lnTo>
                <a:lnTo>
                  <a:pt x="124379" y="84298"/>
                </a:lnTo>
                <a:lnTo>
                  <a:pt x="124332" y="66353"/>
                </a:lnTo>
                <a:lnTo>
                  <a:pt x="124198" y="65687"/>
                </a:lnTo>
                <a:lnTo>
                  <a:pt x="123657" y="64788"/>
                </a:lnTo>
                <a:lnTo>
                  <a:pt x="123296" y="63889"/>
                </a:lnTo>
                <a:lnTo>
                  <a:pt x="122573" y="63152"/>
                </a:lnTo>
                <a:lnTo>
                  <a:pt x="120768" y="62055"/>
                </a:lnTo>
                <a:lnTo>
                  <a:pt x="119505" y="61695"/>
                </a:lnTo>
                <a:lnTo>
                  <a:pt x="116977" y="61336"/>
                </a:lnTo>
                <a:lnTo>
                  <a:pt x="115533" y="61246"/>
                </a:lnTo>
                <a:close/>
              </a:path>
              <a:path w="448310" h="198754">
                <a:moveTo>
                  <a:pt x="157053" y="59735"/>
                </a:moveTo>
                <a:lnTo>
                  <a:pt x="138526" y="64788"/>
                </a:lnTo>
                <a:lnTo>
                  <a:pt x="135571" y="66658"/>
                </a:lnTo>
                <a:lnTo>
                  <a:pt x="132436" y="69355"/>
                </a:lnTo>
                <a:lnTo>
                  <a:pt x="129433" y="72610"/>
                </a:lnTo>
                <a:lnTo>
                  <a:pt x="126184" y="75937"/>
                </a:lnTo>
                <a:lnTo>
                  <a:pt x="124604" y="79731"/>
                </a:lnTo>
                <a:lnTo>
                  <a:pt x="124489" y="81565"/>
                </a:lnTo>
                <a:lnTo>
                  <a:pt x="124379" y="84298"/>
                </a:lnTo>
                <a:lnTo>
                  <a:pt x="144218" y="84298"/>
                </a:lnTo>
                <a:lnTo>
                  <a:pt x="144416" y="84119"/>
                </a:lnTo>
                <a:lnTo>
                  <a:pt x="146583" y="82590"/>
                </a:lnTo>
                <a:lnTo>
                  <a:pt x="148749" y="81691"/>
                </a:lnTo>
                <a:lnTo>
                  <a:pt x="150735" y="80792"/>
                </a:lnTo>
                <a:lnTo>
                  <a:pt x="152720" y="80342"/>
                </a:lnTo>
                <a:lnTo>
                  <a:pt x="176850" y="80342"/>
                </a:lnTo>
                <a:lnTo>
                  <a:pt x="177091" y="79731"/>
                </a:lnTo>
                <a:lnTo>
                  <a:pt x="177452" y="78670"/>
                </a:lnTo>
                <a:lnTo>
                  <a:pt x="177452" y="77465"/>
                </a:lnTo>
                <a:lnTo>
                  <a:pt x="177632" y="76261"/>
                </a:lnTo>
                <a:lnTo>
                  <a:pt x="177632" y="70596"/>
                </a:lnTo>
                <a:lnTo>
                  <a:pt x="177452" y="69355"/>
                </a:lnTo>
                <a:lnTo>
                  <a:pt x="177452" y="68384"/>
                </a:lnTo>
                <a:lnTo>
                  <a:pt x="158497" y="59825"/>
                </a:lnTo>
                <a:lnTo>
                  <a:pt x="157053" y="59735"/>
                </a:lnTo>
                <a:close/>
              </a:path>
              <a:path w="448310" h="198754">
                <a:moveTo>
                  <a:pt x="176850" y="80342"/>
                </a:moveTo>
                <a:lnTo>
                  <a:pt x="156692" y="80342"/>
                </a:lnTo>
                <a:lnTo>
                  <a:pt x="158317" y="80522"/>
                </a:lnTo>
                <a:lnTo>
                  <a:pt x="159941" y="80882"/>
                </a:lnTo>
                <a:lnTo>
                  <a:pt x="164815" y="82195"/>
                </a:lnTo>
                <a:lnTo>
                  <a:pt x="167884" y="83130"/>
                </a:lnTo>
                <a:lnTo>
                  <a:pt x="168787" y="83543"/>
                </a:lnTo>
                <a:lnTo>
                  <a:pt x="169870" y="83957"/>
                </a:lnTo>
                <a:lnTo>
                  <a:pt x="170953" y="84155"/>
                </a:lnTo>
                <a:lnTo>
                  <a:pt x="173480" y="84155"/>
                </a:lnTo>
                <a:lnTo>
                  <a:pt x="174564" y="83795"/>
                </a:lnTo>
                <a:lnTo>
                  <a:pt x="175286" y="83094"/>
                </a:lnTo>
                <a:lnTo>
                  <a:pt x="175948" y="82195"/>
                </a:lnTo>
                <a:lnTo>
                  <a:pt x="176369" y="81565"/>
                </a:lnTo>
                <a:lnTo>
                  <a:pt x="176850" y="80342"/>
                </a:lnTo>
                <a:close/>
              </a:path>
              <a:path w="448310" h="198754">
                <a:moveTo>
                  <a:pt x="250021" y="59735"/>
                </a:moveTo>
                <a:lnTo>
                  <a:pt x="211570" y="72412"/>
                </a:lnTo>
                <a:lnTo>
                  <a:pt x="192373" y="107092"/>
                </a:lnTo>
                <a:lnTo>
                  <a:pt x="190203" y="133371"/>
                </a:lnTo>
                <a:lnTo>
                  <a:pt x="190328" y="137647"/>
                </a:lnTo>
                <a:lnTo>
                  <a:pt x="200739" y="174920"/>
                </a:lnTo>
                <a:lnTo>
                  <a:pt x="238107" y="197599"/>
                </a:lnTo>
                <a:lnTo>
                  <a:pt x="258145" y="198722"/>
                </a:lnTo>
                <a:lnTo>
                  <a:pt x="263922" y="198248"/>
                </a:lnTo>
                <a:lnTo>
                  <a:pt x="299665" y="184375"/>
                </a:lnTo>
                <a:lnTo>
                  <a:pt x="300405" y="180847"/>
                </a:lnTo>
                <a:lnTo>
                  <a:pt x="300567" y="180217"/>
                </a:lnTo>
                <a:lnTo>
                  <a:pt x="300567" y="179083"/>
                </a:lnTo>
                <a:lnTo>
                  <a:pt x="246230" y="179083"/>
                </a:lnTo>
                <a:lnTo>
                  <a:pt x="239912" y="177995"/>
                </a:lnTo>
                <a:lnTo>
                  <a:pt x="213917" y="145617"/>
                </a:lnTo>
                <a:lnTo>
                  <a:pt x="213195" y="139848"/>
                </a:lnTo>
                <a:lnTo>
                  <a:pt x="213195" y="134216"/>
                </a:lnTo>
                <a:lnTo>
                  <a:pt x="297137" y="134216"/>
                </a:lnTo>
                <a:lnTo>
                  <a:pt x="299304" y="133371"/>
                </a:lnTo>
                <a:lnTo>
                  <a:pt x="301831" y="131699"/>
                </a:lnTo>
                <a:lnTo>
                  <a:pt x="304178" y="130026"/>
                </a:lnTo>
                <a:lnTo>
                  <a:pt x="305261" y="127095"/>
                </a:lnTo>
                <a:lnTo>
                  <a:pt x="305261" y="115389"/>
                </a:lnTo>
                <a:lnTo>
                  <a:pt x="213195" y="115389"/>
                </a:lnTo>
                <a:lnTo>
                  <a:pt x="213376" y="112116"/>
                </a:lnTo>
                <a:lnTo>
                  <a:pt x="214278" y="108088"/>
                </a:lnTo>
                <a:lnTo>
                  <a:pt x="217528" y="98522"/>
                </a:lnTo>
                <a:lnTo>
                  <a:pt x="219874" y="94368"/>
                </a:lnTo>
                <a:lnTo>
                  <a:pt x="222943" y="90826"/>
                </a:lnTo>
                <a:lnTo>
                  <a:pt x="225832" y="87301"/>
                </a:lnTo>
                <a:lnTo>
                  <a:pt x="229623" y="84460"/>
                </a:lnTo>
                <a:lnTo>
                  <a:pt x="238288" y="80181"/>
                </a:lnTo>
                <a:lnTo>
                  <a:pt x="243342" y="79102"/>
                </a:lnTo>
                <a:lnTo>
                  <a:pt x="293411" y="79102"/>
                </a:lnTo>
                <a:lnTo>
                  <a:pt x="287931" y="72376"/>
                </a:lnTo>
                <a:lnTo>
                  <a:pt x="257065" y="60045"/>
                </a:lnTo>
                <a:lnTo>
                  <a:pt x="250021" y="59735"/>
                </a:lnTo>
                <a:close/>
              </a:path>
              <a:path w="448310" h="198754">
                <a:moveTo>
                  <a:pt x="295152" y="169398"/>
                </a:moveTo>
                <a:lnTo>
                  <a:pt x="292985" y="169398"/>
                </a:lnTo>
                <a:lnTo>
                  <a:pt x="291180" y="169908"/>
                </a:lnTo>
                <a:lnTo>
                  <a:pt x="286848" y="171951"/>
                </a:lnTo>
                <a:lnTo>
                  <a:pt x="283959" y="173095"/>
                </a:lnTo>
                <a:lnTo>
                  <a:pt x="277100" y="175621"/>
                </a:lnTo>
                <a:lnTo>
                  <a:pt x="273309" y="176723"/>
                </a:lnTo>
                <a:lnTo>
                  <a:pt x="264644" y="178610"/>
                </a:lnTo>
                <a:lnTo>
                  <a:pt x="259770" y="179083"/>
                </a:lnTo>
                <a:lnTo>
                  <a:pt x="300567" y="179083"/>
                </a:lnTo>
                <a:lnTo>
                  <a:pt x="300557" y="177995"/>
                </a:lnTo>
                <a:lnTo>
                  <a:pt x="299845" y="173506"/>
                </a:lnTo>
                <a:lnTo>
                  <a:pt x="299304" y="172564"/>
                </a:lnTo>
                <a:lnTo>
                  <a:pt x="298943" y="171624"/>
                </a:lnTo>
                <a:lnTo>
                  <a:pt x="298221" y="170859"/>
                </a:lnTo>
                <a:lnTo>
                  <a:pt x="297137" y="170275"/>
                </a:lnTo>
                <a:lnTo>
                  <a:pt x="296235" y="169691"/>
                </a:lnTo>
                <a:lnTo>
                  <a:pt x="295152" y="169398"/>
                </a:lnTo>
                <a:close/>
              </a:path>
              <a:path w="448310" h="198754">
                <a:moveTo>
                  <a:pt x="293411" y="79102"/>
                </a:moveTo>
                <a:lnTo>
                  <a:pt x="248938" y="79102"/>
                </a:lnTo>
                <a:lnTo>
                  <a:pt x="256828" y="79739"/>
                </a:lnTo>
                <a:lnTo>
                  <a:pt x="263718" y="81651"/>
                </a:lnTo>
                <a:lnTo>
                  <a:pt x="282876" y="115389"/>
                </a:lnTo>
                <a:lnTo>
                  <a:pt x="305261" y="115389"/>
                </a:lnTo>
                <a:lnTo>
                  <a:pt x="305261" y="111811"/>
                </a:lnTo>
                <a:lnTo>
                  <a:pt x="304178" y="104294"/>
                </a:lnTo>
                <a:lnTo>
                  <a:pt x="300206" y="89837"/>
                </a:lnTo>
                <a:lnTo>
                  <a:pt x="296957" y="83453"/>
                </a:lnTo>
                <a:lnTo>
                  <a:pt x="293411" y="79102"/>
                </a:lnTo>
                <a:close/>
              </a:path>
              <a:path w="448310" h="198754">
                <a:moveTo>
                  <a:pt x="392814" y="59735"/>
                </a:moveTo>
                <a:lnTo>
                  <a:pt x="354182" y="72412"/>
                </a:lnTo>
                <a:lnTo>
                  <a:pt x="335061" y="107092"/>
                </a:lnTo>
                <a:lnTo>
                  <a:pt x="332815" y="133371"/>
                </a:lnTo>
                <a:lnTo>
                  <a:pt x="332940" y="137647"/>
                </a:lnTo>
                <a:lnTo>
                  <a:pt x="343351" y="174920"/>
                </a:lnTo>
                <a:lnTo>
                  <a:pt x="348827" y="180915"/>
                </a:lnTo>
                <a:lnTo>
                  <a:pt x="354002" y="186772"/>
                </a:lnTo>
                <a:lnTo>
                  <a:pt x="394799" y="198722"/>
                </a:lnTo>
                <a:lnTo>
                  <a:pt x="400937" y="198722"/>
                </a:lnTo>
                <a:lnTo>
                  <a:pt x="406533" y="198248"/>
                </a:lnTo>
                <a:lnTo>
                  <a:pt x="441554" y="185801"/>
                </a:lnTo>
                <a:lnTo>
                  <a:pt x="442096" y="185088"/>
                </a:lnTo>
                <a:lnTo>
                  <a:pt x="442457" y="184375"/>
                </a:lnTo>
                <a:lnTo>
                  <a:pt x="442999" y="182251"/>
                </a:lnTo>
                <a:lnTo>
                  <a:pt x="442999" y="181582"/>
                </a:lnTo>
                <a:lnTo>
                  <a:pt x="443179" y="180915"/>
                </a:lnTo>
                <a:lnTo>
                  <a:pt x="443179" y="179083"/>
                </a:lnTo>
                <a:lnTo>
                  <a:pt x="389023" y="179083"/>
                </a:lnTo>
                <a:lnTo>
                  <a:pt x="382524" y="177995"/>
                </a:lnTo>
                <a:lnTo>
                  <a:pt x="376993" y="175621"/>
                </a:lnTo>
                <a:lnTo>
                  <a:pt x="372234" y="173643"/>
                </a:lnTo>
                <a:lnTo>
                  <a:pt x="368082" y="170521"/>
                </a:lnTo>
                <a:lnTo>
                  <a:pt x="355807" y="139848"/>
                </a:lnTo>
                <a:lnTo>
                  <a:pt x="355807" y="134216"/>
                </a:lnTo>
                <a:lnTo>
                  <a:pt x="439749" y="134216"/>
                </a:lnTo>
                <a:lnTo>
                  <a:pt x="442096" y="133371"/>
                </a:lnTo>
                <a:lnTo>
                  <a:pt x="446790" y="130026"/>
                </a:lnTo>
                <a:lnTo>
                  <a:pt x="448053" y="127095"/>
                </a:lnTo>
                <a:lnTo>
                  <a:pt x="448053" y="115389"/>
                </a:lnTo>
                <a:lnTo>
                  <a:pt x="355807" y="115389"/>
                </a:lnTo>
                <a:lnTo>
                  <a:pt x="355987" y="112116"/>
                </a:lnTo>
                <a:lnTo>
                  <a:pt x="380899" y="80181"/>
                </a:lnTo>
                <a:lnTo>
                  <a:pt x="385954" y="79102"/>
                </a:lnTo>
                <a:lnTo>
                  <a:pt x="436023" y="79102"/>
                </a:lnTo>
                <a:lnTo>
                  <a:pt x="430543" y="72376"/>
                </a:lnTo>
                <a:lnTo>
                  <a:pt x="399857" y="60045"/>
                </a:lnTo>
                <a:lnTo>
                  <a:pt x="392814" y="59735"/>
                </a:lnTo>
                <a:close/>
              </a:path>
              <a:path w="448310" h="198754">
                <a:moveTo>
                  <a:pt x="437944" y="169398"/>
                </a:moveTo>
                <a:lnTo>
                  <a:pt x="435597" y="169398"/>
                </a:lnTo>
                <a:lnTo>
                  <a:pt x="433792" y="169908"/>
                </a:lnTo>
                <a:lnTo>
                  <a:pt x="429460" y="171951"/>
                </a:lnTo>
                <a:lnTo>
                  <a:pt x="426571" y="173095"/>
                </a:lnTo>
                <a:lnTo>
                  <a:pt x="423141" y="174357"/>
                </a:lnTo>
                <a:lnTo>
                  <a:pt x="419892" y="175621"/>
                </a:lnTo>
                <a:lnTo>
                  <a:pt x="415920" y="176723"/>
                </a:lnTo>
                <a:lnTo>
                  <a:pt x="407255" y="178610"/>
                </a:lnTo>
                <a:lnTo>
                  <a:pt x="402381" y="179083"/>
                </a:lnTo>
                <a:lnTo>
                  <a:pt x="443179" y="179083"/>
                </a:lnTo>
                <a:lnTo>
                  <a:pt x="443168" y="177995"/>
                </a:lnTo>
                <a:lnTo>
                  <a:pt x="442999" y="176797"/>
                </a:lnTo>
                <a:lnTo>
                  <a:pt x="442879" y="174920"/>
                </a:lnTo>
                <a:lnTo>
                  <a:pt x="438847" y="169691"/>
                </a:lnTo>
                <a:lnTo>
                  <a:pt x="437944" y="169398"/>
                </a:lnTo>
                <a:close/>
              </a:path>
              <a:path w="448310" h="198754">
                <a:moveTo>
                  <a:pt x="436023" y="79102"/>
                </a:moveTo>
                <a:lnTo>
                  <a:pt x="391731" y="79102"/>
                </a:lnTo>
                <a:lnTo>
                  <a:pt x="399617" y="79739"/>
                </a:lnTo>
                <a:lnTo>
                  <a:pt x="406488" y="81651"/>
                </a:lnTo>
                <a:lnTo>
                  <a:pt x="425488" y="115389"/>
                </a:lnTo>
                <a:lnTo>
                  <a:pt x="448053" y="115389"/>
                </a:lnTo>
                <a:lnTo>
                  <a:pt x="448053" y="111811"/>
                </a:lnTo>
                <a:lnTo>
                  <a:pt x="446970" y="104294"/>
                </a:lnTo>
                <a:lnTo>
                  <a:pt x="444804" y="97066"/>
                </a:lnTo>
                <a:lnTo>
                  <a:pt x="442818" y="89837"/>
                </a:lnTo>
                <a:lnTo>
                  <a:pt x="439569" y="83453"/>
                </a:lnTo>
                <a:lnTo>
                  <a:pt x="436023" y="7910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443073" y="3607797"/>
            <a:ext cx="721716" cy="197895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800867" y="2763783"/>
            <a:ext cx="203086" cy="216771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966864" y="5037427"/>
            <a:ext cx="1601470" cy="1256030"/>
            <a:chOff x="966864" y="5037427"/>
            <a:chExt cx="1601470" cy="1256030"/>
          </a:xfrm>
        </p:grpSpPr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8346" y="5748870"/>
              <a:ext cx="132767" cy="18556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143412" y="5890885"/>
              <a:ext cx="412115" cy="231140"/>
            </a:xfrm>
            <a:custGeom>
              <a:avLst/>
              <a:gdLst/>
              <a:ahLst/>
              <a:cxnLst/>
              <a:rect l="l" t="t" r="r" b="b"/>
              <a:pathLst>
                <a:path w="412115" h="231139">
                  <a:moveTo>
                    <a:pt x="0" y="230886"/>
                  </a:moveTo>
                  <a:lnTo>
                    <a:pt x="411529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66864" y="6102414"/>
              <a:ext cx="127443" cy="18368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130509" y="5870754"/>
              <a:ext cx="437515" cy="271145"/>
            </a:xfrm>
            <a:custGeom>
              <a:avLst/>
              <a:gdLst/>
              <a:ahLst/>
              <a:cxnLst/>
              <a:rect l="l" t="t" r="r" b="b"/>
              <a:pathLst>
                <a:path w="437515" h="271145">
                  <a:moveTo>
                    <a:pt x="418044" y="0"/>
                  </a:moveTo>
                  <a:lnTo>
                    <a:pt x="0" y="237363"/>
                  </a:lnTo>
                  <a:lnTo>
                    <a:pt x="19291" y="271131"/>
                  </a:lnTo>
                  <a:lnTo>
                    <a:pt x="437336" y="33767"/>
                  </a:lnTo>
                  <a:lnTo>
                    <a:pt x="41804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04630" y="6109628"/>
              <a:ext cx="127443" cy="18366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770091" y="5906914"/>
              <a:ext cx="389890" cy="224790"/>
            </a:xfrm>
            <a:custGeom>
              <a:avLst/>
              <a:gdLst/>
              <a:ahLst/>
              <a:cxnLst/>
              <a:rect l="l" t="t" r="r" b="b"/>
              <a:pathLst>
                <a:path w="389889" h="224789">
                  <a:moveTo>
                    <a:pt x="389693" y="2246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57007" y="5886909"/>
              <a:ext cx="415925" cy="264795"/>
            </a:xfrm>
            <a:custGeom>
              <a:avLst/>
              <a:gdLst/>
              <a:ahLst/>
              <a:cxnLst/>
              <a:rect l="l" t="t" r="r" b="b"/>
              <a:pathLst>
                <a:path w="415925" h="264795">
                  <a:moveTo>
                    <a:pt x="19688" y="0"/>
                  </a:moveTo>
                  <a:lnTo>
                    <a:pt x="0" y="33533"/>
                  </a:lnTo>
                  <a:lnTo>
                    <a:pt x="396190" y="264654"/>
                  </a:lnTo>
                  <a:lnTo>
                    <a:pt x="415861" y="231102"/>
                  </a:lnTo>
                  <a:lnTo>
                    <a:pt x="1968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92009" y="5037427"/>
              <a:ext cx="127443" cy="18366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650642" y="5260164"/>
              <a:ext cx="3175" cy="461009"/>
            </a:xfrm>
            <a:custGeom>
              <a:avLst/>
              <a:gdLst/>
              <a:ahLst/>
              <a:cxnLst/>
              <a:rect l="l" t="t" r="r" b="b"/>
              <a:pathLst>
                <a:path w="3175" h="461010">
                  <a:moveTo>
                    <a:pt x="2743" y="0"/>
                  </a:moveTo>
                  <a:lnTo>
                    <a:pt x="0" y="46060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31152" y="5256818"/>
              <a:ext cx="41910" cy="467359"/>
            </a:xfrm>
            <a:custGeom>
              <a:avLst/>
              <a:gdLst/>
              <a:ahLst/>
              <a:cxnLst/>
              <a:rect l="l" t="t" r="r" b="b"/>
              <a:pathLst>
                <a:path w="41910" h="467360">
                  <a:moveTo>
                    <a:pt x="2743" y="0"/>
                  </a:moveTo>
                  <a:lnTo>
                    <a:pt x="0" y="467081"/>
                  </a:lnTo>
                  <a:lnTo>
                    <a:pt x="38980" y="467296"/>
                  </a:lnTo>
                  <a:lnTo>
                    <a:pt x="41723" y="215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19466" y="5703120"/>
              <a:ext cx="96728" cy="964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948141" y="5579478"/>
              <a:ext cx="618490" cy="291465"/>
            </a:xfrm>
            <a:custGeom>
              <a:avLst/>
              <a:gdLst/>
              <a:ahLst/>
              <a:cxnLst/>
              <a:rect l="l" t="t" r="r" b="b"/>
              <a:pathLst>
                <a:path w="618489" h="291464">
                  <a:moveTo>
                    <a:pt x="618401" y="290842"/>
                  </a:moveTo>
                  <a:lnTo>
                    <a:pt x="511111" y="11912"/>
                  </a:lnTo>
                  <a:lnTo>
                    <a:pt x="496760" y="55321"/>
                  </a:lnTo>
                  <a:lnTo>
                    <a:pt x="490804" y="70205"/>
                  </a:lnTo>
                  <a:lnTo>
                    <a:pt x="489851" y="68084"/>
                  </a:lnTo>
                  <a:lnTo>
                    <a:pt x="488467" y="66789"/>
                  </a:lnTo>
                  <a:lnTo>
                    <a:pt x="487705" y="66090"/>
                  </a:lnTo>
                  <a:lnTo>
                    <a:pt x="484263" y="62865"/>
                  </a:lnTo>
                  <a:lnTo>
                    <a:pt x="473532" y="56261"/>
                  </a:lnTo>
                  <a:lnTo>
                    <a:pt x="472643" y="55714"/>
                  </a:lnTo>
                  <a:lnTo>
                    <a:pt x="460260" y="48094"/>
                  </a:lnTo>
                  <a:lnTo>
                    <a:pt x="459600" y="47688"/>
                  </a:lnTo>
                  <a:lnTo>
                    <a:pt x="457174" y="46202"/>
                  </a:lnTo>
                  <a:lnTo>
                    <a:pt x="449262" y="42303"/>
                  </a:lnTo>
                  <a:lnTo>
                    <a:pt x="448729" y="42037"/>
                  </a:lnTo>
                  <a:lnTo>
                    <a:pt x="442556" y="39001"/>
                  </a:lnTo>
                  <a:lnTo>
                    <a:pt x="442315" y="38874"/>
                  </a:lnTo>
                  <a:lnTo>
                    <a:pt x="440385" y="37922"/>
                  </a:lnTo>
                  <a:lnTo>
                    <a:pt x="397814" y="20129"/>
                  </a:lnTo>
                  <a:lnTo>
                    <a:pt x="334873" y="4699"/>
                  </a:lnTo>
                  <a:lnTo>
                    <a:pt x="270319" y="0"/>
                  </a:lnTo>
                  <a:lnTo>
                    <a:pt x="237972" y="1371"/>
                  </a:lnTo>
                  <a:lnTo>
                    <a:pt x="174104" y="12052"/>
                  </a:lnTo>
                  <a:lnTo>
                    <a:pt x="112953" y="32740"/>
                  </a:lnTo>
                  <a:lnTo>
                    <a:pt x="56134" y="63474"/>
                  </a:lnTo>
                  <a:lnTo>
                    <a:pt x="6311" y="103644"/>
                  </a:lnTo>
                  <a:lnTo>
                    <a:pt x="0" y="116789"/>
                  </a:lnTo>
                  <a:lnTo>
                    <a:pt x="1079" y="123990"/>
                  </a:lnTo>
                  <a:lnTo>
                    <a:pt x="5054" y="130454"/>
                  </a:lnTo>
                  <a:lnTo>
                    <a:pt x="11277" y="134899"/>
                  </a:lnTo>
                  <a:lnTo>
                    <a:pt x="18516" y="136613"/>
                  </a:lnTo>
                  <a:lnTo>
                    <a:pt x="25882" y="135559"/>
                  </a:lnTo>
                  <a:lnTo>
                    <a:pt x="32499" y="131686"/>
                  </a:lnTo>
                  <a:lnTo>
                    <a:pt x="54114" y="112433"/>
                  </a:lnTo>
                  <a:lnTo>
                    <a:pt x="54686" y="111925"/>
                  </a:lnTo>
                  <a:lnTo>
                    <a:pt x="55613" y="111252"/>
                  </a:lnTo>
                  <a:lnTo>
                    <a:pt x="77317" y="95389"/>
                  </a:lnTo>
                  <a:lnTo>
                    <a:pt x="78003" y="94894"/>
                  </a:lnTo>
                  <a:lnTo>
                    <a:pt x="78841" y="94386"/>
                  </a:lnTo>
                  <a:lnTo>
                    <a:pt x="102184" y="80479"/>
                  </a:lnTo>
                  <a:lnTo>
                    <a:pt x="102793" y="80111"/>
                  </a:lnTo>
                  <a:lnTo>
                    <a:pt x="103632" y="79705"/>
                  </a:lnTo>
                  <a:lnTo>
                    <a:pt x="128206" y="67703"/>
                  </a:lnTo>
                  <a:lnTo>
                    <a:pt x="128841" y="67398"/>
                  </a:lnTo>
                  <a:lnTo>
                    <a:pt x="183197" y="48996"/>
                  </a:lnTo>
                  <a:lnTo>
                    <a:pt x="183718" y="48844"/>
                  </a:lnTo>
                  <a:lnTo>
                    <a:pt x="184746" y="48628"/>
                  </a:lnTo>
                  <a:lnTo>
                    <a:pt x="211950" y="42926"/>
                  </a:lnTo>
                  <a:lnTo>
                    <a:pt x="212458" y="42824"/>
                  </a:lnTo>
                  <a:lnTo>
                    <a:pt x="213715" y="42672"/>
                  </a:lnTo>
                  <a:lnTo>
                    <a:pt x="241122" y="39243"/>
                  </a:lnTo>
                  <a:lnTo>
                    <a:pt x="241452" y="39204"/>
                  </a:lnTo>
                  <a:lnTo>
                    <a:pt x="243357" y="39116"/>
                  </a:lnTo>
                  <a:lnTo>
                    <a:pt x="270344" y="37960"/>
                  </a:lnTo>
                  <a:lnTo>
                    <a:pt x="299999" y="38976"/>
                  </a:lnTo>
                  <a:lnTo>
                    <a:pt x="357263" y="47929"/>
                  </a:lnTo>
                  <a:lnTo>
                    <a:pt x="412076" y="66471"/>
                  </a:lnTo>
                  <a:lnTo>
                    <a:pt x="438086" y="79298"/>
                  </a:lnTo>
                  <a:lnTo>
                    <a:pt x="487159" y="79298"/>
                  </a:lnTo>
                  <a:lnTo>
                    <a:pt x="487006" y="79667"/>
                  </a:lnTo>
                  <a:lnTo>
                    <a:pt x="438823" y="79667"/>
                  </a:lnTo>
                  <a:lnTo>
                    <a:pt x="463524" y="94970"/>
                  </a:lnTo>
                  <a:lnTo>
                    <a:pt x="470738" y="97650"/>
                  </a:lnTo>
                  <a:lnTo>
                    <a:pt x="478193" y="97434"/>
                  </a:lnTo>
                  <a:lnTo>
                    <a:pt x="479348" y="96939"/>
                  </a:lnTo>
                  <a:lnTo>
                    <a:pt x="618401" y="2908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27378" y="5591379"/>
              <a:ext cx="139700" cy="279400"/>
            </a:xfrm>
            <a:custGeom>
              <a:avLst/>
              <a:gdLst/>
              <a:ahLst/>
              <a:cxnLst/>
              <a:rect l="l" t="t" r="r" b="b"/>
              <a:pathLst>
                <a:path w="139700" h="279400">
                  <a:moveTo>
                    <a:pt x="139170" y="278932"/>
                  </a:moveTo>
                  <a:lnTo>
                    <a:pt x="117425" y="248607"/>
                  </a:lnTo>
                  <a:lnTo>
                    <a:pt x="69585" y="181891"/>
                  </a:lnTo>
                  <a:lnTo>
                    <a:pt x="21745" y="115176"/>
                  </a:lnTo>
                  <a:lnTo>
                    <a:pt x="0" y="84851"/>
                  </a:lnTo>
                  <a:lnTo>
                    <a:pt x="12116" y="57578"/>
                  </a:lnTo>
                  <a:lnTo>
                    <a:pt x="22283" y="29968"/>
                  </a:lnTo>
                  <a:lnTo>
                    <a:pt x="29279" y="8586"/>
                  </a:lnTo>
                  <a:lnTo>
                    <a:pt x="31882" y="0"/>
                  </a:lnTo>
                  <a:lnTo>
                    <a:pt x="48646" y="43583"/>
                  </a:lnTo>
                  <a:lnTo>
                    <a:pt x="85526" y="139466"/>
                  </a:lnTo>
                  <a:lnTo>
                    <a:pt x="122406" y="235349"/>
                  </a:lnTo>
                  <a:lnTo>
                    <a:pt x="139170" y="278932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672273" y="6461842"/>
            <a:ext cx="770890" cy="245745"/>
          </a:xfrm>
          <a:custGeom>
            <a:avLst/>
            <a:gdLst/>
            <a:ahLst/>
            <a:cxnLst/>
            <a:rect l="l" t="t" r="r" b="b"/>
            <a:pathLst>
              <a:path w="770890" h="245745">
                <a:moveTo>
                  <a:pt x="21933" y="13636"/>
                </a:moveTo>
                <a:lnTo>
                  <a:pt x="8158" y="13636"/>
                </a:lnTo>
                <a:lnTo>
                  <a:pt x="5863" y="14482"/>
                </a:lnTo>
                <a:lnTo>
                  <a:pt x="1173" y="17792"/>
                </a:lnTo>
                <a:lnTo>
                  <a:pt x="0" y="20742"/>
                </a:lnTo>
                <a:lnTo>
                  <a:pt x="6" y="191276"/>
                </a:lnTo>
                <a:lnTo>
                  <a:pt x="8949" y="196494"/>
                </a:lnTo>
                <a:lnTo>
                  <a:pt x="12850" y="196494"/>
                </a:lnTo>
                <a:lnTo>
                  <a:pt x="22312" y="44858"/>
                </a:lnTo>
                <a:lnTo>
                  <a:pt x="17696" y="33695"/>
                </a:lnTo>
                <a:lnTo>
                  <a:pt x="40250" y="33695"/>
                </a:lnTo>
                <a:lnTo>
                  <a:pt x="38738" y="30151"/>
                </a:lnTo>
                <a:lnTo>
                  <a:pt x="37725" y="25690"/>
                </a:lnTo>
                <a:lnTo>
                  <a:pt x="36715" y="22685"/>
                </a:lnTo>
                <a:lnTo>
                  <a:pt x="24207" y="13942"/>
                </a:lnTo>
                <a:lnTo>
                  <a:pt x="21933" y="13636"/>
                </a:lnTo>
                <a:close/>
              </a:path>
              <a:path w="770890" h="245745">
                <a:moveTo>
                  <a:pt x="40250" y="33695"/>
                </a:moveTo>
                <a:lnTo>
                  <a:pt x="22312" y="33695"/>
                </a:lnTo>
                <a:lnTo>
                  <a:pt x="22312" y="44858"/>
                </a:lnTo>
                <a:lnTo>
                  <a:pt x="83177" y="192042"/>
                </a:lnTo>
                <a:lnTo>
                  <a:pt x="83377" y="192844"/>
                </a:lnTo>
                <a:lnTo>
                  <a:pt x="91926" y="196494"/>
                </a:lnTo>
                <a:lnTo>
                  <a:pt x="94949" y="196494"/>
                </a:lnTo>
                <a:lnTo>
                  <a:pt x="115636" y="164972"/>
                </a:lnTo>
                <a:lnTo>
                  <a:pt x="93196" y="164972"/>
                </a:lnTo>
                <a:lnTo>
                  <a:pt x="94744" y="161442"/>
                </a:lnTo>
                <a:lnTo>
                  <a:pt x="40250" y="33695"/>
                </a:lnTo>
                <a:close/>
              </a:path>
              <a:path w="770890" h="245745">
                <a:moveTo>
                  <a:pt x="190680" y="33695"/>
                </a:moveTo>
                <a:lnTo>
                  <a:pt x="172723" y="33695"/>
                </a:lnTo>
                <a:lnTo>
                  <a:pt x="168356" y="43738"/>
                </a:lnTo>
                <a:lnTo>
                  <a:pt x="168356" y="191276"/>
                </a:lnTo>
                <a:lnTo>
                  <a:pt x="168645" y="192269"/>
                </a:lnTo>
                <a:lnTo>
                  <a:pt x="177542" y="196494"/>
                </a:lnTo>
                <a:lnTo>
                  <a:pt x="181259" y="196494"/>
                </a:lnTo>
                <a:lnTo>
                  <a:pt x="190680" y="33695"/>
                </a:lnTo>
                <a:close/>
              </a:path>
              <a:path w="770890" h="245745">
                <a:moveTo>
                  <a:pt x="181205" y="13636"/>
                </a:moveTo>
                <a:lnTo>
                  <a:pt x="168392" y="13636"/>
                </a:lnTo>
                <a:lnTo>
                  <a:pt x="166696" y="13870"/>
                </a:lnTo>
                <a:lnTo>
                  <a:pt x="153161" y="28226"/>
                </a:lnTo>
                <a:lnTo>
                  <a:pt x="94744" y="161442"/>
                </a:lnTo>
                <a:lnTo>
                  <a:pt x="96250" y="164972"/>
                </a:lnTo>
                <a:lnTo>
                  <a:pt x="115636" y="164972"/>
                </a:lnTo>
                <a:lnTo>
                  <a:pt x="168356" y="43738"/>
                </a:lnTo>
                <a:lnTo>
                  <a:pt x="168356" y="33695"/>
                </a:lnTo>
                <a:lnTo>
                  <a:pt x="190680" y="33695"/>
                </a:lnTo>
                <a:lnTo>
                  <a:pt x="182378" y="13834"/>
                </a:lnTo>
                <a:lnTo>
                  <a:pt x="181205" y="13636"/>
                </a:lnTo>
                <a:close/>
              </a:path>
              <a:path w="770890" h="245745">
                <a:moveTo>
                  <a:pt x="292371" y="58954"/>
                </a:moveTo>
                <a:lnTo>
                  <a:pt x="283366" y="58954"/>
                </a:lnTo>
                <a:lnTo>
                  <a:pt x="275119" y="60555"/>
                </a:lnTo>
                <a:lnTo>
                  <a:pt x="243303" y="83744"/>
                </a:lnTo>
                <a:lnTo>
                  <a:pt x="232555" y="120828"/>
                </a:lnTo>
                <a:lnTo>
                  <a:pt x="232415" y="132624"/>
                </a:lnTo>
                <a:lnTo>
                  <a:pt x="232545" y="136897"/>
                </a:lnTo>
                <a:lnTo>
                  <a:pt x="242978" y="174181"/>
                </a:lnTo>
                <a:lnTo>
                  <a:pt x="280316" y="196871"/>
                </a:lnTo>
                <a:lnTo>
                  <a:pt x="294428" y="197995"/>
                </a:lnTo>
                <a:lnTo>
                  <a:pt x="300438" y="197995"/>
                </a:lnTo>
                <a:lnTo>
                  <a:pt x="337451" y="188550"/>
                </a:lnTo>
                <a:lnTo>
                  <a:pt x="342756" y="178344"/>
                </a:lnTo>
                <a:lnTo>
                  <a:pt x="288581" y="178344"/>
                </a:lnTo>
                <a:lnTo>
                  <a:pt x="282121" y="177256"/>
                </a:lnTo>
                <a:lnTo>
                  <a:pt x="256134" y="144864"/>
                </a:lnTo>
                <a:lnTo>
                  <a:pt x="255412" y="139100"/>
                </a:lnTo>
                <a:lnTo>
                  <a:pt x="255412" y="133451"/>
                </a:lnTo>
                <a:lnTo>
                  <a:pt x="339310" y="133451"/>
                </a:lnTo>
                <a:lnTo>
                  <a:pt x="341638" y="132624"/>
                </a:lnTo>
                <a:lnTo>
                  <a:pt x="346366" y="129277"/>
                </a:lnTo>
                <a:lnTo>
                  <a:pt x="347539" y="126327"/>
                </a:lnTo>
                <a:lnTo>
                  <a:pt x="347539" y="114615"/>
                </a:lnTo>
                <a:lnTo>
                  <a:pt x="255412" y="114615"/>
                </a:lnTo>
                <a:lnTo>
                  <a:pt x="255647" y="111359"/>
                </a:lnTo>
                <a:lnTo>
                  <a:pt x="280551" y="79391"/>
                </a:lnTo>
                <a:lnTo>
                  <a:pt x="285567" y="78329"/>
                </a:lnTo>
                <a:lnTo>
                  <a:pt x="335614" y="78329"/>
                </a:lnTo>
                <a:lnTo>
                  <a:pt x="330160" y="71601"/>
                </a:lnTo>
                <a:lnTo>
                  <a:pt x="299396" y="59261"/>
                </a:lnTo>
                <a:lnTo>
                  <a:pt x="292371" y="58954"/>
                </a:lnTo>
                <a:close/>
              </a:path>
              <a:path w="770890" h="245745">
                <a:moveTo>
                  <a:pt x="337487" y="168656"/>
                </a:moveTo>
                <a:lnTo>
                  <a:pt x="335177" y="168656"/>
                </a:lnTo>
                <a:lnTo>
                  <a:pt x="333426" y="169167"/>
                </a:lnTo>
                <a:lnTo>
                  <a:pt x="329059" y="171211"/>
                </a:lnTo>
                <a:lnTo>
                  <a:pt x="326244" y="172355"/>
                </a:lnTo>
                <a:lnTo>
                  <a:pt x="319386" y="174881"/>
                </a:lnTo>
                <a:lnTo>
                  <a:pt x="315524" y="175986"/>
                </a:lnTo>
                <a:lnTo>
                  <a:pt x="306916" y="177873"/>
                </a:lnTo>
                <a:lnTo>
                  <a:pt x="301954" y="178344"/>
                </a:lnTo>
                <a:lnTo>
                  <a:pt x="342756" y="178344"/>
                </a:lnTo>
                <a:lnTo>
                  <a:pt x="338479" y="168950"/>
                </a:lnTo>
                <a:lnTo>
                  <a:pt x="337487" y="168656"/>
                </a:lnTo>
                <a:close/>
              </a:path>
              <a:path w="770890" h="245745">
                <a:moveTo>
                  <a:pt x="335614" y="78329"/>
                </a:moveTo>
                <a:lnTo>
                  <a:pt x="291288" y="78329"/>
                </a:lnTo>
                <a:lnTo>
                  <a:pt x="299165" y="78966"/>
                </a:lnTo>
                <a:lnTo>
                  <a:pt x="306041" y="80877"/>
                </a:lnTo>
                <a:lnTo>
                  <a:pt x="325143" y="114615"/>
                </a:lnTo>
                <a:lnTo>
                  <a:pt x="347539" y="114615"/>
                </a:lnTo>
                <a:lnTo>
                  <a:pt x="347539" y="111035"/>
                </a:lnTo>
                <a:lnTo>
                  <a:pt x="346510" y="103515"/>
                </a:lnTo>
                <a:lnTo>
                  <a:pt x="342414" y="89051"/>
                </a:lnTo>
                <a:lnTo>
                  <a:pt x="339129" y="82665"/>
                </a:lnTo>
                <a:lnTo>
                  <a:pt x="335614" y="78329"/>
                </a:lnTo>
                <a:close/>
              </a:path>
              <a:path w="770890" h="245745">
                <a:moveTo>
                  <a:pt x="409131" y="80362"/>
                </a:moveTo>
                <a:lnTo>
                  <a:pt x="387241" y="80362"/>
                </a:lnTo>
                <a:lnTo>
                  <a:pt x="387241" y="161687"/>
                </a:lnTo>
                <a:lnTo>
                  <a:pt x="411874" y="196829"/>
                </a:lnTo>
                <a:lnTo>
                  <a:pt x="417450" y="197721"/>
                </a:lnTo>
                <a:lnTo>
                  <a:pt x="425968" y="197721"/>
                </a:lnTo>
                <a:lnTo>
                  <a:pt x="447462" y="184909"/>
                </a:lnTo>
                <a:lnTo>
                  <a:pt x="447389" y="180390"/>
                </a:lnTo>
                <a:lnTo>
                  <a:pt x="447079" y="178691"/>
                </a:lnTo>
                <a:lnTo>
                  <a:pt x="446993" y="178344"/>
                </a:lnTo>
                <a:lnTo>
                  <a:pt x="419039" y="178344"/>
                </a:lnTo>
                <a:lnTo>
                  <a:pt x="414906" y="176239"/>
                </a:lnTo>
                <a:lnTo>
                  <a:pt x="410286" y="167820"/>
                </a:lnTo>
                <a:lnTo>
                  <a:pt x="409210" y="161687"/>
                </a:lnTo>
                <a:lnTo>
                  <a:pt x="409131" y="80362"/>
                </a:lnTo>
                <a:close/>
              </a:path>
              <a:path w="770890" h="245745">
                <a:moveTo>
                  <a:pt x="442607" y="173978"/>
                </a:moveTo>
                <a:lnTo>
                  <a:pt x="440604" y="173978"/>
                </a:lnTo>
                <a:lnTo>
                  <a:pt x="439503" y="174239"/>
                </a:lnTo>
                <a:lnTo>
                  <a:pt x="437320" y="175275"/>
                </a:lnTo>
                <a:lnTo>
                  <a:pt x="436074" y="175813"/>
                </a:lnTo>
                <a:lnTo>
                  <a:pt x="433295" y="176923"/>
                </a:lnTo>
                <a:lnTo>
                  <a:pt x="431852" y="177391"/>
                </a:lnTo>
                <a:lnTo>
                  <a:pt x="428856" y="178153"/>
                </a:lnTo>
                <a:lnTo>
                  <a:pt x="427087" y="178344"/>
                </a:lnTo>
                <a:lnTo>
                  <a:pt x="446993" y="178344"/>
                </a:lnTo>
                <a:lnTo>
                  <a:pt x="446758" y="177590"/>
                </a:lnTo>
                <a:lnTo>
                  <a:pt x="445928" y="175761"/>
                </a:lnTo>
                <a:lnTo>
                  <a:pt x="445278" y="175082"/>
                </a:lnTo>
                <a:lnTo>
                  <a:pt x="443509" y="174199"/>
                </a:lnTo>
                <a:lnTo>
                  <a:pt x="442607" y="173978"/>
                </a:lnTo>
                <a:close/>
              </a:path>
              <a:path w="770890" h="245745">
                <a:moveTo>
                  <a:pt x="441597" y="61130"/>
                </a:moveTo>
                <a:lnTo>
                  <a:pt x="370385" y="61130"/>
                </a:lnTo>
                <a:lnTo>
                  <a:pt x="369375" y="61382"/>
                </a:lnTo>
                <a:lnTo>
                  <a:pt x="364647" y="73652"/>
                </a:lnTo>
                <a:lnTo>
                  <a:pt x="365224" y="75936"/>
                </a:lnTo>
                <a:lnTo>
                  <a:pt x="367498" y="79480"/>
                </a:lnTo>
                <a:lnTo>
                  <a:pt x="369212" y="80362"/>
                </a:lnTo>
                <a:lnTo>
                  <a:pt x="442679" y="80362"/>
                </a:lnTo>
                <a:lnTo>
                  <a:pt x="444394" y="79462"/>
                </a:lnTo>
                <a:lnTo>
                  <a:pt x="446848" y="75882"/>
                </a:lnTo>
                <a:lnTo>
                  <a:pt x="447447" y="73652"/>
                </a:lnTo>
                <a:lnTo>
                  <a:pt x="447335" y="68344"/>
                </a:lnTo>
                <a:lnTo>
                  <a:pt x="441597" y="61130"/>
                </a:lnTo>
                <a:close/>
              </a:path>
              <a:path w="770890" h="245745">
                <a:moveTo>
                  <a:pt x="399711" y="27291"/>
                </a:moveTo>
                <a:lnTo>
                  <a:pt x="396463" y="27291"/>
                </a:lnTo>
                <a:lnTo>
                  <a:pt x="395019" y="27381"/>
                </a:lnTo>
                <a:lnTo>
                  <a:pt x="387241" y="32562"/>
                </a:lnTo>
                <a:lnTo>
                  <a:pt x="387241" y="61130"/>
                </a:lnTo>
                <a:lnTo>
                  <a:pt x="409131" y="61130"/>
                </a:lnTo>
                <a:lnTo>
                  <a:pt x="409121" y="32562"/>
                </a:lnTo>
                <a:lnTo>
                  <a:pt x="399711" y="27291"/>
                </a:lnTo>
                <a:close/>
              </a:path>
              <a:path w="770890" h="245745">
                <a:moveTo>
                  <a:pt x="489510" y="0"/>
                </a:moveTo>
                <a:lnTo>
                  <a:pt x="486261" y="0"/>
                </a:lnTo>
                <a:lnTo>
                  <a:pt x="484818" y="89"/>
                </a:lnTo>
                <a:lnTo>
                  <a:pt x="477022" y="5271"/>
                </a:lnTo>
                <a:lnTo>
                  <a:pt x="477029" y="191276"/>
                </a:lnTo>
                <a:lnTo>
                  <a:pt x="485973" y="196494"/>
                </a:lnTo>
                <a:lnTo>
                  <a:pt x="489798" y="196494"/>
                </a:lnTo>
                <a:lnTo>
                  <a:pt x="498930" y="102526"/>
                </a:lnTo>
                <a:lnTo>
                  <a:pt x="503613" y="96994"/>
                </a:lnTo>
                <a:lnTo>
                  <a:pt x="508242" y="92134"/>
                </a:lnTo>
                <a:lnTo>
                  <a:pt x="512817" y="87946"/>
                </a:lnTo>
                <a:lnTo>
                  <a:pt x="517337" y="84428"/>
                </a:lnTo>
                <a:lnTo>
                  <a:pt x="522685" y="80650"/>
                </a:lnTo>
                <a:lnTo>
                  <a:pt x="498930" y="80650"/>
                </a:lnTo>
                <a:lnTo>
                  <a:pt x="498920" y="5271"/>
                </a:lnTo>
                <a:lnTo>
                  <a:pt x="491008" y="89"/>
                </a:lnTo>
                <a:lnTo>
                  <a:pt x="489510" y="0"/>
                </a:lnTo>
                <a:close/>
              </a:path>
              <a:path w="770890" h="245745">
                <a:moveTo>
                  <a:pt x="574956" y="78059"/>
                </a:moveTo>
                <a:lnTo>
                  <a:pt x="539228" y="78059"/>
                </a:lnTo>
                <a:lnTo>
                  <a:pt x="543108" y="78887"/>
                </a:lnTo>
                <a:lnTo>
                  <a:pt x="549749" y="82233"/>
                </a:lnTo>
                <a:lnTo>
                  <a:pt x="561208" y="109632"/>
                </a:lnTo>
                <a:lnTo>
                  <a:pt x="561208" y="191276"/>
                </a:lnTo>
                <a:lnTo>
                  <a:pt x="561497" y="192267"/>
                </a:lnTo>
                <a:lnTo>
                  <a:pt x="570213" y="196494"/>
                </a:lnTo>
                <a:lnTo>
                  <a:pt x="574021" y="196494"/>
                </a:lnTo>
                <a:lnTo>
                  <a:pt x="583116" y="106520"/>
                </a:lnTo>
                <a:lnTo>
                  <a:pt x="582322" y="98838"/>
                </a:lnTo>
                <a:lnTo>
                  <a:pt x="579200" y="85957"/>
                </a:lnTo>
                <a:lnTo>
                  <a:pt x="576566" y="80236"/>
                </a:lnTo>
                <a:lnTo>
                  <a:pt x="574956" y="78059"/>
                </a:lnTo>
                <a:close/>
              </a:path>
              <a:path w="770890" h="245745">
                <a:moveTo>
                  <a:pt x="545129" y="58954"/>
                </a:moveTo>
                <a:lnTo>
                  <a:pt x="529410" y="58954"/>
                </a:lnTo>
                <a:lnTo>
                  <a:pt x="522264" y="60789"/>
                </a:lnTo>
                <a:lnTo>
                  <a:pt x="508025" y="68183"/>
                </a:lnTo>
                <a:lnTo>
                  <a:pt x="502629" y="73562"/>
                </a:lnTo>
                <a:lnTo>
                  <a:pt x="498930" y="80650"/>
                </a:lnTo>
                <a:lnTo>
                  <a:pt x="522685" y="80650"/>
                </a:lnTo>
                <a:lnTo>
                  <a:pt x="523347" y="80182"/>
                </a:lnTo>
                <a:lnTo>
                  <a:pt x="529158" y="78059"/>
                </a:lnTo>
                <a:lnTo>
                  <a:pt x="574956" y="78059"/>
                </a:lnTo>
                <a:lnTo>
                  <a:pt x="569185" y="70251"/>
                </a:lnTo>
                <a:lnTo>
                  <a:pt x="564348" y="66276"/>
                </a:lnTo>
                <a:lnTo>
                  <a:pt x="552401" y="60411"/>
                </a:lnTo>
                <a:lnTo>
                  <a:pt x="545129" y="58954"/>
                </a:lnTo>
                <a:close/>
              </a:path>
              <a:path w="770890" h="245745">
                <a:moveTo>
                  <a:pt x="674784" y="194530"/>
                </a:moveTo>
                <a:lnTo>
                  <a:pt x="652920" y="194530"/>
                </a:lnTo>
                <a:lnTo>
                  <a:pt x="652920" y="194740"/>
                </a:lnTo>
                <a:lnTo>
                  <a:pt x="635956" y="234814"/>
                </a:lnTo>
                <a:lnTo>
                  <a:pt x="635126" y="236924"/>
                </a:lnTo>
                <a:lnTo>
                  <a:pt x="634783" y="238667"/>
                </a:lnTo>
                <a:lnTo>
                  <a:pt x="635054" y="241418"/>
                </a:lnTo>
                <a:lnTo>
                  <a:pt x="643301" y="245482"/>
                </a:lnTo>
                <a:lnTo>
                  <a:pt x="648895" y="245482"/>
                </a:lnTo>
                <a:lnTo>
                  <a:pt x="651693" y="245020"/>
                </a:lnTo>
                <a:lnTo>
                  <a:pt x="655663" y="243170"/>
                </a:lnTo>
                <a:lnTo>
                  <a:pt x="656962" y="242003"/>
                </a:lnTo>
                <a:lnTo>
                  <a:pt x="657612" y="240589"/>
                </a:lnTo>
                <a:lnTo>
                  <a:pt x="674784" y="194530"/>
                </a:lnTo>
                <a:close/>
              </a:path>
              <a:path w="770890" h="245745">
                <a:moveTo>
                  <a:pt x="652856" y="194682"/>
                </a:moveTo>
                <a:close/>
              </a:path>
              <a:path w="770890" h="245745">
                <a:moveTo>
                  <a:pt x="616701" y="60447"/>
                </a:moveTo>
                <a:lnTo>
                  <a:pt x="612821" y="60447"/>
                </a:lnTo>
                <a:lnTo>
                  <a:pt x="611088" y="60537"/>
                </a:lnTo>
                <a:lnTo>
                  <a:pt x="607966" y="60915"/>
                </a:lnTo>
                <a:lnTo>
                  <a:pt x="606685" y="61454"/>
                </a:lnTo>
                <a:lnTo>
                  <a:pt x="605692" y="62372"/>
                </a:lnTo>
                <a:lnTo>
                  <a:pt x="604682" y="63271"/>
                </a:lnTo>
                <a:lnTo>
                  <a:pt x="604318" y="64117"/>
                </a:lnTo>
                <a:lnTo>
                  <a:pt x="604195" y="67157"/>
                </a:lnTo>
                <a:lnTo>
                  <a:pt x="604465" y="68614"/>
                </a:lnTo>
                <a:lnTo>
                  <a:pt x="649978" y="190381"/>
                </a:lnTo>
                <a:lnTo>
                  <a:pt x="650285" y="191432"/>
                </a:lnTo>
                <a:lnTo>
                  <a:pt x="650844" y="192438"/>
                </a:lnTo>
                <a:lnTo>
                  <a:pt x="652505" y="194364"/>
                </a:lnTo>
                <a:lnTo>
                  <a:pt x="652856" y="194682"/>
                </a:lnTo>
                <a:lnTo>
                  <a:pt x="652920" y="194530"/>
                </a:lnTo>
                <a:lnTo>
                  <a:pt x="674784" y="194530"/>
                </a:lnTo>
                <a:lnTo>
                  <a:pt x="683285" y="171796"/>
                </a:lnTo>
                <a:lnTo>
                  <a:pt x="662051" y="171796"/>
                </a:lnTo>
                <a:lnTo>
                  <a:pt x="663760" y="166957"/>
                </a:lnTo>
                <a:lnTo>
                  <a:pt x="627511" y="66078"/>
                </a:lnTo>
                <a:lnTo>
                  <a:pt x="618415" y="60537"/>
                </a:lnTo>
                <a:lnTo>
                  <a:pt x="616701" y="60447"/>
                </a:lnTo>
                <a:close/>
              </a:path>
              <a:path w="770890" h="245745">
                <a:moveTo>
                  <a:pt x="713502" y="60447"/>
                </a:moveTo>
                <a:lnTo>
                  <a:pt x="709892" y="60447"/>
                </a:lnTo>
                <a:lnTo>
                  <a:pt x="708214" y="60537"/>
                </a:lnTo>
                <a:lnTo>
                  <a:pt x="663760" y="166957"/>
                </a:lnTo>
                <a:lnTo>
                  <a:pt x="665498" y="171796"/>
                </a:lnTo>
                <a:lnTo>
                  <a:pt x="683285" y="171796"/>
                </a:lnTo>
                <a:lnTo>
                  <a:pt x="721875" y="68596"/>
                </a:lnTo>
                <a:lnTo>
                  <a:pt x="722182" y="67157"/>
                </a:lnTo>
                <a:lnTo>
                  <a:pt x="722112" y="64405"/>
                </a:lnTo>
                <a:lnTo>
                  <a:pt x="713502" y="60447"/>
                </a:lnTo>
                <a:close/>
              </a:path>
              <a:path w="770890" h="245745">
                <a:moveTo>
                  <a:pt x="761216" y="0"/>
                </a:moveTo>
                <a:lnTo>
                  <a:pt x="757968" y="0"/>
                </a:lnTo>
                <a:lnTo>
                  <a:pt x="756524" y="89"/>
                </a:lnTo>
                <a:lnTo>
                  <a:pt x="748746" y="5271"/>
                </a:lnTo>
                <a:lnTo>
                  <a:pt x="748746" y="191247"/>
                </a:lnTo>
                <a:lnTo>
                  <a:pt x="757679" y="196494"/>
                </a:lnTo>
                <a:lnTo>
                  <a:pt x="761505" y="196494"/>
                </a:lnTo>
                <a:lnTo>
                  <a:pt x="770626" y="5271"/>
                </a:lnTo>
                <a:lnTo>
                  <a:pt x="770366" y="4371"/>
                </a:lnTo>
                <a:lnTo>
                  <a:pt x="7612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40090" y="6461014"/>
            <a:ext cx="448309" cy="199390"/>
          </a:xfrm>
          <a:custGeom>
            <a:avLst/>
            <a:gdLst/>
            <a:ahLst/>
            <a:cxnLst/>
            <a:rect l="l" t="t" r="r" b="b"/>
            <a:pathLst>
              <a:path w="448310" h="199390">
                <a:moveTo>
                  <a:pt x="44484" y="81190"/>
                </a:moveTo>
                <a:lnTo>
                  <a:pt x="22576" y="81190"/>
                </a:lnTo>
                <a:lnTo>
                  <a:pt x="22576" y="192074"/>
                </a:lnTo>
                <a:lnTo>
                  <a:pt x="31527" y="197322"/>
                </a:lnTo>
                <a:lnTo>
                  <a:pt x="35244" y="197322"/>
                </a:lnTo>
                <a:lnTo>
                  <a:pt x="44484" y="81190"/>
                </a:lnTo>
                <a:close/>
              </a:path>
              <a:path w="448310" h="199390">
                <a:moveTo>
                  <a:pt x="73123" y="61958"/>
                </a:moveTo>
                <a:lnTo>
                  <a:pt x="5594" y="61958"/>
                </a:lnTo>
                <a:lnTo>
                  <a:pt x="4533" y="62228"/>
                </a:lnTo>
                <a:lnTo>
                  <a:pt x="0" y="74425"/>
                </a:lnTo>
                <a:lnTo>
                  <a:pt x="541" y="76728"/>
                </a:lnTo>
                <a:lnTo>
                  <a:pt x="2688" y="80308"/>
                </a:lnTo>
                <a:lnTo>
                  <a:pt x="4385" y="81190"/>
                </a:lnTo>
                <a:lnTo>
                  <a:pt x="74242" y="81190"/>
                </a:lnTo>
                <a:lnTo>
                  <a:pt x="75939" y="80290"/>
                </a:lnTo>
                <a:lnTo>
                  <a:pt x="78267" y="76692"/>
                </a:lnTo>
                <a:lnTo>
                  <a:pt x="78840" y="74425"/>
                </a:lnTo>
                <a:lnTo>
                  <a:pt x="78718" y="69172"/>
                </a:lnTo>
                <a:lnTo>
                  <a:pt x="73123" y="61958"/>
                </a:lnTo>
                <a:close/>
              </a:path>
              <a:path w="448310" h="199390">
                <a:moveTo>
                  <a:pt x="66284" y="0"/>
                </a:moveTo>
                <a:lnTo>
                  <a:pt x="56485" y="0"/>
                </a:lnTo>
                <a:lnTo>
                  <a:pt x="50620" y="935"/>
                </a:lnTo>
                <a:lnTo>
                  <a:pt x="23388" y="34019"/>
                </a:lnTo>
                <a:lnTo>
                  <a:pt x="22576" y="41683"/>
                </a:lnTo>
                <a:lnTo>
                  <a:pt x="22576" y="61958"/>
                </a:lnTo>
                <a:lnTo>
                  <a:pt x="44484" y="61958"/>
                </a:lnTo>
                <a:lnTo>
                  <a:pt x="44484" y="44202"/>
                </a:lnTo>
                <a:lnTo>
                  <a:pt x="44809" y="39272"/>
                </a:lnTo>
                <a:lnTo>
                  <a:pt x="58939" y="19375"/>
                </a:lnTo>
                <a:lnTo>
                  <a:pt x="86361" y="19375"/>
                </a:lnTo>
                <a:lnTo>
                  <a:pt x="86694" y="17522"/>
                </a:lnTo>
                <a:lnTo>
                  <a:pt x="86694" y="12467"/>
                </a:lnTo>
                <a:lnTo>
                  <a:pt x="86370" y="10182"/>
                </a:lnTo>
                <a:lnTo>
                  <a:pt x="69478" y="341"/>
                </a:lnTo>
                <a:lnTo>
                  <a:pt x="66284" y="0"/>
                </a:lnTo>
                <a:close/>
              </a:path>
              <a:path w="448310" h="199390">
                <a:moveTo>
                  <a:pt x="86361" y="19375"/>
                </a:moveTo>
                <a:lnTo>
                  <a:pt x="64750" y="19375"/>
                </a:lnTo>
                <a:lnTo>
                  <a:pt x="66934" y="19591"/>
                </a:lnTo>
                <a:lnTo>
                  <a:pt x="70723" y="20436"/>
                </a:lnTo>
                <a:lnTo>
                  <a:pt x="72402" y="20904"/>
                </a:lnTo>
                <a:lnTo>
                  <a:pt x="75361" y="21984"/>
                </a:lnTo>
                <a:lnTo>
                  <a:pt x="76570" y="22469"/>
                </a:lnTo>
                <a:lnTo>
                  <a:pt x="78826" y="23495"/>
                </a:lnTo>
                <a:lnTo>
                  <a:pt x="79981" y="23747"/>
                </a:lnTo>
                <a:lnTo>
                  <a:pt x="82147" y="23747"/>
                </a:lnTo>
                <a:lnTo>
                  <a:pt x="83049" y="23531"/>
                </a:lnTo>
                <a:lnTo>
                  <a:pt x="84637" y="22613"/>
                </a:lnTo>
                <a:lnTo>
                  <a:pt x="85251" y="21948"/>
                </a:lnTo>
                <a:lnTo>
                  <a:pt x="86063" y="20328"/>
                </a:lnTo>
                <a:lnTo>
                  <a:pt x="86361" y="19375"/>
                </a:lnTo>
                <a:close/>
              </a:path>
              <a:path w="448310" h="199390">
                <a:moveTo>
                  <a:pt x="115334" y="61274"/>
                </a:moveTo>
                <a:lnTo>
                  <a:pt x="112104" y="61274"/>
                </a:lnTo>
                <a:lnTo>
                  <a:pt x="110678" y="61364"/>
                </a:lnTo>
                <a:lnTo>
                  <a:pt x="103207" y="192074"/>
                </a:lnTo>
                <a:lnTo>
                  <a:pt x="103441" y="193048"/>
                </a:lnTo>
                <a:lnTo>
                  <a:pt x="112158" y="197322"/>
                </a:lnTo>
                <a:lnTo>
                  <a:pt x="115966" y="197322"/>
                </a:lnTo>
                <a:lnTo>
                  <a:pt x="125097" y="108265"/>
                </a:lnTo>
                <a:lnTo>
                  <a:pt x="128183" y="103336"/>
                </a:lnTo>
                <a:lnTo>
                  <a:pt x="131161" y="98964"/>
                </a:lnTo>
                <a:lnTo>
                  <a:pt x="136863" y="91372"/>
                </a:lnTo>
                <a:lnTo>
                  <a:pt x="139480" y="88422"/>
                </a:lnTo>
                <a:lnTo>
                  <a:pt x="144061" y="84338"/>
                </a:lnTo>
                <a:lnTo>
                  <a:pt x="124285" y="84338"/>
                </a:lnTo>
                <a:lnTo>
                  <a:pt x="116778" y="61364"/>
                </a:lnTo>
                <a:lnTo>
                  <a:pt x="115334" y="61274"/>
                </a:lnTo>
                <a:close/>
              </a:path>
              <a:path w="448310" h="199390">
                <a:moveTo>
                  <a:pt x="156913" y="59781"/>
                </a:moveTo>
                <a:lnTo>
                  <a:pt x="152943" y="59781"/>
                </a:lnTo>
                <a:lnTo>
                  <a:pt x="150037" y="60123"/>
                </a:lnTo>
                <a:lnTo>
                  <a:pt x="129284" y="72662"/>
                </a:lnTo>
                <a:lnTo>
                  <a:pt x="126126" y="75990"/>
                </a:lnTo>
                <a:lnTo>
                  <a:pt x="124504" y="79786"/>
                </a:lnTo>
                <a:lnTo>
                  <a:pt x="124407" y="81315"/>
                </a:lnTo>
                <a:lnTo>
                  <a:pt x="124285" y="84338"/>
                </a:lnTo>
                <a:lnTo>
                  <a:pt x="144061" y="84338"/>
                </a:lnTo>
                <a:lnTo>
                  <a:pt x="144262" y="84158"/>
                </a:lnTo>
                <a:lnTo>
                  <a:pt x="146482" y="82647"/>
                </a:lnTo>
                <a:lnTo>
                  <a:pt x="150597" y="80830"/>
                </a:lnTo>
                <a:lnTo>
                  <a:pt x="152636" y="80380"/>
                </a:lnTo>
                <a:lnTo>
                  <a:pt x="176783" y="80380"/>
                </a:lnTo>
                <a:lnTo>
                  <a:pt x="177017" y="79786"/>
                </a:lnTo>
                <a:lnTo>
                  <a:pt x="177251" y="78725"/>
                </a:lnTo>
                <a:lnTo>
                  <a:pt x="177468" y="76314"/>
                </a:lnTo>
                <a:lnTo>
                  <a:pt x="177504" y="71889"/>
                </a:lnTo>
                <a:lnTo>
                  <a:pt x="177359" y="69406"/>
                </a:lnTo>
                <a:lnTo>
                  <a:pt x="158302" y="59853"/>
                </a:lnTo>
                <a:lnTo>
                  <a:pt x="156913" y="59781"/>
                </a:lnTo>
                <a:close/>
              </a:path>
              <a:path w="448310" h="199390">
                <a:moveTo>
                  <a:pt x="176783" y="80380"/>
                </a:moveTo>
                <a:lnTo>
                  <a:pt x="156462" y="80380"/>
                </a:lnTo>
                <a:lnTo>
                  <a:pt x="158140" y="80560"/>
                </a:lnTo>
                <a:lnTo>
                  <a:pt x="161280" y="81315"/>
                </a:lnTo>
                <a:lnTo>
                  <a:pt x="162922" y="81747"/>
                </a:lnTo>
                <a:lnTo>
                  <a:pt x="166315" y="82719"/>
                </a:lnTo>
                <a:lnTo>
                  <a:pt x="167669" y="83168"/>
                </a:lnTo>
                <a:lnTo>
                  <a:pt x="169654" y="83996"/>
                </a:lnTo>
                <a:lnTo>
                  <a:pt x="170736" y="84194"/>
                </a:lnTo>
                <a:lnTo>
                  <a:pt x="173299" y="84194"/>
                </a:lnTo>
                <a:lnTo>
                  <a:pt x="174346" y="83852"/>
                </a:lnTo>
                <a:lnTo>
                  <a:pt x="175771" y="82431"/>
                </a:lnTo>
                <a:lnTo>
                  <a:pt x="176295" y="81621"/>
                </a:lnTo>
                <a:lnTo>
                  <a:pt x="176783" y="80380"/>
                </a:lnTo>
                <a:close/>
              </a:path>
              <a:path w="448310" h="199390">
                <a:moveTo>
                  <a:pt x="249942" y="59781"/>
                </a:moveTo>
                <a:lnTo>
                  <a:pt x="240919" y="59781"/>
                </a:lnTo>
                <a:lnTo>
                  <a:pt x="232690" y="61382"/>
                </a:lnTo>
                <a:lnTo>
                  <a:pt x="200874" y="84572"/>
                </a:lnTo>
                <a:lnTo>
                  <a:pt x="190111" y="121656"/>
                </a:lnTo>
                <a:lnTo>
                  <a:pt x="189968" y="133451"/>
                </a:lnTo>
                <a:lnTo>
                  <a:pt x="190098" y="137725"/>
                </a:lnTo>
                <a:lnTo>
                  <a:pt x="200549" y="175009"/>
                </a:lnTo>
                <a:lnTo>
                  <a:pt x="237878" y="197698"/>
                </a:lnTo>
                <a:lnTo>
                  <a:pt x="251999" y="198822"/>
                </a:lnTo>
                <a:lnTo>
                  <a:pt x="258009" y="198822"/>
                </a:lnTo>
                <a:lnTo>
                  <a:pt x="295022" y="189378"/>
                </a:lnTo>
                <a:lnTo>
                  <a:pt x="300310" y="179172"/>
                </a:lnTo>
                <a:lnTo>
                  <a:pt x="246134" y="179172"/>
                </a:lnTo>
                <a:lnTo>
                  <a:pt x="239692" y="178083"/>
                </a:lnTo>
                <a:lnTo>
                  <a:pt x="213705" y="145692"/>
                </a:lnTo>
                <a:lnTo>
                  <a:pt x="212983" y="139928"/>
                </a:lnTo>
                <a:lnTo>
                  <a:pt x="212983" y="134279"/>
                </a:lnTo>
                <a:lnTo>
                  <a:pt x="296881" y="134279"/>
                </a:lnTo>
                <a:lnTo>
                  <a:pt x="299209" y="133451"/>
                </a:lnTo>
                <a:lnTo>
                  <a:pt x="303919" y="130105"/>
                </a:lnTo>
                <a:lnTo>
                  <a:pt x="305110" y="127155"/>
                </a:lnTo>
                <a:lnTo>
                  <a:pt x="305110" y="115443"/>
                </a:lnTo>
                <a:lnTo>
                  <a:pt x="212983" y="115443"/>
                </a:lnTo>
                <a:lnTo>
                  <a:pt x="213218" y="112187"/>
                </a:lnTo>
                <a:lnTo>
                  <a:pt x="238104" y="80218"/>
                </a:lnTo>
                <a:lnTo>
                  <a:pt x="243139" y="79157"/>
                </a:lnTo>
                <a:lnTo>
                  <a:pt x="293178" y="79157"/>
                </a:lnTo>
                <a:lnTo>
                  <a:pt x="287713" y="72428"/>
                </a:lnTo>
                <a:lnTo>
                  <a:pt x="256959" y="60088"/>
                </a:lnTo>
                <a:lnTo>
                  <a:pt x="249942" y="59781"/>
                </a:lnTo>
                <a:close/>
              </a:path>
              <a:path w="448310" h="199390">
                <a:moveTo>
                  <a:pt x="295040" y="169484"/>
                </a:moveTo>
                <a:lnTo>
                  <a:pt x="292730" y="169484"/>
                </a:lnTo>
                <a:lnTo>
                  <a:pt x="290998" y="169995"/>
                </a:lnTo>
                <a:lnTo>
                  <a:pt x="286612" y="172039"/>
                </a:lnTo>
                <a:lnTo>
                  <a:pt x="283797" y="173183"/>
                </a:lnTo>
                <a:lnTo>
                  <a:pt x="276958" y="175709"/>
                </a:lnTo>
                <a:lnTo>
                  <a:pt x="273078" y="176813"/>
                </a:lnTo>
                <a:lnTo>
                  <a:pt x="264469" y="178700"/>
                </a:lnTo>
                <a:lnTo>
                  <a:pt x="259525" y="179172"/>
                </a:lnTo>
                <a:lnTo>
                  <a:pt x="300310" y="179172"/>
                </a:lnTo>
                <a:lnTo>
                  <a:pt x="296051" y="169777"/>
                </a:lnTo>
                <a:lnTo>
                  <a:pt x="295040" y="169484"/>
                </a:lnTo>
                <a:close/>
              </a:path>
              <a:path w="448310" h="199390">
                <a:moveTo>
                  <a:pt x="293178" y="79157"/>
                </a:moveTo>
                <a:lnTo>
                  <a:pt x="248841" y="79157"/>
                </a:lnTo>
                <a:lnTo>
                  <a:pt x="256729" y="79794"/>
                </a:lnTo>
                <a:lnTo>
                  <a:pt x="263608" y="81705"/>
                </a:lnTo>
                <a:lnTo>
                  <a:pt x="282714" y="115443"/>
                </a:lnTo>
                <a:lnTo>
                  <a:pt x="305110" y="115443"/>
                </a:lnTo>
                <a:lnTo>
                  <a:pt x="305110" y="111863"/>
                </a:lnTo>
                <a:lnTo>
                  <a:pt x="304081" y="104343"/>
                </a:lnTo>
                <a:lnTo>
                  <a:pt x="299967" y="89879"/>
                </a:lnTo>
                <a:lnTo>
                  <a:pt x="296700" y="83492"/>
                </a:lnTo>
                <a:lnTo>
                  <a:pt x="293178" y="79157"/>
                </a:lnTo>
                <a:close/>
              </a:path>
              <a:path w="448310" h="199390">
                <a:moveTo>
                  <a:pt x="392563" y="59781"/>
                </a:moveTo>
                <a:lnTo>
                  <a:pt x="383558" y="59781"/>
                </a:lnTo>
                <a:lnTo>
                  <a:pt x="375310" y="61382"/>
                </a:lnTo>
                <a:lnTo>
                  <a:pt x="343495" y="84572"/>
                </a:lnTo>
                <a:lnTo>
                  <a:pt x="332747" y="121656"/>
                </a:lnTo>
                <a:lnTo>
                  <a:pt x="332606" y="133451"/>
                </a:lnTo>
                <a:lnTo>
                  <a:pt x="332737" y="137725"/>
                </a:lnTo>
                <a:lnTo>
                  <a:pt x="343170" y="175009"/>
                </a:lnTo>
                <a:lnTo>
                  <a:pt x="380508" y="197698"/>
                </a:lnTo>
                <a:lnTo>
                  <a:pt x="394620" y="198822"/>
                </a:lnTo>
                <a:lnTo>
                  <a:pt x="400629" y="198822"/>
                </a:lnTo>
                <a:lnTo>
                  <a:pt x="437643" y="189378"/>
                </a:lnTo>
                <a:lnTo>
                  <a:pt x="442948" y="179172"/>
                </a:lnTo>
                <a:lnTo>
                  <a:pt x="388773" y="179172"/>
                </a:lnTo>
                <a:lnTo>
                  <a:pt x="382312" y="178083"/>
                </a:lnTo>
                <a:lnTo>
                  <a:pt x="356326" y="145692"/>
                </a:lnTo>
                <a:lnTo>
                  <a:pt x="355604" y="139928"/>
                </a:lnTo>
                <a:lnTo>
                  <a:pt x="355604" y="134279"/>
                </a:lnTo>
                <a:lnTo>
                  <a:pt x="439501" y="134279"/>
                </a:lnTo>
                <a:lnTo>
                  <a:pt x="441829" y="133451"/>
                </a:lnTo>
                <a:lnTo>
                  <a:pt x="446558" y="130105"/>
                </a:lnTo>
                <a:lnTo>
                  <a:pt x="447731" y="127155"/>
                </a:lnTo>
                <a:lnTo>
                  <a:pt x="447731" y="115443"/>
                </a:lnTo>
                <a:lnTo>
                  <a:pt x="355604" y="115443"/>
                </a:lnTo>
                <a:lnTo>
                  <a:pt x="355838" y="112187"/>
                </a:lnTo>
                <a:lnTo>
                  <a:pt x="380742" y="80218"/>
                </a:lnTo>
                <a:lnTo>
                  <a:pt x="385759" y="79157"/>
                </a:lnTo>
                <a:lnTo>
                  <a:pt x="435806" y="79157"/>
                </a:lnTo>
                <a:lnTo>
                  <a:pt x="430352" y="72428"/>
                </a:lnTo>
                <a:lnTo>
                  <a:pt x="399588" y="60088"/>
                </a:lnTo>
                <a:lnTo>
                  <a:pt x="392563" y="59781"/>
                </a:lnTo>
                <a:close/>
              </a:path>
              <a:path w="448310" h="199390">
                <a:moveTo>
                  <a:pt x="437679" y="169484"/>
                </a:moveTo>
                <a:lnTo>
                  <a:pt x="435369" y="169484"/>
                </a:lnTo>
                <a:lnTo>
                  <a:pt x="433618" y="169995"/>
                </a:lnTo>
                <a:lnTo>
                  <a:pt x="429251" y="172039"/>
                </a:lnTo>
                <a:lnTo>
                  <a:pt x="426436" y="173183"/>
                </a:lnTo>
                <a:lnTo>
                  <a:pt x="419578" y="175709"/>
                </a:lnTo>
                <a:lnTo>
                  <a:pt x="415716" y="176813"/>
                </a:lnTo>
                <a:lnTo>
                  <a:pt x="407108" y="178700"/>
                </a:lnTo>
                <a:lnTo>
                  <a:pt x="402145" y="179172"/>
                </a:lnTo>
                <a:lnTo>
                  <a:pt x="442948" y="179172"/>
                </a:lnTo>
                <a:lnTo>
                  <a:pt x="438689" y="169777"/>
                </a:lnTo>
                <a:lnTo>
                  <a:pt x="437679" y="169484"/>
                </a:lnTo>
                <a:close/>
              </a:path>
              <a:path w="448310" h="199390">
                <a:moveTo>
                  <a:pt x="435806" y="79157"/>
                </a:moveTo>
                <a:lnTo>
                  <a:pt x="391480" y="79157"/>
                </a:lnTo>
                <a:lnTo>
                  <a:pt x="399357" y="79794"/>
                </a:lnTo>
                <a:lnTo>
                  <a:pt x="406233" y="81705"/>
                </a:lnTo>
                <a:lnTo>
                  <a:pt x="425335" y="115443"/>
                </a:lnTo>
                <a:lnTo>
                  <a:pt x="447731" y="115443"/>
                </a:lnTo>
                <a:lnTo>
                  <a:pt x="447731" y="111863"/>
                </a:lnTo>
                <a:lnTo>
                  <a:pt x="446702" y="104343"/>
                </a:lnTo>
                <a:lnTo>
                  <a:pt x="442605" y="89879"/>
                </a:lnTo>
                <a:lnTo>
                  <a:pt x="439321" y="83492"/>
                </a:lnTo>
                <a:lnTo>
                  <a:pt x="435806" y="7915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093518" y="6461842"/>
            <a:ext cx="721517" cy="197995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3220552" y="5978102"/>
            <a:ext cx="1139825" cy="197485"/>
            <a:chOff x="3220552" y="5978102"/>
            <a:chExt cx="1139825" cy="197485"/>
          </a:xfrm>
        </p:grpSpPr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20552" y="5978102"/>
              <a:ext cx="184604" cy="19744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75567" y="5978102"/>
              <a:ext cx="184594" cy="19744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437289" y="6076616"/>
              <a:ext cx="709295" cy="0"/>
            </a:xfrm>
            <a:custGeom>
              <a:avLst/>
              <a:gdLst/>
              <a:ahLst/>
              <a:cxnLst/>
              <a:rect l="l" t="t" r="r" b="b"/>
              <a:pathLst>
                <a:path w="709295">
                  <a:moveTo>
                    <a:pt x="70886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34041" y="6057187"/>
              <a:ext cx="715645" cy="39370"/>
            </a:xfrm>
            <a:custGeom>
              <a:avLst/>
              <a:gdLst/>
              <a:ahLst/>
              <a:cxnLst/>
              <a:rect l="l" t="t" r="r" b="b"/>
              <a:pathLst>
                <a:path w="715645" h="39370">
                  <a:moveTo>
                    <a:pt x="715395" y="0"/>
                  </a:moveTo>
                  <a:lnTo>
                    <a:pt x="0" y="0"/>
                  </a:lnTo>
                  <a:lnTo>
                    <a:pt x="0" y="38858"/>
                  </a:lnTo>
                  <a:lnTo>
                    <a:pt x="715395" y="38858"/>
                  </a:lnTo>
                  <a:lnTo>
                    <a:pt x="7153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2644790" y="5627075"/>
            <a:ext cx="610870" cy="234315"/>
            <a:chOff x="2644790" y="5627075"/>
            <a:chExt cx="610870" cy="234315"/>
          </a:xfrm>
        </p:grpSpPr>
        <p:sp>
          <p:nvSpPr>
            <p:cNvPr id="79" name="object 79"/>
            <p:cNvSpPr/>
            <p:nvPr/>
          </p:nvSpPr>
          <p:spPr>
            <a:xfrm>
              <a:off x="2811982" y="5661017"/>
              <a:ext cx="443230" cy="200025"/>
            </a:xfrm>
            <a:custGeom>
              <a:avLst/>
              <a:gdLst/>
              <a:ahLst/>
              <a:cxnLst/>
              <a:rect l="l" t="t" r="r" b="b"/>
              <a:pathLst>
                <a:path w="443229" h="200025">
                  <a:moveTo>
                    <a:pt x="437994" y="167158"/>
                  </a:moveTo>
                  <a:lnTo>
                    <a:pt x="391873" y="167158"/>
                  </a:lnTo>
                  <a:lnTo>
                    <a:pt x="393024" y="168725"/>
                  </a:lnTo>
                  <a:lnTo>
                    <a:pt x="407670" y="191270"/>
                  </a:lnTo>
                  <a:lnTo>
                    <a:pt x="413028" y="196689"/>
                  </a:lnTo>
                  <a:lnTo>
                    <a:pt x="419862" y="199580"/>
                  </a:lnTo>
                  <a:lnTo>
                    <a:pt x="427307" y="199757"/>
                  </a:lnTo>
                  <a:lnTo>
                    <a:pt x="434496" y="197035"/>
                  </a:lnTo>
                  <a:lnTo>
                    <a:pt x="440051" y="191801"/>
                  </a:lnTo>
                  <a:lnTo>
                    <a:pt x="443014" y="185126"/>
                  </a:lnTo>
                  <a:lnTo>
                    <a:pt x="443193" y="177855"/>
                  </a:lnTo>
                  <a:lnTo>
                    <a:pt x="440398" y="170830"/>
                  </a:lnTo>
                  <a:lnTo>
                    <a:pt x="437994" y="167158"/>
                  </a:lnTo>
                  <a:close/>
                </a:path>
                <a:path w="443229" h="200025">
                  <a:moveTo>
                    <a:pt x="392378" y="167930"/>
                  </a:moveTo>
                  <a:lnTo>
                    <a:pt x="392899" y="168725"/>
                  </a:lnTo>
                  <a:lnTo>
                    <a:pt x="392378" y="167930"/>
                  </a:lnTo>
                  <a:close/>
                </a:path>
                <a:path w="443229" h="200025">
                  <a:moveTo>
                    <a:pt x="391873" y="167158"/>
                  </a:moveTo>
                  <a:lnTo>
                    <a:pt x="392378" y="167930"/>
                  </a:lnTo>
                  <a:lnTo>
                    <a:pt x="393024" y="168725"/>
                  </a:lnTo>
                  <a:lnTo>
                    <a:pt x="391873" y="167158"/>
                  </a:lnTo>
                  <a:close/>
                </a:path>
                <a:path w="443229" h="200025">
                  <a:moveTo>
                    <a:pt x="424441" y="146458"/>
                  </a:moveTo>
                  <a:lnTo>
                    <a:pt x="374942" y="146458"/>
                  </a:lnTo>
                  <a:lnTo>
                    <a:pt x="376021" y="147686"/>
                  </a:lnTo>
                  <a:lnTo>
                    <a:pt x="392378" y="167930"/>
                  </a:lnTo>
                  <a:lnTo>
                    <a:pt x="391873" y="167158"/>
                  </a:lnTo>
                  <a:lnTo>
                    <a:pt x="437994" y="167158"/>
                  </a:lnTo>
                  <a:lnTo>
                    <a:pt x="424441" y="146458"/>
                  </a:lnTo>
                  <a:close/>
                </a:path>
                <a:path w="443229" h="200025">
                  <a:moveTo>
                    <a:pt x="375502" y="147149"/>
                  </a:moveTo>
                  <a:lnTo>
                    <a:pt x="375939" y="147686"/>
                  </a:lnTo>
                  <a:lnTo>
                    <a:pt x="375502" y="147149"/>
                  </a:lnTo>
                  <a:close/>
                </a:path>
                <a:path w="443229" h="200025">
                  <a:moveTo>
                    <a:pt x="374942" y="146458"/>
                  </a:moveTo>
                  <a:lnTo>
                    <a:pt x="375502" y="147149"/>
                  </a:lnTo>
                  <a:lnTo>
                    <a:pt x="376021" y="147686"/>
                  </a:lnTo>
                  <a:lnTo>
                    <a:pt x="374942" y="146458"/>
                  </a:lnTo>
                  <a:close/>
                </a:path>
                <a:path w="443229" h="200025">
                  <a:moveTo>
                    <a:pt x="408731" y="126995"/>
                  </a:moveTo>
                  <a:lnTo>
                    <a:pt x="356050" y="126995"/>
                  </a:lnTo>
                  <a:lnTo>
                    <a:pt x="357345" y="128207"/>
                  </a:lnTo>
                  <a:lnTo>
                    <a:pt x="375502" y="147149"/>
                  </a:lnTo>
                  <a:lnTo>
                    <a:pt x="374942" y="146458"/>
                  </a:lnTo>
                  <a:lnTo>
                    <a:pt x="424441" y="146458"/>
                  </a:lnTo>
                  <a:lnTo>
                    <a:pt x="424079" y="145905"/>
                  </a:lnTo>
                  <a:lnTo>
                    <a:pt x="408731" y="126995"/>
                  </a:lnTo>
                  <a:close/>
                </a:path>
                <a:path w="443229" h="200025">
                  <a:moveTo>
                    <a:pt x="356604" y="127569"/>
                  </a:moveTo>
                  <a:lnTo>
                    <a:pt x="357220" y="128207"/>
                  </a:lnTo>
                  <a:lnTo>
                    <a:pt x="356604" y="127569"/>
                  </a:lnTo>
                  <a:close/>
                </a:path>
                <a:path w="443229" h="200025">
                  <a:moveTo>
                    <a:pt x="356050" y="126995"/>
                  </a:moveTo>
                  <a:lnTo>
                    <a:pt x="356604" y="127569"/>
                  </a:lnTo>
                  <a:lnTo>
                    <a:pt x="357345" y="128207"/>
                  </a:lnTo>
                  <a:lnTo>
                    <a:pt x="356050" y="126995"/>
                  </a:lnTo>
                  <a:close/>
                </a:path>
                <a:path w="443229" h="200025">
                  <a:moveTo>
                    <a:pt x="392572" y="109498"/>
                  </a:moveTo>
                  <a:lnTo>
                    <a:pt x="335611" y="109498"/>
                  </a:lnTo>
                  <a:lnTo>
                    <a:pt x="336906" y="110535"/>
                  </a:lnTo>
                  <a:lnTo>
                    <a:pt x="356604" y="127569"/>
                  </a:lnTo>
                  <a:lnTo>
                    <a:pt x="356050" y="126995"/>
                  </a:lnTo>
                  <a:lnTo>
                    <a:pt x="408731" y="126995"/>
                  </a:lnTo>
                  <a:lnTo>
                    <a:pt x="404881" y="122252"/>
                  </a:lnTo>
                  <a:lnTo>
                    <a:pt x="392572" y="109498"/>
                  </a:lnTo>
                  <a:close/>
                </a:path>
                <a:path w="443229" h="200025">
                  <a:moveTo>
                    <a:pt x="336337" y="110123"/>
                  </a:moveTo>
                  <a:lnTo>
                    <a:pt x="336815" y="110535"/>
                  </a:lnTo>
                  <a:lnTo>
                    <a:pt x="336337" y="110123"/>
                  </a:lnTo>
                  <a:close/>
                </a:path>
                <a:path w="443229" h="200025">
                  <a:moveTo>
                    <a:pt x="335611" y="109498"/>
                  </a:moveTo>
                  <a:lnTo>
                    <a:pt x="336337" y="110123"/>
                  </a:lnTo>
                  <a:lnTo>
                    <a:pt x="336906" y="110535"/>
                  </a:lnTo>
                  <a:lnTo>
                    <a:pt x="335611" y="109498"/>
                  </a:lnTo>
                  <a:close/>
                </a:path>
                <a:path w="443229" h="200025">
                  <a:moveTo>
                    <a:pt x="375984" y="93670"/>
                  </a:moveTo>
                  <a:lnTo>
                    <a:pt x="313570" y="93670"/>
                  </a:lnTo>
                  <a:lnTo>
                    <a:pt x="314847" y="94513"/>
                  </a:lnTo>
                  <a:lnTo>
                    <a:pt x="336337" y="110123"/>
                  </a:lnTo>
                  <a:lnTo>
                    <a:pt x="335611" y="109498"/>
                  </a:lnTo>
                  <a:lnTo>
                    <a:pt x="392572" y="109498"/>
                  </a:lnTo>
                  <a:lnTo>
                    <a:pt x="383722" y="100328"/>
                  </a:lnTo>
                  <a:lnTo>
                    <a:pt x="375984" y="93670"/>
                  </a:lnTo>
                  <a:close/>
                </a:path>
                <a:path w="443229" h="200025">
                  <a:moveTo>
                    <a:pt x="314150" y="94089"/>
                  </a:moveTo>
                  <a:lnTo>
                    <a:pt x="314737" y="94513"/>
                  </a:lnTo>
                  <a:lnTo>
                    <a:pt x="314150" y="94089"/>
                  </a:lnTo>
                  <a:close/>
                </a:path>
                <a:path w="443229" h="200025">
                  <a:moveTo>
                    <a:pt x="313570" y="93670"/>
                  </a:moveTo>
                  <a:lnTo>
                    <a:pt x="314150" y="94089"/>
                  </a:lnTo>
                  <a:lnTo>
                    <a:pt x="314847" y="94513"/>
                  </a:lnTo>
                  <a:lnTo>
                    <a:pt x="313570" y="93670"/>
                  </a:lnTo>
                  <a:close/>
                </a:path>
                <a:path w="443229" h="200025">
                  <a:moveTo>
                    <a:pt x="290768" y="79872"/>
                  </a:moveTo>
                  <a:lnTo>
                    <a:pt x="314150" y="94089"/>
                  </a:lnTo>
                  <a:lnTo>
                    <a:pt x="313570" y="93670"/>
                  </a:lnTo>
                  <a:lnTo>
                    <a:pt x="375984" y="93670"/>
                  </a:lnTo>
                  <a:lnTo>
                    <a:pt x="360692" y="80512"/>
                  </a:lnTo>
                  <a:lnTo>
                    <a:pt x="360424" y="80318"/>
                  </a:lnTo>
                  <a:lnTo>
                    <a:pt x="291673" y="80318"/>
                  </a:lnTo>
                  <a:lnTo>
                    <a:pt x="290768" y="79872"/>
                  </a:lnTo>
                  <a:close/>
                </a:path>
                <a:path w="443229" h="200025">
                  <a:moveTo>
                    <a:pt x="290144" y="79493"/>
                  </a:moveTo>
                  <a:lnTo>
                    <a:pt x="290768" y="79872"/>
                  </a:lnTo>
                  <a:lnTo>
                    <a:pt x="291673" y="80318"/>
                  </a:lnTo>
                  <a:lnTo>
                    <a:pt x="290144" y="79493"/>
                  </a:lnTo>
                  <a:close/>
                </a:path>
                <a:path w="443229" h="200025">
                  <a:moveTo>
                    <a:pt x="359282" y="79493"/>
                  </a:moveTo>
                  <a:lnTo>
                    <a:pt x="290144" y="79493"/>
                  </a:lnTo>
                  <a:lnTo>
                    <a:pt x="291673" y="80318"/>
                  </a:lnTo>
                  <a:lnTo>
                    <a:pt x="360424" y="80318"/>
                  </a:lnTo>
                  <a:lnTo>
                    <a:pt x="359282" y="79493"/>
                  </a:lnTo>
                  <a:close/>
                </a:path>
                <a:path w="443229" h="200025">
                  <a:moveTo>
                    <a:pt x="266363" y="67842"/>
                  </a:moveTo>
                  <a:lnTo>
                    <a:pt x="290768" y="79872"/>
                  </a:lnTo>
                  <a:lnTo>
                    <a:pt x="290144" y="79493"/>
                  </a:lnTo>
                  <a:lnTo>
                    <a:pt x="359282" y="79493"/>
                  </a:lnTo>
                  <a:lnTo>
                    <a:pt x="343574" y="68144"/>
                  </a:lnTo>
                  <a:lnTo>
                    <a:pt x="267114" y="68144"/>
                  </a:lnTo>
                  <a:lnTo>
                    <a:pt x="266363" y="67842"/>
                  </a:lnTo>
                  <a:close/>
                </a:path>
                <a:path w="443229" h="200025">
                  <a:moveTo>
                    <a:pt x="265764" y="67547"/>
                  </a:moveTo>
                  <a:lnTo>
                    <a:pt x="266363" y="67842"/>
                  </a:lnTo>
                  <a:lnTo>
                    <a:pt x="267114" y="68144"/>
                  </a:lnTo>
                  <a:lnTo>
                    <a:pt x="265764" y="67547"/>
                  </a:lnTo>
                  <a:close/>
                </a:path>
                <a:path w="443229" h="200025">
                  <a:moveTo>
                    <a:pt x="342747" y="67547"/>
                  </a:moveTo>
                  <a:lnTo>
                    <a:pt x="265764" y="67547"/>
                  </a:lnTo>
                  <a:lnTo>
                    <a:pt x="267114" y="68144"/>
                  </a:lnTo>
                  <a:lnTo>
                    <a:pt x="343574" y="68144"/>
                  </a:lnTo>
                  <a:lnTo>
                    <a:pt x="342747" y="67547"/>
                  </a:lnTo>
                  <a:close/>
                </a:path>
                <a:path w="443229" h="200025">
                  <a:moveTo>
                    <a:pt x="241063" y="57659"/>
                  </a:moveTo>
                  <a:lnTo>
                    <a:pt x="266363" y="67842"/>
                  </a:lnTo>
                  <a:lnTo>
                    <a:pt x="265764" y="67547"/>
                  </a:lnTo>
                  <a:lnTo>
                    <a:pt x="342747" y="67547"/>
                  </a:lnTo>
                  <a:lnTo>
                    <a:pt x="336060" y="62716"/>
                  </a:lnTo>
                  <a:lnTo>
                    <a:pt x="328095" y="57867"/>
                  </a:lnTo>
                  <a:lnTo>
                    <a:pt x="241727" y="57867"/>
                  </a:lnTo>
                  <a:lnTo>
                    <a:pt x="241063" y="57659"/>
                  </a:lnTo>
                  <a:close/>
                </a:path>
                <a:path w="443229" h="200025">
                  <a:moveTo>
                    <a:pt x="240269" y="57340"/>
                  </a:moveTo>
                  <a:lnTo>
                    <a:pt x="241063" y="57659"/>
                  </a:lnTo>
                  <a:lnTo>
                    <a:pt x="241727" y="57867"/>
                  </a:lnTo>
                  <a:lnTo>
                    <a:pt x="240269" y="57340"/>
                  </a:lnTo>
                  <a:close/>
                </a:path>
                <a:path w="443229" h="200025">
                  <a:moveTo>
                    <a:pt x="327229" y="57340"/>
                  </a:moveTo>
                  <a:lnTo>
                    <a:pt x="240269" y="57340"/>
                  </a:lnTo>
                  <a:lnTo>
                    <a:pt x="241727" y="57867"/>
                  </a:lnTo>
                  <a:lnTo>
                    <a:pt x="328095" y="57867"/>
                  </a:lnTo>
                  <a:lnTo>
                    <a:pt x="327229" y="57340"/>
                  </a:lnTo>
                  <a:close/>
                </a:path>
                <a:path w="443229" h="200025">
                  <a:moveTo>
                    <a:pt x="214841" y="49457"/>
                  </a:moveTo>
                  <a:lnTo>
                    <a:pt x="241063" y="57659"/>
                  </a:lnTo>
                  <a:lnTo>
                    <a:pt x="240269" y="57340"/>
                  </a:lnTo>
                  <a:lnTo>
                    <a:pt x="327229" y="57340"/>
                  </a:lnTo>
                  <a:lnTo>
                    <a:pt x="314531" y="49610"/>
                  </a:lnTo>
                  <a:lnTo>
                    <a:pt x="215530" y="49610"/>
                  </a:lnTo>
                  <a:lnTo>
                    <a:pt x="214841" y="49457"/>
                  </a:lnTo>
                  <a:close/>
                </a:path>
                <a:path w="443229" h="200025">
                  <a:moveTo>
                    <a:pt x="134096" y="0"/>
                  </a:moveTo>
                  <a:lnTo>
                    <a:pt x="72778" y="4198"/>
                  </a:lnTo>
                  <a:lnTo>
                    <a:pt x="13602" y="19183"/>
                  </a:lnTo>
                  <a:lnTo>
                    <a:pt x="0" y="35412"/>
                  </a:lnTo>
                  <a:lnTo>
                    <a:pt x="773" y="42899"/>
                  </a:lnTo>
                  <a:lnTo>
                    <a:pt x="4465" y="49516"/>
                  </a:lnTo>
                  <a:lnTo>
                    <a:pt x="10269" y="54077"/>
                  </a:lnTo>
                  <a:lnTo>
                    <a:pt x="17401" y="56181"/>
                  </a:lnTo>
                  <a:lnTo>
                    <a:pt x="25081" y="55425"/>
                  </a:lnTo>
                  <a:lnTo>
                    <a:pt x="51568" y="47432"/>
                  </a:lnTo>
                  <a:lnTo>
                    <a:pt x="51314" y="47432"/>
                  </a:lnTo>
                  <a:lnTo>
                    <a:pt x="53023" y="46993"/>
                  </a:lnTo>
                  <a:lnTo>
                    <a:pt x="53430" y="46993"/>
                  </a:lnTo>
                  <a:lnTo>
                    <a:pt x="78483" y="41793"/>
                  </a:lnTo>
                  <a:lnTo>
                    <a:pt x="78050" y="41793"/>
                  </a:lnTo>
                  <a:lnTo>
                    <a:pt x="79921" y="41494"/>
                  </a:lnTo>
                  <a:lnTo>
                    <a:pt x="80778" y="41494"/>
                  </a:lnTo>
                  <a:lnTo>
                    <a:pt x="105805" y="38754"/>
                  </a:lnTo>
                  <a:lnTo>
                    <a:pt x="105309" y="38754"/>
                  </a:lnTo>
                  <a:lnTo>
                    <a:pt x="106928" y="38631"/>
                  </a:lnTo>
                  <a:lnTo>
                    <a:pt x="109820" y="38631"/>
                  </a:lnTo>
                  <a:lnTo>
                    <a:pt x="133553" y="37984"/>
                  </a:lnTo>
                  <a:lnTo>
                    <a:pt x="132603" y="37928"/>
                  </a:lnTo>
                  <a:lnTo>
                    <a:pt x="291905" y="37928"/>
                  </a:lnTo>
                  <a:lnTo>
                    <a:pt x="254339" y="21977"/>
                  </a:lnTo>
                  <a:lnTo>
                    <a:pt x="195090" y="6113"/>
                  </a:lnTo>
                  <a:lnTo>
                    <a:pt x="164773" y="1809"/>
                  </a:lnTo>
                  <a:lnTo>
                    <a:pt x="134096" y="0"/>
                  </a:lnTo>
                  <a:close/>
                </a:path>
                <a:path w="443229" h="200025">
                  <a:moveTo>
                    <a:pt x="213928" y="49171"/>
                  </a:moveTo>
                  <a:lnTo>
                    <a:pt x="214841" y="49457"/>
                  </a:lnTo>
                  <a:lnTo>
                    <a:pt x="215530" y="49610"/>
                  </a:lnTo>
                  <a:lnTo>
                    <a:pt x="213928" y="49171"/>
                  </a:lnTo>
                  <a:close/>
                </a:path>
                <a:path w="443229" h="200025">
                  <a:moveTo>
                    <a:pt x="313810" y="49171"/>
                  </a:moveTo>
                  <a:lnTo>
                    <a:pt x="213928" y="49171"/>
                  </a:lnTo>
                  <a:lnTo>
                    <a:pt x="215530" y="49610"/>
                  </a:lnTo>
                  <a:lnTo>
                    <a:pt x="314531" y="49610"/>
                  </a:lnTo>
                  <a:lnTo>
                    <a:pt x="313810" y="49171"/>
                  </a:lnTo>
                  <a:close/>
                </a:path>
                <a:path w="443229" h="200025">
                  <a:moveTo>
                    <a:pt x="187975" y="43461"/>
                  </a:moveTo>
                  <a:lnTo>
                    <a:pt x="214841" y="49457"/>
                  </a:lnTo>
                  <a:lnTo>
                    <a:pt x="213928" y="49171"/>
                  </a:lnTo>
                  <a:lnTo>
                    <a:pt x="313810" y="49171"/>
                  </a:lnTo>
                  <a:lnTo>
                    <a:pt x="309971" y="46835"/>
                  </a:lnTo>
                  <a:lnTo>
                    <a:pt x="303344" y="43567"/>
                  </a:lnTo>
                  <a:lnTo>
                    <a:pt x="188721" y="43567"/>
                  </a:lnTo>
                  <a:lnTo>
                    <a:pt x="187975" y="43461"/>
                  </a:lnTo>
                  <a:close/>
                </a:path>
                <a:path w="443229" h="200025">
                  <a:moveTo>
                    <a:pt x="53023" y="46993"/>
                  </a:moveTo>
                  <a:lnTo>
                    <a:pt x="51314" y="47432"/>
                  </a:lnTo>
                  <a:lnTo>
                    <a:pt x="52127" y="47263"/>
                  </a:lnTo>
                  <a:lnTo>
                    <a:pt x="53023" y="46993"/>
                  </a:lnTo>
                  <a:close/>
                </a:path>
                <a:path w="443229" h="200025">
                  <a:moveTo>
                    <a:pt x="52127" y="47263"/>
                  </a:moveTo>
                  <a:lnTo>
                    <a:pt x="51314" y="47432"/>
                  </a:lnTo>
                  <a:lnTo>
                    <a:pt x="51568" y="47432"/>
                  </a:lnTo>
                  <a:lnTo>
                    <a:pt x="52127" y="47263"/>
                  </a:lnTo>
                  <a:close/>
                </a:path>
                <a:path w="443229" h="200025">
                  <a:moveTo>
                    <a:pt x="53430" y="46993"/>
                  </a:moveTo>
                  <a:lnTo>
                    <a:pt x="53023" y="46993"/>
                  </a:lnTo>
                  <a:lnTo>
                    <a:pt x="52127" y="47263"/>
                  </a:lnTo>
                  <a:lnTo>
                    <a:pt x="53430" y="46993"/>
                  </a:lnTo>
                  <a:close/>
                </a:path>
                <a:path w="443229" h="200025">
                  <a:moveTo>
                    <a:pt x="187192" y="43286"/>
                  </a:moveTo>
                  <a:lnTo>
                    <a:pt x="187975" y="43461"/>
                  </a:lnTo>
                  <a:lnTo>
                    <a:pt x="188721" y="43567"/>
                  </a:lnTo>
                  <a:lnTo>
                    <a:pt x="187192" y="43286"/>
                  </a:lnTo>
                  <a:close/>
                </a:path>
                <a:path w="443229" h="200025">
                  <a:moveTo>
                    <a:pt x="302774" y="43286"/>
                  </a:moveTo>
                  <a:lnTo>
                    <a:pt x="187192" y="43286"/>
                  </a:lnTo>
                  <a:lnTo>
                    <a:pt x="188721" y="43567"/>
                  </a:lnTo>
                  <a:lnTo>
                    <a:pt x="303344" y="43567"/>
                  </a:lnTo>
                  <a:lnTo>
                    <a:pt x="302774" y="43286"/>
                  </a:lnTo>
                  <a:close/>
                </a:path>
                <a:path w="443229" h="200025">
                  <a:moveTo>
                    <a:pt x="160740" y="39581"/>
                  </a:moveTo>
                  <a:lnTo>
                    <a:pt x="187975" y="43461"/>
                  </a:lnTo>
                  <a:lnTo>
                    <a:pt x="187192" y="43286"/>
                  </a:lnTo>
                  <a:lnTo>
                    <a:pt x="302774" y="43286"/>
                  </a:lnTo>
                  <a:lnTo>
                    <a:pt x="295362" y="39632"/>
                  </a:lnTo>
                  <a:lnTo>
                    <a:pt x="161607" y="39632"/>
                  </a:lnTo>
                  <a:lnTo>
                    <a:pt x="160740" y="39581"/>
                  </a:lnTo>
                  <a:close/>
                </a:path>
                <a:path w="443229" h="200025">
                  <a:moveTo>
                    <a:pt x="79921" y="41494"/>
                  </a:moveTo>
                  <a:lnTo>
                    <a:pt x="78050" y="41793"/>
                  </a:lnTo>
                  <a:lnTo>
                    <a:pt x="78965" y="41692"/>
                  </a:lnTo>
                  <a:lnTo>
                    <a:pt x="79921" y="41494"/>
                  </a:lnTo>
                  <a:close/>
                </a:path>
                <a:path w="443229" h="200025">
                  <a:moveTo>
                    <a:pt x="78965" y="41692"/>
                  </a:moveTo>
                  <a:lnTo>
                    <a:pt x="78050" y="41793"/>
                  </a:lnTo>
                  <a:lnTo>
                    <a:pt x="78483" y="41793"/>
                  </a:lnTo>
                  <a:lnTo>
                    <a:pt x="78965" y="41692"/>
                  </a:lnTo>
                  <a:close/>
                </a:path>
                <a:path w="443229" h="200025">
                  <a:moveTo>
                    <a:pt x="80778" y="41494"/>
                  </a:moveTo>
                  <a:lnTo>
                    <a:pt x="79921" y="41494"/>
                  </a:lnTo>
                  <a:lnTo>
                    <a:pt x="78965" y="41692"/>
                  </a:lnTo>
                  <a:lnTo>
                    <a:pt x="80778" y="41494"/>
                  </a:lnTo>
                  <a:close/>
                </a:path>
                <a:path w="443229" h="200025">
                  <a:moveTo>
                    <a:pt x="159987" y="39474"/>
                  </a:moveTo>
                  <a:lnTo>
                    <a:pt x="160740" y="39581"/>
                  </a:lnTo>
                  <a:lnTo>
                    <a:pt x="161607" y="39632"/>
                  </a:lnTo>
                  <a:lnTo>
                    <a:pt x="159987" y="39474"/>
                  </a:lnTo>
                  <a:close/>
                </a:path>
                <a:path w="443229" h="200025">
                  <a:moveTo>
                    <a:pt x="295041" y="39474"/>
                  </a:moveTo>
                  <a:lnTo>
                    <a:pt x="159987" y="39474"/>
                  </a:lnTo>
                  <a:lnTo>
                    <a:pt x="161607" y="39632"/>
                  </a:lnTo>
                  <a:lnTo>
                    <a:pt x="295362" y="39632"/>
                  </a:lnTo>
                  <a:lnTo>
                    <a:pt x="295041" y="39474"/>
                  </a:lnTo>
                  <a:close/>
                </a:path>
                <a:path w="443229" h="200025">
                  <a:moveTo>
                    <a:pt x="291905" y="37928"/>
                  </a:moveTo>
                  <a:lnTo>
                    <a:pt x="132603" y="37928"/>
                  </a:lnTo>
                  <a:lnTo>
                    <a:pt x="134312" y="37963"/>
                  </a:lnTo>
                  <a:lnTo>
                    <a:pt x="133553" y="37984"/>
                  </a:lnTo>
                  <a:lnTo>
                    <a:pt x="160740" y="39581"/>
                  </a:lnTo>
                  <a:lnTo>
                    <a:pt x="159987" y="39474"/>
                  </a:lnTo>
                  <a:lnTo>
                    <a:pt x="295041" y="39474"/>
                  </a:lnTo>
                  <a:lnTo>
                    <a:pt x="291905" y="37928"/>
                  </a:lnTo>
                  <a:close/>
                </a:path>
                <a:path w="443229" h="200025">
                  <a:moveTo>
                    <a:pt x="106928" y="38631"/>
                  </a:moveTo>
                  <a:lnTo>
                    <a:pt x="105309" y="38754"/>
                  </a:lnTo>
                  <a:lnTo>
                    <a:pt x="105969" y="38736"/>
                  </a:lnTo>
                  <a:lnTo>
                    <a:pt x="106928" y="38631"/>
                  </a:lnTo>
                  <a:close/>
                </a:path>
                <a:path w="443229" h="200025">
                  <a:moveTo>
                    <a:pt x="105969" y="38736"/>
                  </a:moveTo>
                  <a:lnTo>
                    <a:pt x="105309" y="38754"/>
                  </a:lnTo>
                  <a:lnTo>
                    <a:pt x="105805" y="38754"/>
                  </a:lnTo>
                  <a:lnTo>
                    <a:pt x="105969" y="38736"/>
                  </a:lnTo>
                  <a:close/>
                </a:path>
                <a:path w="443229" h="200025">
                  <a:moveTo>
                    <a:pt x="109820" y="38631"/>
                  </a:moveTo>
                  <a:lnTo>
                    <a:pt x="106928" y="38631"/>
                  </a:lnTo>
                  <a:lnTo>
                    <a:pt x="105969" y="38736"/>
                  </a:lnTo>
                  <a:lnTo>
                    <a:pt x="109820" y="38631"/>
                  </a:lnTo>
                  <a:close/>
                </a:path>
                <a:path w="443229" h="200025">
                  <a:moveTo>
                    <a:pt x="132603" y="37928"/>
                  </a:moveTo>
                  <a:lnTo>
                    <a:pt x="133553" y="37984"/>
                  </a:lnTo>
                  <a:lnTo>
                    <a:pt x="134312" y="37963"/>
                  </a:lnTo>
                  <a:lnTo>
                    <a:pt x="132603" y="3792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44790" y="5627075"/>
              <a:ext cx="178030" cy="233064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3557878" y="5644733"/>
            <a:ext cx="608965" cy="281940"/>
            <a:chOff x="3557878" y="5644733"/>
            <a:chExt cx="608965" cy="281940"/>
          </a:xfrm>
        </p:grpSpPr>
        <p:sp>
          <p:nvSpPr>
            <p:cNvPr id="82" name="object 82"/>
            <p:cNvSpPr/>
            <p:nvPr/>
          </p:nvSpPr>
          <p:spPr>
            <a:xfrm>
              <a:off x="3557878" y="5690794"/>
              <a:ext cx="422909" cy="236220"/>
            </a:xfrm>
            <a:custGeom>
              <a:avLst/>
              <a:gdLst/>
              <a:ahLst/>
              <a:cxnLst/>
              <a:rect l="l" t="t" r="r" b="b"/>
              <a:pathLst>
                <a:path w="422910" h="236220">
                  <a:moveTo>
                    <a:pt x="346418" y="0"/>
                  </a:moveTo>
                  <a:lnTo>
                    <a:pt x="284884" y="3074"/>
                  </a:lnTo>
                  <a:lnTo>
                    <a:pt x="225150" y="16285"/>
                  </a:lnTo>
                  <a:lnTo>
                    <a:pt x="168294" y="38947"/>
                  </a:lnTo>
                  <a:lnTo>
                    <a:pt x="116116" y="70358"/>
                  </a:lnTo>
                  <a:lnTo>
                    <a:pt x="69930" y="109607"/>
                  </a:lnTo>
                  <a:lnTo>
                    <a:pt x="31192" y="156242"/>
                  </a:lnTo>
                  <a:lnTo>
                    <a:pt x="1937" y="208577"/>
                  </a:lnTo>
                  <a:lnTo>
                    <a:pt x="0" y="215869"/>
                  </a:lnTo>
                  <a:lnTo>
                    <a:pt x="1039" y="223072"/>
                  </a:lnTo>
                  <a:lnTo>
                    <a:pt x="4768" y="229368"/>
                  </a:lnTo>
                  <a:lnTo>
                    <a:pt x="10897" y="233943"/>
                  </a:lnTo>
                  <a:lnTo>
                    <a:pt x="18365" y="235838"/>
                  </a:lnTo>
                  <a:lnTo>
                    <a:pt x="25743" y="234824"/>
                  </a:lnTo>
                  <a:lnTo>
                    <a:pt x="32193" y="231183"/>
                  </a:lnTo>
                  <a:lnTo>
                    <a:pt x="36878" y="225196"/>
                  </a:lnTo>
                  <a:lnTo>
                    <a:pt x="48932" y="201021"/>
                  </a:lnTo>
                  <a:lnTo>
                    <a:pt x="49688" y="199504"/>
                  </a:lnTo>
                  <a:lnTo>
                    <a:pt x="63052" y="178105"/>
                  </a:lnTo>
                  <a:lnTo>
                    <a:pt x="63956" y="176646"/>
                  </a:lnTo>
                  <a:lnTo>
                    <a:pt x="79244" y="156625"/>
                  </a:lnTo>
                  <a:lnTo>
                    <a:pt x="80239" y="155311"/>
                  </a:lnTo>
                  <a:lnTo>
                    <a:pt x="97371" y="136577"/>
                  </a:lnTo>
                  <a:lnTo>
                    <a:pt x="98430" y="135412"/>
                  </a:lnTo>
                  <a:lnTo>
                    <a:pt x="117176" y="118145"/>
                  </a:lnTo>
                  <a:lnTo>
                    <a:pt x="118329" y="117077"/>
                  </a:lnTo>
                  <a:lnTo>
                    <a:pt x="138601" y="101377"/>
                  </a:lnTo>
                  <a:lnTo>
                    <a:pt x="139740" y="100489"/>
                  </a:lnTo>
                  <a:lnTo>
                    <a:pt x="161437" y="86274"/>
                  </a:lnTo>
                  <a:lnTo>
                    <a:pt x="161277" y="86274"/>
                  </a:lnTo>
                  <a:lnTo>
                    <a:pt x="162716" y="85430"/>
                  </a:lnTo>
                  <a:lnTo>
                    <a:pt x="185421" y="73116"/>
                  </a:lnTo>
                  <a:lnTo>
                    <a:pt x="185207" y="73116"/>
                  </a:lnTo>
                  <a:lnTo>
                    <a:pt x="186646" y="72448"/>
                  </a:lnTo>
                  <a:lnTo>
                    <a:pt x="210284" y="61872"/>
                  </a:lnTo>
                  <a:lnTo>
                    <a:pt x="211655" y="61258"/>
                  </a:lnTo>
                  <a:lnTo>
                    <a:pt x="211966" y="61258"/>
                  </a:lnTo>
                  <a:lnTo>
                    <a:pt x="236264" y="52720"/>
                  </a:lnTo>
                  <a:lnTo>
                    <a:pt x="236125" y="52720"/>
                  </a:lnTo>
                  <a:lnTo>
                    <a:pt x="237564" y="52263"/>
                  </a:lnTo>
                  <a:lnTo>
                    <a:pt x="237862" y="52263"/>
                  </a:lnTo>
                  <a:lnTo>
                    <a:pt x="262923" y="45675"/>
                  </a:lnTo>
                  <a:lnTo>
                    <a:pt x="262574" y="45675"/>
                  </a:lnTo>
                  <a:lnTo>
                    <a:pt x="264193" y="45341"/>
                  </a:lnTo>
                  <a:lnTo>
                    <a:pt x="264423" y="45341"/>
                  </a:lnTo>
                  <a:lnTo>
                    <a:pt x="289736" y="40774"/>
                  </a:lnTo>
                  <a:lnTo>
                    <a:pt x="289382" y="40774"/>
                  </a:lnTo>
                  <a:lnTo>
                    <a:pt x="291002" y="40545"/>
                  </a:lnTo>
                  <a:lnTo>
                    <a:pt x="291893" y="40545"/>
                  </a:lnTo>
                  <a:lnTo>
                    <a:pt x="317384" y="38226"/>
                  </a:lnTo>
                  <a:lnTo>
                    <a:pt x="316731" y="38226"/>
                  </a:lnTo>
                  <a:lnTo>
                    <a:pt x="318350" y="38139"/>
                  </a:lnTo>
                  <a:lnTo>
                    <a:pt x="326386" y="38139"/>
                  </a:lnTo>
                  <a:lnTo>
                    <a:pt x="344809" y="37971"/>
                  </a:lnTo>
                  <a:lnTo>
                    <a:pt x="343899" y="37893"/>
                  </a:lnTo>
                  <a:lnTo>
                    <a:pt x="418857" y="37893"/>
                  </a:lnTo>
                  <a:lnTo>
                    <a:pt x="419720" y="37030"/>
                  </a:lnTo>
                  <a:lnTo>
                    <a:pt x="422526" y="30040"/>
                  </a:lnTo>
                  <a:lnTo>
                    <a:pt x="422407" y="22504"/>
                  </a:lnTo>
                  <a:lnTo>
                    <a:pt x="419422" y="15837"/>
                  </a:lnTo>
                  <a:lnTo>
                    <a:pt x="414075" y="10751"/>
                  </a:lnTo>
                  <a:lnTo>
                    <a:pt x="406872" y="7958"/>
                  </a:lnTo>
                  <a:lnTo>
                    <a:pt x="377185" y="2670"/>
                  </a:lnTo>
                  <a:lnTo>
                    <a:pt x="346418" y="0"/>
                  </a:lnTo>
                  <a:close/>
                </a:path>
                <a:path w="422910" h="236220">
                  <a:moveTo>
                    <a:pt x="49688" y="199504"/>
                  </a:moveTo>
                  <a:lnTo>
                    <a:pt x="48843" y="201021"/>
                  </a:lnTo>
                  <a:lnTo>
                    <a:pt x="49296" y="200290"/>
                  </a:lnTo>
                  <a:lnTo>
                    <a:pt x="49688" y="199504"/>
                  </a:lnTo>
                  <a:close/>
                </a:path>
                <a:path w="422910" h="236220">
                  <a:moveTo>
                    <a:pt x="49296" y="200290"/>
                  </a:moveTo>
                  <a:lnTo>
                    <a:pt x="48843" y="201021"/>
                  </a:lnTo>
                  <a:lnTo>
                    <a:pt x="49296" y="200290"/>
                  </a:lnTo>
                  <a:close/>
                </a:path>
                <a:path w="422910" h="236220">
                  <a:moveTo>
                    <a:pt x="49784" y="199504"/>
                  </a:moveTo>
                  <a:lnTo>
                    <a:pt x="49296" y="200290"/>
                  </a:lnTo>
                  <a:lnTo>
                    <a:pt x="49784" y="199504"/>
                  </a:lnTo>
                  <a:close/>
                </a:path>
                <a:path w="422910" h="236220">
                  <a:moveTo>
                    <a:pt x="63956" y="176646"/>
                  </a:moveTo>
                  <a:lnTo>
                    <a:pt x="62967" y="178105"/>
                  </a:lnTo>
                  <a:lnTo>
                    <a:pt x="63437" y="177484"/>
                  </a:lnTo>
                  <a:lnTo>
                    <a:pt x="63956" y="176646"/>
                  </a:lnTo>
                  <a:close/>
                </a:path>
                <a:path w="422910" h="236220">
                  <a:moveTo>
                    <a:pt x="63437" y="177484"/>
                  </a:moveTo>
                  <a:lnTo>
                    <a:pt x="62967" y="178105"/>
                  </a:lnTo>
                  <a:lnTo>
                    <a:pt x="63437" y="177484"/>
                  </a:lnTo>
                  <a:close/>
                </a:path>
                <a:path w="422910" h="236220">
                  <a:moveTo>
                    <a:pt x="64072" y="176646"/>
                  </a:moveTo>
                  <a:lnTo>
                    <a:pt x="63437" y="177484"/>
                  </a:lnTo>
                  <a:lnTo>
                    <a:pt x="64072" y="176646"/>
                  </a:lnTo>
                  <a:close/>
                </a:path>
                <a:path w="422910" h="236220">
                  <a:moveTo>
                    <a:pt x="80239" y="155311"/>
                  </a:moveTo>
                  <a:lnTo>
                    <a:pt x="79142" y="156625"/>
                  </a:lnTo>
                  <a:lnTo>
                    <a:pt x="79753" y="155953"/>
                  </a:lnTo>
                  <a:lnTo>
                    <a:pt x="80239" y="155311"/>
                  </a:lnTo>
                  <a:close/>
                </a:path>
                <a:path w="422910" h="236220">
                  <a:moveTo>
                    <a:pt x="79753" y="155953"/>
                  </a:moveTo>
                  <a:lnTo>
                    <a:pt x="79142" y="156625"/>
                  </a:lnTo>
                  <a:lnTo>
                    <a:pt x="79753" y="155953"/>
                  </a:lnTo>
                  <a:close/>
                </a:path>
                <a:path w="422910" h="236220">
                  <a:moveTo>
                    <a:pt x="80337" y="155311"/>
                  </a:moveTo>
                  <a:lnTo>
                    <a:pt x="79753" y="155953"/>
                  </a:lnTo>
                  <a:lnTo>
                    <a:pt x="80337" y="155311"/>
                  </a:lnTo>
                  <a:close/>
                </a:path>
                <a:path w="422910" h="236220">
                  <a:moveTo>
                    <a:pt x="98430" y="135412"/>
                  </a:moveTo>
                  <a:lnTo>
                    <a:pt x="97278" y="136577"/>
                  </a:lnTo>
                  <a:lnTo>
                    <a:pt x="97864" y="136034"/>
                  </a:lnTo>
                  <a:lnTo>
                    <a:pt x="98430" y="135412"/>
                  </a:lnTo>
                  <a:close/>
                </a:path>
                <a:path w="422910" h="236220">
                  <a:moveTo>
                    <a:pt x="97864" y="136034"/>
                  </a:moveTo>
                  <a:lnTo>
                    <a:pt x="97278" y="136577"/>
                  </a:lnTo>
                  <a:lnTo>
                    <a:pt x="97864" y="136034"/>
                  </a:lnTo>
                  <a:close/>
                </a:path>
                <a:path w="422910" h="236220">
                  <a:moveTo>
                    <a:pt x="98535" y="135412"/>
                  </a:moveTo>
                  <a:lnTo>
                    <a:pt x="97864" y="136034"/>
                  </a:lnTo>
                  <a:lnTo>
                    <a:pt x="98535" y="135412"/>
                  </a:lnTo>
                  <a:close/>
                </a:path>
                <a:path w="422910" h="236220">
                  <a:moveTo>
                    <a:pt x="118329" y="117077"/>
                  </a:moveTo>
                  <a:lnTo>
                    <a:pt x="117070" y="118145"/>
                  </a:lnTo>
                  <a:lnTo>
                    <a:pt x="117738" y="117625"/>
                  </a:lnTo>
                  <a:lnTo>
                    <a:pt x="118329" y="117077"/>
                  </a:lnTo>
                  <a:close/>
                </a:path>
                <a:path w="422910" h="236220">
                  <a:moveTo>
                    <a:pt x="117738" y="117625"/>
                  </a:moveTo>
                  <a:lnTo>
                    <a:pt x="117070" y="118145"/>
                  </a:lnTo>
                  <a:lnTo>
                    <a:pt x="117738" y="117625"/>
                  </a:lnTo>
                  <a:close/>
                </a:path>
                <a:path w="422910" h="236220">
                  <a:moveTo>
                    <a:pt x="118441" y="117077"/>
                  </a:moveTo>
                  <a:lnTo>
                    <a:pt x="117738" y="117625"/>
                  </a:lnTo>
                  <a:lnTo>
                    <a:pt x="118441" y="117077"/>
                  </a:lnTo>
                  <a:close/>
                </a:path>
                <a:path w="422910" h="236220">
                  <a:moveTo>
                    <a:pt x="139740" y="100489"/>
                  </a:moveTo>
                  <a:lnTo>
                    <a:pt x="138517" y="101377"/>
                  </a:lnTo>
                  <a:lnTo>
                    <a:pt x="139064" y="101016"/>
                  </a:lnTo>
                  <a:lnTo>
                    <a:pt x="139740" y="100489"/>
                  </a:lnTo>
                  <a:close/>
                </a:path>
                <a:path w="422910" h="236220">
                  <a:moveTo>
                    <a:pt x="139064" y="101016"/>
                  </a:moveTo>
                  <a:lnTo>
                    <a:pt x="138517" y="101377"/>
                  </a:lnTo>
                  <a:lnTo>
                    <a:pt x="139064" y="101016"/>
                  </a:lnTo>
                  <a:close/>
                </a:path>
                <a:path w="422910" h="236220">
                  <a:moveTo>
                    <a:pt x="139863" y="100489"/>
                  </a:moveTo>
                  <a:lnTo>
                    <a:pt x="139064" y="101016"/>
                  </a:lnTo>
                  <a:lnTo>
                    <a:pt x="139863" y="100489"/>
                  </a:lnTo>
                  <a:close/>
                </a:path>
                <a:path w="422910" h="236220">
                  <a:moveTo>
                    <a:pt x="162716" y="85430"/>
                  </a:moveTo>
                  <a:lnTo>
                    <a:pt x="161277" y="86274"/>
                  </a:lnTo>
                  <a:lnTo>
                    <a:pt x="162200" y="85771"/>
                  </a:lnTo>
                  <a:lnTo>
                    <a:pt x="162716" y="85430"/>
                  </a:lnTo>
                  <a:close/>
                </a:path>
                <a:path w="422910" h="236220">
                  <a:moveTo>
                    <a:pt x="162200" y="85771"/>
                  </a:moveTo>
                  <a:lnTo>
                    <a:pt x="161277" y="86274"/>
                  </a:lnTo>
                  <a:lnTo>
                    <a:pt x="161437" y="86274"/>
                  </a:lnTo>
                  <a:lnTo>
                    <a:pt x="162200" y="85771"/>
                  </a:lnTo>
                  <a:close/>
                </a:path>
                <a:path w="422910" h="236220">
                  <a:moveTo>
                    <a:pt x="162824" y="85430"/>
                  </a:moveTo>
                  <a:lnTo>
                    <a:pt x="162200" y="85771"/>
                  </a:lnTo>
                  <a:lnTo>
                    <a:pt x="162824" y="85430"/>
                  </a:lnTo>
                  <a:close/>
                </a:path>
                <a:path w="422910" h="236220">
                  <a:moveTo>
                    <a:pt x="186646" y="72448"/>
                  </a:moveTo>
                  <a:lnTo>
                    <a:pt x="185207" y="73116"/>
                  </a:lnTo>
                  <a:lnTo>
                    <a:pt x="186416" y="72573"/>
                  </a:lnTo>
                  <a:lnTo>
                    <a:pt x="186646" y="72448"/>
                  </a:lnTo>
                  <a:close/>
                </a:path>
                <a:path w="422910" h="236220">
                  <a:moveTo>
                    <a:pt x="186416" y="72573"/>
                  </a:moveTo>
                  <a:lnTo>
                    <a:pt x="185207" y="73116"/>
                  </a:lnTo>
                  <a:lnTo>
                    <a:pt x="185421" y="73116"/>
                  </a:lnTo>
                  <a:lnTo>
                    <a:pt x="186416" y="72573"/>
                  </a:lnTo>
                  <a:close/>
                </a:path>
                <a:path w="422910" h="236220">
                  <a:moveTo>
                    <a:pt x="186696" y="72448"/>
                  </a:moveTo>
                  <a:lnTo>
                    <a:pt x="186416" y="72573"/>
                  </a:lnTo>
                  <a:lnTo>
                    <a:pt x="186696" y="72448"/>
                  </a:lnTo>
                  <a:close/>
                </a:path>
                <a:path w="422910" h="236220">
                  <a:moveTo>
                    <a:pt x="211655" y="61258"/>
                  </a:moveTo>
                  <a:lnTo>
                    <a:pt x="210216" y="61872"/>
                  </a:lnTo>
                  <a:lnTo>
                    <a:pt x="210530" y="61762"/>
                  </a:lnTo>
                  <a:lnTo>
                    <a:pt x="211655" y="61258"/>
                  </a:lnTo>
                  <a:close/>
                </a:path>
                <a:path w="422910" h="236220">
                  <a:moveTo>
                    <a:pt x="210530" y="61762"/>
                  </a:moveTo>
                  <a:lnTo>
                    <a:pt x="210216" y="61872"/>
                  </a:lnTo>
                  <a:lnTo>
                    <a:pt x="210530" y="61762"/>
                  </a:lnTo>
                  <a:close/>
                </a:path>
                <a:path w="422910" h="236220">
                  <a:moveTo>
                    <a:pt x="211966" y="61258"/>
                  </a:moveTo>
                  <a:lnTo>
                    <a:pt x="211655" y="61258"/>
                  </a:lnTo>
                  <a:lnTo>
                    <a:pt x="210530" y="61762"/>
                  </a:lnTo>
                  <a:lnTo>
                    <a:pt x="211966" y="61258"/>
                  </a:lnTo>
                  <a:close/>
                </a:path>
                <a:path w="422910" h="236220">
                  <a:moveTo>
                    <a:pt x="237564" y="52263"/>
                  </a:moveTo>
                  <a:lnTo>
                    <a:pt x="236125" y="52720"/>
                  </a:lnTo>
                  <a:lnTo>
                    <a:pt x="236679" y="52574"/>
                  </a:lnTo>
                  <a:lnTo>
                    <a:pt x="237564" y="52263"/>
                  </a:lnTo>
                  <a:close/>
                </a:path>
                <a:path w="422910" h="236220">
                  <a:moveTo>
                    <a:pt x="236679" y="52574"/>
                  </a:moveTo>
                  <a:lnTo>
                    <a:pt x="236125" y="52720"/>
                  </a:lnTo>
                  <a:lnTo>
                    <a:pt x="236264" y="52720"/>
                  </a:lnTo>
                  <a:lnTo>
                    <a:pt x="236679" y="52574"/>
                  </a:lnTo>
                  <a:close/>
                </a:path>
                <a:path w="422910" h="236220">
                  <a:moveTo>
                    <a:pt x="237862" y="52263"/>
                  </a:moveTo>
                  <a:lnTo>
                    <a:pt x="237564" y="52263"/>
                  </a:lnTo>
                  <a:lnTo>
                    <a:pt x="236679" y="52574"/>
                  </a:lnTo>
                  <a:lnTo>
                    <a:pt x="237862" y="52263"/>
                  </a:lnTo>
                  <a:close/>
                </a:path>
                <a:path w="422910" h="236220">
                  <a:moveTo>
                    <a:pt x="264193" y="45341"/>
                  </a:moveTo>
                  <a:lnTo>
                    <a:pt x="262574" y="45675"/>
                  </a:lnTo>
                  <a:lnTo>
                    <a:pt x="263688" y="45474"/>
                  </a:lnTo>
                  <a:lnTo>
                    <a:pt x="264193" y="45341"/>
                  </a:lnTo>
                  <a:close/>
                </a:path>
                <a:path w="422910" h="236220">
                  <a:moveTo>
                    <a:pt x="263688" y="45474"/>
                  </a:moveTo>
                  <a:lnTo>
                    <a:pt x="262574" y="45675"/>
                  </a:lnTo>
                  <a:lnTo>
                    <a:pt x="262923" y="45675"/>
                  </a:lnTo>
                  <a:lnTo>
                    <a:pt x="263688" y="45474"/>
                  </a:lnTo>
                  <a:close/>
                </a:path>
                <a:path w="422910" h="236220">
                  <a:moveTo>
                    <a:pt x="264423" y="45341"/>
                  </a:moveTo>
                  <a:lnTo>
                    <a:pt x="264193" y="45341"/>
                  </a:lnTo>
                  <a:lnTo>
                    <a:pt x="263688" y="45474"/>
                  </a:lnTo>
                  <a:lnTo>
                    <a:pt x="264423" y="45341"/>
                  </a:lnTo>
                  <a:close/>
                </a:path>
                <a:path w="422910" h="236220">
                  <a:moveTo>
                    <a:pt x="371875" y="40302"/>
                  </a:moveTo>
                  <a:lnTo>
                    <a:pt x="400035" y="45289"/>
                  </a:lnTo>
                  <a:lnTo>
                    <a:pt x="407699" y="45147"/>
                  </a:lnTo>
                  <a:lnTo>
                    <a:pt x="414519" y="42230"/>
                  </a:lnTo>
                  <a:lnTo>
                    <a:pt x="416362" y="40387"/>
                  </a:lnTo>
                  <a:lnTo>
                    <a:pt x="372867" y="40387"/>
                  </a:lnTo>
                  <a:lnTo>
                    <a:pt x="371875" y="40302"/>
                  </a:lnTo>
                  <a:close/>
                </a:path>
                <a:path w="422910" h="236220">
                  <a:moveTo>
                    <a:pt x="291002" y="40545"/>
                  </a:moveTo>
                  <a:lnTo>
                    <a:pt x="289382" y="40774"/>
                  </a:lnTo>
                  <a:lnTo>
                    <a:pt x="290096" y="40709"/>
                  </a:lnTo>
                  <a:lnTo>
                    <a:pt x="291002" y="40545"/>
                  </a:lnTo>
                  <a:close/>
                </a:path>
                <a:path w="422910" h="236220">
                  <a:moveTo>
                    <a:pt x="290096" y="40709"/>
                  </a:moveTo>
                  <a:lnTo>
                    <a:pt x="289382" y="40774"/>
                  </a:lnTo>
                  <a:lnTo>
                    <a:pt x="289736" y="40774"/>
                  </a:lnTo>
                  <a:lnTo>
                    <a:pt x="290096" y="40709"/>
                  </a:lnTo>
                  <a:close/>
                </a:path>
                <a:path w="422910" h="236220">
                  <a:moveTo>
                    <a:pt x="291893" y="40545"/>
                  </a:moveTo>
                  <a:lnTo>
                    <a:pt x="291002" y="40545"/>
                  </a:lnTo>
                  <a:lnTo>
                    <a:pt x="290096" y="40709"/>
                  </a:lnTo>
                  <a:lnTo>
                    <a:pt x="291893" y="40545"/>
                  </a:lnTo>
                  <a:close/>
                </a:path>
                <a:path w="422910" h="236220">
                  <a:moveTo>
                    <a:pt x="371067" y="40159"/>
                  </a:moveTo>
                  <a:lnTo>
                    <a:pt x="371875" y="40302"/>
                  </a:lnTo>
                  <a:lnTo>
                    <a:pt x="372867" y="40387"/>
                  </a:lnTo>
                  <a:lnTo>
                    <a:pt x="371067" y="40159"/>
                  </a:lnTo>
                  <a:close/>
                </a:path>
                <a:path w="422910" h="236220">
                  <a:moveTo>
                    <a:pt x="416590" y="40159"/>
                  </a:moveTo>
                  <a:lnTo>
                    <a:pt x="371067" y="40159"/>
                  </a:lnTo>
                  <a:lnTo>
                    <a:pt x="372867" y="40387"/>
                  </a:lnTo>
                  <a:lnTo>
                    <a:pt x="416362" y="40387"/>
                  </a:lnTo>
                  <a:lnTo>
                    <a:pt x="416590" y="40159"/>
                  </a:lnTo>
                  <a:close/>
                </a:path>
                <a:path w="422910" h="236220">
                  <a:moveTo>
                    <a:pt x="418857" y="37893"/>
                  </a:moveTo>
                  <a:lnTo>
                    <a:pt x="343899" y="37893"/>
                  </a:lnTo>
                  <a:lnTo>
                    <a:pt x="345698" y="37963"/>
                  </a:lnTo>
                  <a:lnTo>
                    <a:pt x="344809" y="37971"/>
                  </a:lnTo>
                  <a:lnTo>
                    <a:pt x="371875" y="40302"/>
                  </a:lnTo>
                  <a:lnTo>
                    <a:pt x="371067" y="40159"/>
                  </a:lnTo>
                  <a:lnTo>
                    <a:pt x="416590" y="40159"/>
                  </a:lnTo>
                  <a:lnTo>
                    <a:pt x="418857" y="37893"/>
                  </a:lnTo>
                  <a:close/>
                </a:path>
                <a:path w="422910" h="236220">
                  <a:moveTo>
                    <a:pt x="318350" y="38139"/>
                  </a:moveTo>
                  <a:lnTo>
                    <a:pt x="316731" y="38226"/>
                  </a:lnTo>
                  <a:lnTo>
                    <a:pt x="317457" y="38220"/>
                  </a:lnTo>
                  <a:lnTo>
                    <a:pt x="318350" y="38139"/>
                  </a:lnTo>
                  <a:close/>
                </a:path>
                <a:path w="422910" h="236220">
                  <a:moveTo>
                    <a:pt x="326386" y="38139"/>
                  </a:moveTo>
                  <a:lnTo>
                    <a:pt x="318350" y="38139"/>
                  </a:lnTo>
                  <a:lnTo>
                    <a:pt x="317457" y="38220"/>
                  </a:lnTo>
                  <a:lnTo>
                    <a:pt x="326386" y="38139"/>
                  </a:lnTo>
                  <a:close/>
                </a:path>
                <a:path w="422910" h="236220">
                  <a:moveTo>
                    <a:pt x="343899" y="37893"/>
                  </a:moveTo>
                  <a:lnTo>
                    <a:pt x="344809" y="37971"/>
                  </a:lnTo>
                  <a:lnTo>
                    <a:pt x="345698" y="37963"/>
                  </a:lnTo>
                  <a:lnTo>
                    <a:pt x="343899" y="3789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68723" y="5644733"/>
              <a:ext cx="197528" cy="210751"/>
            </a:xfrm>
            <a:prstGeom prst="rect">
              <a:avLst/>
            </a:prstGeom>
          </p:spPr>
        </p:pic>
      </p:grpSp>
      <p:pic>
        <p:nvPicPr>
          <p:cNvPr id="84" name="object 8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335212" y="5777441"/>
            <a:ext cx="110999" cy="110438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5921543" y="5037194"/>
            <a:ext cx="1245870" cy="1397635"/>
            <a:chOff x="5921543" y="5037194"/>
            <a:chExt cx="1245870" cy="1397635"/>
          </a:xfrm>
        </p:grpSpPr>
        <p:pic>
          <p:nvPicPr>
            <p:cNvPr id="86" name="object 8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440364" y="5629482"/>
              <a:ext cx="152397" cy="212553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124118" y="5792132"/>
              <a:ext cx="278130" cy="154305"/>
            </a:xfrm>
            <a:custGeom>
              <a:avLst/>
              <a:gdLst/>
              <a:ahLst/>
              <a:cxnLst/>
              <a:rect l="l" t="t" r="r" b="b"/>
              <a:pathLst>
                <a:path w="278129" h="154304">
                  <a:moveTo>
                    <a:pt x="0" y="154304"/>
                  </a:moveTo>
                  <a:lnTo>
                    <a:pt x="277914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21543" y="5924287"/>
              <a:ext cx="146246" cy="21034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109331" y="5769096"/>
              <a:ext cx="307975" cy="200660"/>
            </a:xfrm>
            <a:custGeom>
              <a:avLst/>
              <a:gdLst/>
              <a:ahLst/>
              <a:cxnLst/>
              <a:rect l="l" t="t" r="r" b="b"/>
              <a:pathLst>
                <a:path w="307975" h="200660">
                  <a:moveTo>
                    <a:pt x="285369" y="0"/>
                  </a:moveTo>
                  <a:lnTo>
                    <a:pt x="0" y="161722"/>
                  </a:lnTo>
                  <a:lnTo>
                    <a:pt x="22137" y="200396"/>
                  </a:lnTo>
                  <a:lnTo>
                    <a:pt x="307507" y="38674"/>
                  </a:lnTo>
                  <a:lnTo>
                    <a:pt x="28536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55168" y="5915592"/>
              <a:ext cx="211837" cy="226131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648882" y="5810511"/>
              <a:ext cx="281940" cy="161290"/>
            </a:xfrm>
            <a:custGeom>
              <a:avLst/>
              <a:gdLst/>
              <a:ahLst/>
              <a:cxnLst/>
              <a:rect l="l" t="t" r="r" b="b"/>
              <a:pathLst>
                <a:path w="281940" h="161289">
                  <a:moveTo>
                    <a:pt x="281641" y="1608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633972" y="5787578"/>
              <a:ext cx="311785" cy="207010"/>
            </a:xfrm>
            <a:custGeom>
              <a:avLst/>
              <a:gdLst/>
              <a:ahLst/>
              <a:cxnLst/>
              <a:rect l="l" t="t" r="r" b="b"/>
              <a:pathLst>
                <a:path w="311784" h="207010">
                  <a:moveTo>
                    <a:pt x="22572" y="0"/>
                  </a:moveTo>
                  <a:lnTo>
                    <a:pt x="0" y="38426"/>
                  </a:lnTo>
                  <a:lnTo>
                    <a:pt x="288889" y="206660"/>
                  </a:lnTo>
                  <a:lnTo>
                    <a:pt x="311462" y="168233"/>
                  </a:lnTo>
                  <a:lnTo>
                    <a:pt x="225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443263" y="5037194"/>
              <a:ext cx="146184" cy="21034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511851" y="5292294"/>
              <a:ext cx="1905" cy="305435"/>
            </a:xfrm>
            <a:custGeom>
              <a:avLst/>
              <a:gdLst/>
              <a:ahLst/>
              <a:cxnLst/>
              <a:rect l="l" t="t" r="r" b="b"/>
              <a:pathLst>
                <a:path w="1904" h="305435">
                  <a:moveTo>
                    <a:pt x="1843" y="0"/>
                  </a:moveTo>
                  <a:lnTo>
                    <a:pt x="0" y="30500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489486" y="5288462"/>
              <a:ext cx="46990" cy="313055"/>
            </a:xfrm>
            <a:custGeom>
              <a:avLst/>
              <a:gdLst/>
              <a:ahLst/>
              <a:cxnLst/>
              <a:rect l="l" t="t" r="r" b="b"/>
              <a:pathLst>
                <a:path w="46990" h="313054">
                  <a:moveTo>
                    <a:pt x="1843" y="0"/>
                  </a:moveTo>
                  <a:lnTo>
                    <a:pt x="0" y="312421"/>
                  </a:lnTo>
                  <a:lnTo>
                    <a:pt x="44731" y="312689"/>
                  </a:lnTo>
                  <a:lnTo>
                    <a:pt x="46574" y="267"/>
                  </a:lnTo>
                  <a:lnTo>
                    <a:pt x="184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436305" y="6223976"/>
              <a:ext cx="146308" cy="21035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6508372" y="5885696"/>
              <a:ext cx="1905" cy="305435"/>
            </a:xfrm>
            <a:custGeom>
              <a:avLst/>
              <a:gdLst/>
              <a:ahLst/>
              <a:cxnLst/>
              <a:rect l="l" t="t" r="r" b="b"/>
              <a:pathLst>
                <a:path w="1904" h="305435">
                  <a:moveTo>
                    <a:pt x="0" y="305004"/>
                  </a:moveTo>
                  <a:lnTo>
                    <a:pt x="1843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486007" y="5881863"/>
              <a:ext cx="46990" cy="313055"/>
            </a:xfrm>
            <a:custGeom>
              <a:avLst/>
              <a:gdLst/>
              <a:ahLst/>
              <a:cxnLst/>
              <a:rect l="l" t="t" r="r" b="b"/>
              <a:pathLst>
                <a:path w="46990" h="313054">
                  <a:moveTo>
                    <a:pt x="1843" y="0"/>
                  </a:moveTo>
                  <a:lnTo>
                    <a:pt x="0" y="312421"/>
                  </a:lnTo>
                  <a:lnTo>
                    <a:pt x="44731" y="312668"/>
                  </a:lnTo>
                  <a:lnTo>
                    <a:pt x="46574" y="247"/>
                  </a:lnTo>
                  <a:lnTo>
                    <a:pt x="184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9" name="object 9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912335" y="5901561"/>
            <a:ext cx="211841" cy="226151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4550592" y="6061674"/>
            <a:ext cx="1151255" cy="154940"/>
            <a:chOff x="4550592" y="6061674"/>
            <a:chExt cx="1151255" cy="154940"/>
          </a:xfrm>
        </p:grpSpPr>
        <p:sp>
          <p:nvSpPr>
            <p:cNvPr id="101" name="object 101"/>
            <p:cNvSpPr/>
            <p:nvPr/>
          </p:nvSpPr>
          <p:spPr>
            <a:xfrm>
              <a:off x="4550588" y="6063119"/>
              <a:ext cx="1149350" cy="151765"/>
            </a:xfrm>
            <a:custGeom>
              <a:avLst/>
              <a:gdLst/>
              <a:ahLst/>
              <a:cxnLst/>
              <a:rect l="l" t="t" r="r" b="b"/>
              <a:pathLst>
                <a:path w="1149350" h="151764">
                  <a:moveTo>
                    <a:pt x="1149337" y="77089"/>
                  </a:moveTo>
                  <a:lnTo>
                    <a:pt x="851128" y="0"/>
                  </a:lnTo>
                  <a:lnTo>
                    <a:pt x="862939" y="15494"/>
                  </a:lnTo>
                  <a:lnTo>
                    <a:pt x="869772" y="25908"/>
                  </a:lnTo>
                  <a:lnTo>
                    <a:pt x="876630" y="37871"/>
                  </a:lnTo>
                  <a:lnTo>
                    <a:pt x="882586" y="50812"/>
                  </a:lnTo>
                  <a:lnTo>
                    <a:pt x="886231" y="62255"/>
                  </a:lnTo>
                  <a:lnTo>
                    <a:pt x="0" y="62255"/>
                  </a:lnTo>
                  <a:lnTo>
                    <a:pt x="0" y="91922"/>
                  </a:lnTo>
                  <a:lnTo>
                    <a:pt x="886066" y="91922"/>
                  </a:lnTo>
                  <a:lnTo>
                    <a:pt x="882586" y="102514"/>
                  </a:lnTo>
                  <a:lnTo>
                    <a:pt x="876630" y="115023"/>
                  </a:lnTo>
                  <a:lnTo>
                    <a:pt x="862939" y="136690"/>
                  </a:lnTo>
                  <a:lnTo>
                    <a:pt x="856957" y="144627"/>
                  </a:lnTo>
                  <a:lnTo>
                    <a:pt x="851128" y="151676"/>
                  </a:lnTo>
                  <a:lnTo>
                    <a:pt x="1149337" y="770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401728" y="6063118"/>
              <a:ext cx="298450" cy="151765"/>
            </a:xfrm>
            <a:custGeom>
              <a:avLst/>
              <a:gdLst/>
              <a:ahLst/>
              <a:cxnLst/>
              <a:rect l="l" t="t" r="r" b="b"/>
              <a:pathLst>
                <a:path w="298450" h="151764">
                  <a:moveTo>
                    <a:pt x="298208" y="77080"/>
                  </a:moveTo>
                  <a:lnTo>
                    <a:pt x="251613" y="88734"/>
                  </a:lnTo>
                  <a:lnTo>
                    <a:pt x="149104" y="114373"/>
                  </a:lnTo>
                  <a:lnTo>
                    <a:pt x="46595" y="140013"/>
                  </a:lnTo>
                  <a:lnTo>
                    <a:pt x="0" y="151667"/>
                  </a:lnTo>
                  <a:lnTo>
                    <a:pt x="5824" y="144602"/>
                  </a:lnTo>
                  <a:lnTo>
                    <a:pt x="18638" y="126612"/>
                  </a:lnTo>
                  <a:lnTo>
                    <a:pt x="31451" y="102503"/>
                  </a:lnTo>
                  <a:lnTo>
                    <a:pt x="37276" y="77080"/>
                  </a:lnTo>
                  <a:lnTo>
                    <a:pt x="31451" y="50807"/>
                  </a:lnTo>
                  <a:lnTo>
                    <a:pt x="18638" y="25891"/>
                  </a:lnTo>
                  <a:lnTo>
                    <a:pt x="5824" y="7300"/>
                  </a:lnTo>
                  <a:lnTo>
                    <a:pt x="0" y="0"/>
                  </a:lnTo>
                  <a:lnTo>
                    <a:pt x="46595" y="12043"/>
                  </a:lnTo>
                  <a:lnTo>
                    <a:pt x="149104" y="38540"/>
                  </a:lnTo>
                  <a:lnTo>
                    <a:pt x="251613" y="65036"/>
                  </a:lnTo>
                  <a:lnTo>
                    <a:pt x="298208" y="77080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3" name="object 10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397925" y="5866925"/>
            <a:ext cx="233182" cy="248383"/>
          </a:xfrm>
          <a:prstGeom prst="rect">
            <a:avLst/>
          </a:prstGeom>
        </p:spPr>
      </p:pic>
      <p:sp>
        <p:nvSpPr>
          <p:cNvPr id="104" name="object 104"/>
          <p:cNvSpPr txBox="1"/>
          <p:nvPr/>
        </p:nvSpPr>
        <p:spPr>
          <a:xfrm>
            <a:off x="78739" y="3896995"/>
            <a:ext cx="877443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reactive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chlorine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free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radical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abstract</a:t>
            </a:r>
            <a:r>
              <a:rPr sz="32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hydrogen </a:t>
            </a:r>
            <a:r>
              <a:rPr sz="3200" spc="-7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from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methane</a:t>
            </a:r>
            <a:r>
              <a:rPr sz="3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yield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methyl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free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radical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HCl.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000000"/>
                </a:solidFill>
                <a:latin typeface="Arial"/>
                <a:cs typeface="Arial"/>
              </a:rPr>
              <a:pPr marL="19685">
                <a:lnSpc>
                  <a:spcPts val="1425"/>
                </a:lnSpc>
              </a:pPr>
              <a:t>20</a:t>
            </a:fld>
            <a:endParaRPr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000000"/>
                </a:solidFill>
                <a:latin typeface="Arial"/>
                <a:cs typeface="Arial"/>
              </a:rPr>
              <a:pPr marL="19685">
                <a:lnSpc>
                  <a:spcPts val="1425"/>
                </a:lnSpc>
              </a:pPr>
              <a:t>21</a:t>
            </a:fld>
            <a:endParaRPr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39" y="389585"/>
            <a:ext cx="901319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 algn="just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The </a:t>
            </a:r>
            <a:r>
              <a:rPr spc="-20" dirty="0"/>
              <a:t>methyl </a:t>
            </a:r>
            <a:r>
              <a:rPr spc="-25" dirty="0"/>
              <a:t>fee </a:t>
            </a:r>
            <a:r>
              <a:rPr spc="-20" dirty="0"/>
              <a:t>radical </a:t>
            </a:r>
            <a:r>
              <a:rPr dirty="0"/>
              <a:t>is </a:t>
            </a:r>
            <a:r>
              <a:rPr spc="-5" dirty="0"/>
              <a:t>also </a:t>
            </a:r>
            <a:r>
              <a:rPr spc="-10" dirty="0"/>
              <a:t>reactive. </a:t>
            </a:r>
            <a:r>
              <a:rPr dirty="0"/>
              <a:t>In </a:t>
            </a:r>
            <a:r>
              <a:rPr spc="-5" dirty="0"/>
              <a:t>the </a:t>
            </a:r>
            <a:r>
              <a:rPr spc="-10" dirty="0"/>
              <a:t>second </a:t>
            </a:r>
            <a:r>
              <a:rPr spc="-5" dirty="0"/>
              <a:t> </a:t>
            </a:r>
            <a:r>
              <a:rPr spc="-15" dirty="0"/>
              <a:t>propagation, </a:t>
            </a:r>
            <a:r>
              <a:rPr dirty="0"/>
              <a:t>it </a:t>
            </a:r>
            <a:r>
              <a:rPr spc="-15" dirty="0"/>
              <a:t>abstracts </a:t>
            </a:r>
            <a:r>
              <a:rPr spc="-5" dirty="0"/>
              <a:t>a</a:t>
            </a:r>
            <a:r>
              <a:rPr dirty="0"/>
              <a:t> </a:t>
            </a:r>
            <a:r>
              <a:rPr spc="-5" dirty="0"/>
              <a:t>chlorine </a:t>
            </a:r>
            <a:r>
              <a:rPr spc="-15" dirty="0"/>
              <a:t>from </a:t>
            </a:r>
            <a:r>
              <a:rPr spc="5" dirty="0"/>
              <a:t>Cl</a:t>
            </a:r>
            <a:r>
              <a:rPr sz="3150" spc="7" baseline="-19841" dirty="0"/>
              <a:t>2</a:t>
            </a:r>
            <a:r>
              <a:rPr sz="3150" spc="15" baseline="-19841" dirty="0"/>
              <a:t> </a:t>
            </a:r>
            <a:r>
              <a:rPr sz="3200" spc="-10" dirty="0"/>
              <a:t>to </a:t>
            </a:r>
            <a:r>
              <a:rPr sz="3200" spc="-20" dirty="0"/>
              <a:t>form </a:t>
            </a:r>
            <a:r>
              <a:rPr sz="3200" spc="-15" dirty="0"/>
              <a:t> </a:t>
            </a:r>
            <a:r>
              <a:rPr sz="3200" spc="-5" dirty="0"/>
              <a:t>another chlorine </a:t>
            </a:r>
            <a:r>
              <a:rPr sz="3200" spc="-20" dirty="0"/>
              <a:t>free </a:t>
            </a:r>
            <a:r>
              <a:rPr sz="3200" spc="-15" dirty="0"/>
              <a:t>radical,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one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radical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generates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another</a:t>
            </a:r>
            <a:r>
              <a:rPr sz="3200" spc="-10" dirty="0">
                <a:solidFill>
                  <a:srgbClr val="FF0000"/>
                </a:solidFill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560396"/>
            <a:ext cx="8987790" cy="3998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This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step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yields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one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products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of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overall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reaction, chloromethane.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This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step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also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generates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new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chlorine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free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radical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that can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abstract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hydrogen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 from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atom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from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another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methane</a:t>
            </a:r>
            <a:r>
              <a:rPr sz="3200" spc="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molecule</a:t>
            </a:r>
            <a:r>
              <a:rPr sz="3200" spc="7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starts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propagation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step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all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over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again.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6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Thus,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once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sequence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has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been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initiated,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it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becomes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self-sustaining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cycle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repeating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steps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(I)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and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(II),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making</a:t>
            </a:r>
            <a:r>
              <a:rPr sz="32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overall</a:t>
            </a:r>
            <a:r>
              <a:rPr sz="32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process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chain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reaction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3703320" cy="844550"/>
            <a:chOff x="0" y="0"/>
            <a:chExt cx="3703320" cy="844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619522" cy="6447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703319" cy="8442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1523"/>
              <a:ext cx="3581400" cy="5852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3" y="1523"/>
            <a:ext cx="3581400" cy="58547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50"/>
              </a:spcBef>
            </a:pPr>
            <a:r>
              <a:rPr spc="-10" dirty="0"/>
              <a:t>Step</a:t>
            </a:r>
            <a:r>
              <a:rPr spc="-25" dirty="0"/>
              <a:t> </a:t>
            </a:r>
            <a:r>
              <a:rPr spc="5" dirty="0"/>
              <a:t>III:</a:t>
            </a:r>
            <a:r>
              <a:rPr spc="-10" dirty="0"/>
              <a:t> </a:t>
            </a:r>
            <a:r>
              <a:rPr spc="-35" dirty="0"/>
              <a:t>Termination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39" y="695070"/>
            <a:ext cx="405320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17575" algn="l"/>
                <a:tab pos="3223260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opa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ti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9279" y="695070"/>
            <a:ext cx="46621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58165" algn="l"/>
                <a:tab pos="2003425" algn="l"/>
                <a:tab pos="2692400" algn="l"/>
              </a:tabLst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	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broken	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by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termination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1182446"/>
            <a:ext cx="899160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reaction.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Occasionally,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two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radicals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might collide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combine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form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stable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product.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When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that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happens, the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 cycle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broken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chain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ended,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terminated.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Removing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radicals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from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 mixture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without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generating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any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new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radicals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stops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30831" y="4238806"/>
            <a:ext cx="2853055" cy="1289685"/>
            <a:chOff x="1130831" y="4238806"/>
            <a:chExt cx="2853055" cy="128968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9293" y="4969070"/>
              <a:ext cx="136416" cy="1904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193" y="5114842"/>
              <a:ext cx="422909" cy="237490"/>
            </a:xfrm>
            <a:custGeom>
              <a:avLst/>
              <a:gdLst/>
              <a:ahLst/>
              <a:cxnLst/>
              <a:rect l="l" t="t" r="r" b="b"/>
              <a:pathLst>
                <a:path w="422910" h="237489">
                  <a:moveTo>
                    <a:pt x="0" y="236995"/>
                  </a:moveTo>
                  <a:lnTo>
                    <a:pt x="422782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0831" y="5331986"/>
              <a:ext cx="130915" cy="1885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98937" y="5094197"/>
              <a:ext cx="449580" cy="278765"/>
            </a:xfrm>
            <a:custGeom>
              <a:avLst/>
              <a:gdLst/>
              <a:ahLst/>
              <a:cxnLst/>
              <a:rect l="l" t="t" r="r" b="b"/>
              <a:pathLst>
                <a:path w="449580" h="278764">
                  <a:moveTo>
                    <a:pt x="429475" y="0"/>
                  </a:moveTo>
                  <a:lnTo>
                    <a:pt x="0" y="243642"/>
                  </a:lnTo>
                  <a:lnTo>
                    <a:pt x="19819" y="278303"/>
                  </a:lnTo>
                  <a:lnTo>
                    <a:pt x="449294" y="34642"/>
                  </a:lnTo>
                  <a:lnTo>
                    <a:pt x="42947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2447" y="5339373"/>
              <a:ext cx="130909" cy="1885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56007" y="5131295"/>
              <a:ext cx="400685" cy="231140"/>
            </a:xfrm>
            <a:custGeom>
              <a:avLst/>
              <a:gdLst/>
              <a:ahLst/>
              <a:cxnLst/>
              <a:rect l="l" t="t" r="r" b="b"/>
              <a:pathLst>
                <a:path w="400685" h="231139">
                  <a:moveTo>
                    <a:pt x="400349" y="2305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42566" y="5110761"/>
              <a:ext cx="427355" cy="271780"/>
            </a:xfrm>
            <a:custGeom>
              <a:avLst/>
              <a:gdLst/>
              <a:ahLst/>
              <a:cxnLst/>
              <a:rect l="l" t="t" r="r" b="b"/>
              <a:pathLst>
                <a:path w="427355" h="271779">
                  <a:moveTo>
                    <a:pt x="20226" y="0"/>
                  </a:moveTo>
                  <a:lnTo>
                    <a:pt x="0" y="34439"/>
                  </a:lnTo>
                  <a:lnTo>
                    <a:pt x="407023" y="271656"/>
                  </a:lnTo>
                  <a:lnTo>
                    <a:pt x="427250" y="237235"/>
                  </a:lnTo>
                  <a:lnTo>
                    <a:pt x="2022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3056" y="4238806"/>
              <a:ext cx="130928" cy="18852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33292" y="4467436"/>
              <a:ext cx="3175" cy="473075"/>
            </a:xfrm>
            <a:custGeom>
              <a:avLst/>
              <a:gdLst/>
              <a:ahLst/>
              <a:cxnLst/>
              <a:rect l="l" t="t" r="r" b="b"/>
              <a:pathLst>
                <a:path w="3175" h="473075">
                  <a:moveTo>
                    <a:pt x="2818" y="0"/>
                  </a:moveTo>
                  <a:lnTo>
                    <a:pt x="0" y="472789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3269" y="4464001"/>
              <a:ext cx="43180" cy="480059"/>
            </a:xfrm>
            <a:custGeom>
              <a:avLst/>
              <a:gdLst/>
              <a:ahLst/>
              <a:cxnLst/>
              <a:rect l="l" t="t" r="r" b="b"/>
              <a:pathLst>
                <a:path w="43180" h="480060">
                  <a:moveTo>
                    <a:pt x="2818" y="0"/>
                  </a:moveTo>
                  <a:lnTo>
                    <a:pt x="0" y="479437"/>
                  </a:lnTo>
                  <a:lnTo>
                    <a:pt x="40046" y="479677"/>
                  </a:lnTo>
                  <a:lnTo>
                    <a:pt x="42864" y="240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6732" y="4922129"/>
              <a:ext cx="99373" cy="9897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3928" y="4934021"/>
              <a:ext cx="99373" cy="9897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73973" y="4601120"/>
              <a:ext cx="1729052" cy="313011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89350" y="5017562"/>
            <a:ext cx="189652" cy="20266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67293" y="5263513"/>
            <a:ext cx="208758" cy="22240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4762739" y="5322415"/>
            <a:ext cx="816610" cy="139065"/>
            <a:chOff x="4762739" y="5322415"/>
            <a:chExt cx="816610" cy="139065"/>
          </a:xfrm>
        </p:grpSpPr>
        <p:sp>
          <p:nvSpPr>
            <p:cNvPr id="28" name="object 28"/>
            <p:cNvSpPr/>
            <p:nvPr/>
          </p:nvSpPr>
          <p:spPr>
            <a:xfrm>
              <a:off x="4762728" y="5325452"/>
              <a:ext cx="815340" cy="134620"/>
            </a:xfrm>
            <a:custGeom>
              <a:avLst/>
              <a:gdLst/>
              <a:ahLst/>
              <a:cxnLst/>
              <a:rect l="l" t="t" r="r" b="b"/>
              <a:pathLst>
                <a:path w="815339" h="134620">
                  <a:moveTo>
                    <a:pt x="815047" y="67437"/>
                  </a:moveTo>
                  <a:lnTo>
                    <a:pt x="559701" y="1244"/>
                  </a:lnTo>
                  <a:lnTo>
                    <a:pt x="549656" y="0"/>
                  </a:lnTo>
                  <a:lnTo>
                    <a:pt x="558774" y="12166"/>
                  </a:lnTo>
                  <a:lnTo>
                    <a:pt x="564908" y="21513"/>
                  </a:lnTo>
                  <a:lnTo>
                    <a:pt x="571017" y="32245"/>
                  </a:lnTo>
                  <a:lnTo>
                    <a:pt x="576376" y="43865"/>
                  </a:lnTo>
                  <a:lnTo>
                    <a:pt x="579602" y="54127"/>
                  </a:lnTo>
                  <a:lnTo>
                    <a:pt x="0" y="54127"/>
                  </a:lnTo>
                  <a:lnTo>
                    <a:pt x="0" y="80759"/>
                  </a:lnTo>
                  <a:lnTo>
                    <a:pt x="579310" y="80759"/>
                  </a:lnTo>
                  <a:lnTo>
                    <a:pt x="571017" y="101498"/>
                  </a:lnTo>
                  <a:lnTo>
                    <a:pt x="564908" y="111899"/>
                  </a:lnTo>
                  <a:lnTo>
                    <a:pt x="558774" y="120942"/>
                  </a:lnTo>
                  <a:lnTo>
                    <a:pt x="553440" y="128054"/>
                  </a:lnTo>
                  <a:lnTo>
                    <a:pt x="548233" y="134404"/>
                  </a:lnTo>
                  <a:lnTo>
                    <a:pt x="815047" y="674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10964" y="5323710"/>
              <a:ext cx="267335" cy="136525"/>
            </a:xfrm>
            <a:custGeom>
              <a:avLst/>
              <a:gdLst/>
              <a:ahLst/>
              <a:cxnLst/>
              <a:rect l="l" t="t" r="r" b="b"/>
              <a:pathLst>
                <a:path w="267335" h="136525">
                  <a:moveTo>
                    <a:pt x="266813" y="69176"/>
                  </a:moveTo>
                  <a:lnTo>
                    <a:pt x="225124" y="79638"/>
                  </a:lnTo>
                  <a:lnTo>
                    <a:pt x="133406" y="102655"/>
                  </a:lnTo>
                  <a:lnTo>
                    <a:pt x="41689" y="125672"/>
                  </a:lnTo>
                  <a:lnTo>
                    <a:pt x="0" y="136134"/>
                  </a:lnTo>
                  <a:lnTo>
                    <a:pt x="5211" y="129791"/>
                  </a:lnTo>
                  <a:lnTo>
                    <a:pt x="16675" y="113639"/>
                  </a:lnTo>
                  <a:lnTo>
                    <a:pt x="28140" y="91995"/>
                  </a:lnTo>
                  <a:lnTo>
                    <a:pt x="33351" y="69176"/>
                  </a:lnTo>
                  <a:lnTo>
                    <a:pt x="28140" y="45597"/>
                  </a:lnTo>
                  <a:lnTo>
                    <a:pt x="16675" y="23236"/>
                  </a:lnTo>
                  <a:lnTo>
                    <a:pt x="5211" y="6552"/>
                  </a:lnTo>
                  <a:lnTo>
                    <a:pt x="0" y="0"/>
                  </a:lnTo>
                  <a:lnTo>
                    <a:pt x="41689" y="10808"/>
                  </a:lnTo>
                  <a:lnTo>
                    <a:pt x="133406" y="34588"/>
                  </a:lnTo>
                  <a:lnTo>
                    <a:pt x="225124" y="58367"/>
                  </a:lnTo>
                  <a:lnTo>
                    <a:pt x="266813" y="69176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06679" y="4238501"/>
            <a:ext cx="8770620" cy="2574290"/>
            <a:chOff x="106679" y="4238501"/>
            <a:chExt cx="8770620" cy="2574290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63061" y="4969765"/>
              <a:ext cx="136371" cy="19075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206310" y="5115736"/>
              <a:ext cx="422909" cy="237490"/>
            </a:xfrm>
            <a:custGeom>
              <a:avLst/>
              <a:gdLst/>
              <a:ahLst/>
              <a:cxnLst/>
              <a:rect l="l" t="t" r="r" b="b"/>
              <a:pathLst>
                <a:path w="422909" h="237489">
                  <a:moveTo>
                    <a:pt x="0" y="237319"/>
                  </a:moveTo>
                  <a:lnTo>
                    <a:pt x="422473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25061" y="5333177"/>
              <a:ext cx="130831" cy="18877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193061" y="5095063"/>
              <a:ext cx="449580" cy="278765"/>
            </a:xfrm>
            <a:custGeom>
              <a:avLst/>
              <a:gdLst/>
              <a:ahLst/>
              <a:cxnLst/>
              <a:rect l="l" t="t" r="r" b="b"/>
              <a:pathLst>
                <a:path w="449579" h="278764">
                  <a:moveTo>
                    <a:pt x="429236" y="0"/>
                  </a:moveTo>
                  <a:lnTo>
                    <a:pt x="0" y="243976"/>
                  </a:lnTo>
                  <a:lnTo>
                    <a:pt x="19807" y="278684"/>
                  </a:lnTo>
                  <a:lnTo>
                    <a:pt x="449062" y="34689"/>
                  </a:lnTo>
                  <a:lnTo>
                    <a:pt x="42923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96374" y="5327390"/>
              <a:ext cx="189538" cy="20296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849831" y="5132231"/>
              <a:ext cx="424815" cy="245745"/>
            </a:xfrm>
            <a:custGeom>
              <a:avLst/>
              <a:gdLst/>
              <a:ahLst/>
              <a:cxnLst/>
              <a:rect l="l" t="t" r="r" b="b"/>
              <a:pathLst>
                <a:path w="424815" h="245745">
                  <a:moveTo>
                    <a:pt x="424493" y="24517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36305" y="5111650"/>
              <a:ext cx="452120" cy="286385"/>
            </a:xfrm>
            <a:custGeom>
              <a:avLst/>
              <a:gdLst/>
              <a:ahLst/>
              <a:cxnLst/>
              <a:rect l="l" t="t" r="r" b="b"/>
              <a:pathLst>
                <a:path w="452120" h="286385">
                  <a:moveTo>
                    <a:pt x="20196" y="0"/>
                  </a:moveTo>
                  <a:lnTo>
                    <a:pt x="0" y="34486"/>
                  </a:lnTo>
                  <a:lnTo>
                    <a:pt x="431163" y="286321"/>
                  </a:lnTo>
                  <a:lnTo>
                    <a:pt x="451545" y="251853"/>
                  </a:lnTo>
                  <a:lnTo>
                    <a:pt x="2019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67137" y="4238501"/>
              <a:ext cx="130627" cy="18877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727171" y="4467444"/>
              <a:ext cx="3175" cy="473709"/>
            </a:xfrm>
            <a:custGeom>
              <a:avLst/>
              <a:gdLst/>
              <a:ahLst/>
              <a:cxnLst/>
              <a:rect l="l" t="t" r="r" b="b"/>
              <a:pathLst>
                <a:path w="3175" h="473710">
                  <a:moveTo>
                    <a:pt x="2779" y="0"/>
                  </a:moveTo>
                  <a:lnTo>
                    <a:pt x="0" y="47343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07160" y="4464005"/>
              <a:ext cx="43180" cy="480695"/>
            </a:xfrm>
            <a:custGeom>
              <a:avLst/>
              <a:gdLst/>
              <a:ahLst/>
              <a:cxnLst/>
              <a:rect l="l" t="t" r="r" b="b"/>
              <a:pathLst>
                <a:path w="43179" h="480695">
                  <a:moveTo>
                    <a:pt x="2779" y="0"/>
                  </a:moveTo>
                  <a:lnTo>
                    <a:pt x="0" y="480093"/>
                  </a:lnTo>
                  <a:lnTo>
                    <a:pt x="40022" y="480334"/>
                  </a:lnTo>
                  <a:lnTo>
                    <a:pt x="42801" y="240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58429" y="5703118"/>
              <a:ext cx="130812" cy="18866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722909" y="5199706"/>
              <a:ext cx="3175" cy="473709"/>
            </a:xfrm>
            <a:custGeom>
              <a:avLst/>
              <a:gdLst/>
              <a:ahLst/>
              <a:cxnLst/>
              <a:rect l="l" t="t" r="r" b="b"/>
              <a:pathLst>
                <a:path w="3175" h="473710">
                  <a:moveTo>
                    <a:pt x="0" y="473436"/>
                  </a:moveTo>
                  <a:lnTo>
                    <a:pt x="2779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02899" y="5196248"/>
              <a:ext cx="43180" cy="480695"/>
            </a:xfrm>
            <a:custGeom>
              <a:avLst/>
              <a:gdLst/>
              <a:ahLst/>
              <a:cxnLst/>
              <a:rect l="l" t="t" r="r" b="b"/>
              <a:pathLst>
                <a:path w="43179" h="480695">
                  <a:moveTo>
                    <a:pt x="2779" y="0"/>
                  </a:moveTo>
                  <a:lnTo>
                    <a:pt x="0" y="480093"/>
                  </a:lnTo>
                  <a:lnTo>
                    <a:pt x="40022" y="480334"/>
                  </a:lnTo>
                  <a:lnTo>
                    <a:pt x="42801" y="240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9745" y="5954267"/>
              <a:ext cx="8607556" cy="6583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679" y="5867398"/>
              <a:ext cx="8750808" cy="944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6323" y="5969507"/>
              <a:ext cx="8534400" cy="58521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06324" y="5969508"/>
            <a:ext cx="8534400" cy="58547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75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Coupling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free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radicals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form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stable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product.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3261360" cy="932815"/>
            <a:chOff x="0" y="0"/>
            <a:chExt cx="3261360" cy="932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162326" cy="7056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261359" cy="9326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1523"/>
              <a:ext cx="3124200" cy="6461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3" y="1523"/>
            <a:ext cx="3124200" cy="64643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0"/>
              </a:spcBef>
            </a:pPr>
            <a:r>
              <a:rPr sz="3600" spc="-25" dirty="0"/>
              <a:t>Polar</a:t>
            </a:r>
            <a:r>
              <a:rPr sz="3600" spc="-15" dirty="0"/>
              <a:t> Reactions</a:t>
            </a:r>
            <a:endParaRPr sz="360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23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8739" y="771270"/>
            <a:ext cx="8986520" cy="1960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0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Polar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occur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between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oppositely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charged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species,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cations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anions,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or between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an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deficient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rich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species.</a:t>
            </a:r>
            <a:endParaRPr sz="3200">
              <a:latin typeface="Calibri"/>
              <a:cs typeface="Calibri"/>
            </a:endParaRPr>
          </a:p>
          <a:p>
            <a:pPr marL="12700" algn="just">
              <a:lnSpc>
                <a:spcPts val="3725"/>
              </a:lnSpc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8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driving</a:t>
            </a:r>
            <a:r>
              <a:rPr sz="3200" spc="8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force</a:t>
            </a:r>
            <a:r>
              <a:rPr sz="3200" spc="8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8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8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8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3200" spc="8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8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Coulombic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5790" y="2707639"/>
            <a:ext cx="33782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796414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between	positively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2707639"/>
            <a:ext cx="154432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electrical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pol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55" dirty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5126" y="2707639"/>
            <a:ext cx="347472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90"/>
              </a:spcBef>
              <a:tabLst>
                <a:tab pos="1122045" algn="l"/>
                <a:tab pos="1180465" algn="l"/>
                <a:tab pos="1847850" algn="l"/>
              </a:tabLst>
            </a:pPr>
            <a:r>
              <a:rPr sz="3200" spc="-7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7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4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9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ac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ti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 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and	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negatively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91429" y="3195015"/>
            <a:ext cx="39731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7225" algn="l"/>
                <a:tab pos="3533775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pol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70" dirty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7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3682949"/>
            <a:ext cx="898652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functional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groups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molecules.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It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based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principle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“unlike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charges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attract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like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charges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60" dirty="0">
                <a:solidFill>
                  <a:srgbClr val="0000FF"/>
                </a:solidFill>
                <a:latin typeface="Calibri"/>
                <a:cs typeface="Calibri"/>
              </a:rPr>
              <a:t>repel”.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Bond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polarity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consequence of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unsymmetrical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distribution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in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due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difference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electronegativity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bonded</a:t>
            </a:r>
            <a:r>
              <a:rPr sz="32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8547" y="23571"/>
            <a:ext cx="6210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000FF"/>
                </a:solidFill>
                <a:latin typeface="Calibri"/>
                <a:cs typeface="Calibri"/>
              </a:rPr>
              <a:t>SCH</a:t>
            </a:r>
            <a:r>
              <a:rPr sz="14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00FF"/>
                </a:solidFill>
                <a:latin typeface="Calibri"/>
                <a:cs typeface="Calibri"/>
              </a:rPr>
              <a:t>102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98084" y="3311006"/>
            <a:ext cx="2588260" cy="1139825"/>
            <a:chOff x="2098084" y="3311006"/>
            <a:chExt cx="2588260" cy="1139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8319" y="3772981"/>
              <a:ext cx="165266" cy="2306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4993" y="3772310"/>
              <a:ext cx="197816" cy="231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78783" y="3880667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37914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4739" y="3856523"/>
              <a:ext cx="387350" cy="48895"/>
            </a:xfrm>
            <a:custGeom>
              <a:avLst/>
              <a:gdLst/>
              <a:ahLst/>
              <a:cxnLst/>
              <a:rect l="l" t="t" r="r" b="b"/>
              <a:pathLst>
                <a:path w="387350" h="48895">
                  <a:moveTo>
                    <a:pt x="387232" y="0"/>
                  </a:moveTo>
                  <a:lnTo>
                    <a:pt x="0" y="0"/>
                  </a:lnTo>
                  <a:lnTo>
                    <a:pt x="0" y="48287"/>
                  </a:lnTo>
                  <a:lnTo>
                    <a:pt x="387232" y="48287"/>
                  </a:lnTo>
                  <a:lnTo>
                    <a:pt x="38723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25597" y="4017661"/>
              <a:ext cx="238760" cy="416559"/>
            </a:xfrm>
            <a:custGeom>
              <a:avLst/>
              <a:gdLst/>
              <a:ahLst/>
              <a:cxnLst/>
              <a:rect l="l" t="t" r="r" b="b"/>
              <a:pathLst>
                <a:path w="238760" h="416560">
                  <a:moveTo>
                    <a:pt x="0" y="416551"/>
                  </a:moveTo>
                  <a:lnTo>
                    <a:pt x="238251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00549" y="4001565"/>
              <a:ext cx="288925" cy="448945"/>
            </a:xfrm>
            <a:custGeom>
              <a:avLst/>
              <a:gdLst/>
              <a:ahLst/>
              <a:cxnLst/>
              <a:rect l="l" t="t" r="r" b="b"/>
              <a:pathLst>
                <a:path w="288925" h="448945">
                  <a:moveTo>
                    <a:pt x="246338" y="0"/>
                  </a:moveTo>
                  <a:lnTo>
                    <a:pt x="0" y="424599"/>
                  </a:lnTo>
                  <a:lnTo>
                    <a:pt x="42029" y="448743"/>
                  </a:lnTo>
                  <a:lnTo>
                    <a:pt x="288346" y="24143"/>
                  </a:lnTo>
                  <a:lnTo>
                    <a:pt x="24633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25596" y="3327101"/>
              <a:ext cx="252095" cy="440055"/>
            </a:xfrm>
            <a:custGeom>
              <a:avLst/>
              <a:gdLst/>
              <a:ahLst/>
              <a:cxnLst/>
              <a:rect l="l" t="t" r="r" b="b"/>
              <a:pathLst>
                <a:path w="252094" h="440054">
                  <a:moveTo>
                    <a:pt x="0" y="0"/>
                  </a:moveTo>
                  <a:lnTo>
                    <a:pt x="251662" y="43966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00549" y="3311006"/>
              <a:ext cx="302260" cy="472440"/>
            </a:xfrm>
            <a:custGeom>
              <a:avLst/>
              <a:gdLst/>
              <a:ahLst/>
              <a:cxnLst/>
              <a:rect l="l" t="t" r="r" b="b"/>
              <a:pathLst>
                <a:path w="302260" h="472439">
                  <a:moveTo>
                    <a:pt x="42029" y="0"/>
                  </a:moveTo>
                  <a:lnTo>
                    <a:pt x="0" y="24143"/>
                  </a:lnTo>
                  <a:lnTo>
                    <a:pt x="259749" y="471856"/>
                  </a:lnTo>
                  <a:lnTo>
                    <a:pt x="301757" y="447712"/>
                  </a:lnTo>
                  <a:lnTo>
                    <a:pt x="4202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02128" y="3880667"/>
              <a:ext cx="530225" cy="0"/>
            </a:xfrm>
            <a:custGeom>
              <a:avLst/>
              <a:gdLst/>
              <a:ahLst/>
              <a:cxnLst/>
              <a:rect l="l" t="t" r="r" b="b"/>
              <a:pathLst>
                <a:path w="530225">
                  <a:moveTo>
                    <a:pt x="0" y="0"/>
                  </a:moveTo>
                  <a:lnTo>
                    <a:pt x="529619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98084" y="3856523"/>
              <a:ext cx="537845" cy="48895"/>
            </a:xfrm>
            <a:custGeom>
              <a:avLst/>
              <a:gdLst/>
              <a:ahLst/>
              <a:cxnLst/>
              <a:rect l="l" t="t" r="r" b="b"/>
              <a:pathLst>
                <a:path w="537844" h="48895">
                  <a:moveTo>
                    <a:pt x="537717" y="0"/>
                  </a:moveTo>
                  <a:lnTo>
                    <a:pt x="0" y="0"/>
                  </a:lnTo>
                  <a:lnTo>
                    <a:pt x="0" y="48287"/>
                  </a:lnTo>
                  <a:lnTo>
                    <a:pt x="537717" y="48287"/>
                  </a:lnTo>
                  <a:lnTo>
                    <a:pt x="53771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238" y="3772981"/>
              <a:ext cx="165266" cy="23061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37311" y="3880667"/>
              <a:ext cx="388620" cy="0"/>
            </a:xfrm>
            <a:custGeom>
              <a:avLst/>
              <a:gdLst/>
              <a:ahLst/>
              <a:cxnLst/>
              <a:rect l="l" t="t" r="r" b="b"/>
              <a:pathLst>
                <a:path w="388620">
                  <a:moveTo>
                    <a:pt x="3883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33268" y="3856523"/>
              <a:ext cx="396875" cy="48895"/>
            </a:xfrm>
            <a:custGeom>
              <a:avLst/>
              <a:gdLst/>
              <a:ahLst/>
              <a:cxnLst/>
              <a:rect l="l" t="t" r="r" b="b"/>
              <a:pathLst>
                <a:path w="396875" h="48895">
                  <a:moveTo>
                    <a:pt x="396442" y="0"/>
                  </a:moveTo>
                  <a:lnTo>
                    <a:pt x="0" y="0"/>
                  </a:lnTo>
                  <a:lnTo>
                    <a:pt x="0" y="48287"/>
                  </a:lnTo>
                  <a:lnTo>
                    <a:pt x="396442" y="48287"/>
                  </a:lnTo>
                  <a:lnTo>
                    <a:pt x="39644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1818" y="4037781"/>
              <a:ext cx="226695" cy="396875"/>
            </a:xfrm>
            <a:custGeom>
              <a:avLst/>
              <a:gdLst/>
              <a:ahLst/>
              <a:cxnLst/>
              <a:rect l="l" t="t" r="r" b="b"/>
              <a:pathLst>
                <a:path w="226695" h="396875">
                  <a:moveTo>
                    <a:pt x="226525" y="3964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06771" y="4021685"/>
              <a:ext cx="276860" cy="428625"/>
            </a:xfrm>
            <a:custGeom>
              <a:avLst/>
              <a:gdLst/>
              <a:ahLst/>
              <a:cxnLst/>
              <a:rect l="l" t="t" r="r" b="b"/>
              <a:pathLst>
                <a:path w="276860" h="428625">
                  <a:moveTo>
                    <a:pt x="42029" y="0"/>
                  </a:moveTo>
                  <a:lnTo>
                    <a:pt x="0" y="24143"/>
                  </a:lnTo>
                  <a:lnTo>
                    <a:pt x="234725" y="428623"/>
                  </a:lnTo>
                  <a:lnTo>
                    <a:pt x="276732" y="404479"/>
                  </a:lnTo>
                  <a:lnTo>
                    <a:pt x="4202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19440" y="3327102"/>
              <a:ext cx="239395" cy="417830"/>
            </a:xfrm>
            <a:custGeom>
              <a:avLst/>
              <a:gdLst/>
              <a:ahLst/>
              <a:cxnLst/>
              <a:rect l="l" t="t" r="r" b="b"/>
              <a:pathLst>
                <a:path w="239395" h="417829">
                  <a:moveTo>
                    <a:pt x="238903" y="0"/>
                  </a:moveTo>
                  <a:lnTo>
                    <a:pt x="0" y="41775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94393" y="3311006"/>
              <a:ext cx="289560" cy="450215"/>
            </a:xfrm>
            <a:custGeom>
              <a:avLst/>
              <a:gdLst/>
              <a:ahLst/>
              <a:cxnLst/>
              <a:rect l="l" t="t" r="r" b="b"/>
              <a:pathLst>
                <a:path w="289560" h="450214">
                  <a:moveTo>
                    <a:pt x="247102" y="0"/>
                  </a:moveTo>
                  <a:lnTo>
                    <a:pt x="0" y="425804"/>
                  </a:lnTo>
                  <a:lnTo>
                    <a:pt x="42029" y="449948"/>
                  </a:lnTo>
                  <a:lnTo>
                    <a:pt x="289110" y="24143"/>
                  </a:lnTo>
                  <a:lnTo>
                    <a:pt x="24710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72702" y="3880667"/>
              <a:ext cx="509270" cy="0"/>
            </a:xfrm>
            <a:custGeom>
              <a:avLst/>
              <a:gdLst/>
              <a:ahLst/>
              <a:cxnLst/>
              <a:rect l="l" t="t" r="r" b="b"/>
              <a:pathLst>
                <a:path w="509270">
                  <a:moveTo>
                    <a:pt x="5091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68659" y="3856523"/>
              <a:ext cx="517525" cy="48895"/>
            </a:xfrm>
            <a:custGeom>
              <a:avLst/>
              <a:gdLst/>
              <a:ahLst/>
              <a:cxnLst/>
              <a:rect l="l" t="t" r="r" b="b"/>
              <a:pathLst>
                <a:path w="517525" h="48895">
                  <a:moveTo>
                    <a:pt x="517275" y="0"/>
                  </a:moveTo>
                  <a:lnTo>
                    <a:pt x="0" y="0"/>
                  </a:lnTo>
                  <a:lnTo>
                    <a:pt x="0" y="48287"/>
                  </a:lnTo>
                  <a:lnTo>
                    <a:pt x="517275" y="48287"/>
                  </a:lnTo>
                  <a:lnTo>
                    <a:pt x="51727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31130" y="3702989"/>
            <a:ext cx="1374140" cy="284480"/>
            <a:chOff x="231130" y="3702989"/>
            <a:chExt cx="1374140" cy="28448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559" y="3739491"/>
              <a:ext cx="164744" cy="22628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35160" y="3845136"/>
              <a:ext cx="528320" cy="0"/>
            </a:xfrm>
            <a:custGeom>
              <a:avLst/>
              <a:gdLst/>
              <a:ahLst/>
              <a:cxnLst/>
              <a:rect l="l" t="t" r="r" b="b"/>
              <a:pathLst>
                <a:path w="528320">
                  <a:moveTo>
                    <a:pt x="5279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1130" y="3821445"/>
              <a:ext cx="536575" cy="47625"/>
            </a:xfrm>
            <a:custGeom>
              <a:avLst/>
              <a:gdLst/>
              <a:ahLst/>
              <a:cxnLst/>
              <a:rect l="l" t="t" r="r" b="b"/>
              <a:pathLst>
                <a:path w="536575" h="47625">
                  <a:moveTo>
                    <a:pt x="536017" y="0"/>
                  </a:moveTo>
                  <a:lnTo>
                    <a:pt x="0" y="0"/>
                  </a:lnTo>
                  <a:lnTo>
                    <a:pt x="0" y="47382"/>
                  </a:lnTo>
                  <a:lnTo>
                    <a:pt x="536017" y="47382"/>
                  </a:lnTo>
                  <a:lnTo>
                    <a:pt x="53601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0496" y="3741311"/>
              <a:ext cx="164735" cy="22329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09358" y="3726680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3941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5327" y="3702989"/>
              <a:ext cx="402590" cy="47625"/>
            </a:xfrm>
            <a:custGeom>
              <a:avLst/>
              <a:gdLst/>
              <a:ahLst/>
              <a:cxnLst/>
              <a:rect l="l" t="t" r="r" b="b"/>
              <a:pathLst>
                <a:path w="402590" h="47625">
                  <a:moveTo>
                    <a:pt x="402242" y="0"/>
                  </a:moveTo>
                  <a:lnTo>
                    <a:pt x="0" y="0"/>
                  </a:lnTo>
                  <a:lnTo>
                    <a:pt x="0" y="47382"/>
                  </a:lnTo>
                  <a:lnTo>
                    <a:pt x="402242" y="47382"/>
                  </a:lnTo>
                  <a:lnTo>
                    <a:pt x="40224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9358" y="3845136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3941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5327" y="3821445"/>
              <a:ext cx="402590" cy="47625"/>
            </a:xfrm>
            <a:custGeom>
              <a:avLst/>
              <a:gdLst/>
              <a:ahLst/>
              <a:cxnLst/>
              <a:rect l="l" t="t" r="r" b="b"/>
              <a:pathLst>
                <a:path w="402590" h="47625">
                  <a:moveTo>
                    <a:pt x="402242" y="0"/>
                  </a:moveTo>
                  <a:lnTo>
                    <a:pt x="0" y="0"/>
                  </a:lnTo>
                  <a:lnTo>
                    <a:pt x="0" y="47382"/>
                  </a:lnTo>
                  <a:lnTo>
                    <a:pt x="402242" y="47382"/>
                  </a:lnTo>
                  <a:lnTo>
                    <a:pt x="40224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9358" y="3963597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3941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5327" y="3939903"/>
              <a:ext cx="402590" cy="47625"/>
            </a:xfrm>
            <a:custGeom>
              <a:avLst/>
              <a:gdLst/>
              <a:ahLst/>
              <a:cxnLst/>
              <a:rect l="l" t="t" r="r" b="b"/>
              <a:pathLst>
                <a:path w="402590" h="47625">
                  <a:moveTo>
                    <a:pt x="402242" y="0"/>
                  </a:moveTo>
                  <a:lnTo>
                    <a:pt x="0" y="0"/>
                  </a:lnTo>
                  <a:lnTo>
                    <a:pt x="0" y="47382"/>
                  </a:lnTo>
                  <a:lnTo>
                    <a:pt x="402242" y="47382"/>
                  </a:lnTo>
                  <a:lnTo>
                    <a:pt x="40224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140536" y="3426013"/>
            <a:ext cx="657225" cy="817880"/>
            <a:chOff x="5140536" y="3426013"/>
            <a:chExt cx="657225" cy="817880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3204" y="3792662"/>
              <a:ext cx="164287" cy="23098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649191" y="3430043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4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25077" y="3426013"/>
              <a:ext cx="48260" cy="335915"/>
            </a:xfrm>
            <a:custGeom>
              <a:avLst/>
              <a:gdLst/>
              <a:ahLst/>
              <a:cxnLst/>
              <a:rect l="l" t="t" r="r" b="b"/>
              <a:pathLst>
                <a:path w="48260" h="335914">
                  <a:moveTo>
                    <a:pt x="48227" y="0"/>
                  </a:moveTo>
                  <a:lnTo>
                    <a:pt x="0" y="0"/>
                  </a:lnTo>
                  <a:lnTo>
                    <a:pt x="0" y="335704"/>
                  </a:lnTo>
                  <a:lnTo>
                    <a:pt x="48228" y="335704"/>
                  </a:lnTo>
                  <a:lnTo>
                    <a:pt x="4822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69761" y="3430043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4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45647" y="3426013"/>
              <a:ext cx="48260" cy="335915"/>
            </a:xfrm>
            <a:custGeom>
              <a:avLst/>
              <a:gdLst/>
              <a:ahLst/>
              <a:cxnLst/>
              <a:rect l="l" t="t" r="r" b="b"/>
              <a:pathLst>
                <a:path w="48260" h="335914">
                  <a:moveTo>
                    <a:pt x="48227" y="0"/>
                  </a:moveTo>
                  <a:lnTo>
                    <a:pt x="0" y="0"/>
                  </a:lnTo>
                  <a:lnTo>
                    <a:pt x="0" y="335704"/>
                  </a:lnTo>
                  <a:lnTo>
                    <a:pt x="48228" y="335704"/>
                  </a:lnTo>
                  <a:lnTo>
                    <a:pt x="4822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56612" y="3970221"/>
              <a:ext cx="435609" cy="248920"/>
            </a:xfrm>
            <a:custGeom>
              <a:avLst/>
              <a:gdLst/>
              <a:ahLst/>
              <a:cxnLst/>
              <a:rect l="l" t="t" r="r" b="b"/>
              <a:pathLst>
                <a:path w="435610" h="248920">
                  <a:moveTo>
                    <a:pt x="0" y="248694"/>
                  </a:moveTo>
                  <a:lnTo>
                    <a:pt x="43542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40536" y="3945233"/>
              <a:ext cx="467995" cy="299085"/>
            </a:xfrm>
            <a:custGeom>
              <a:avLst/>
              <a:gdLst/>
              <a:ahLst/>
              <a:cxnLst/>
              <a:rect l="l" t="t" r="r" b="b"/>
              <a:pathLst>
                <a:path w="467995" h="299085">
                  <a:moveTo>
                    <a:pt x="443458" y="0"/>
                  </a:moveTo>
                  <a:lnTo>
                    <a:pt x="0" y="256755"/>
                  </a:lnTo>
                  <a:lnTo>
                    <a:pt x="24113" y="298648"/>
                  </a:lnTo>
                  <a:lnTo>
                    <a:pt x="467572" y="41893"/>
                  </a:lnTo>
                  <a:lnTo>
                    <a:pt x="44345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5842259" y="3963414"/>
            <a:ext cx="504190" cy="381000"/>
            <a:chOff x="5842259" y="3963414"/>
            <a:chExt cx="504190" cy="381000"/>
          </a:xfrm>
        </p:grpSpPr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88496" y="4115716"/>
              <a:ext cx="157678" cy="22860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858335" y="3988402"/>
              <a:ext cx="274955" cy="155575"/>
            </a:xfrm>
            <a:custGeom>
              <a:avLst/>
              <a:gdLst/>
              <a:ahLst/>
              <a:cxnLst/>
              <a:rect l="l" t="t" r="r" b="b"/>
              <a:pathLst>
                <a:path w="274954" h="155575">
                  <a:moveTo>
                    <a:pt x="274475" y="15550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42259" y="3963414"/>
              <a:ext cx="306705" cy="205740"/>
            </a:xfrm>
            <a:custGeom>
              <a:avLst/>
              <a:gdLst/>
              <a:ahLst/>
              <a:cxnLst/>
              <a:rect l="l" t="t" r="r" b="b"/>
              <a:pathLst>
                <a:path w="306704" h="205739">
                  <a:moveTo>
                    <a:pt x="24113" y="0"/>
                  </a:moveTo>
                  <a:lnTo>
                    <a:pt x="0" y="41893"/>
                  </a:lnTo>
                  <a:lnTo>
                    <a:pt x="282513" y="205457"/>
                  </a:lnTo>
                  <a:lnTo>
                    <a:pt x="306627" y="163587"/>
                  </a:lnTo>
                  <a:lnTo>
                    <a:pt x="2411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13064" y="3148255"/>
            <a:ext cx="196618" cy="232326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6967277" y="3396046"/>
            <a:ext cx="658495" cy="817244"/>
            <a:chOff x="6967277" y="3396046"/>
            <a:chExt cx="658495" cy="817244"/>
          </a:xfrm>
        </p:grpSpPr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60674" y="3762780"/>
              <a:ext cx="164506" cy="23033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983376" y="3939840"/>
              <a:ext cx="436245" cy="248285"/>
            </a:xfrm>
            <a:custGeom>
              <a:avLst/>
              <a:gdLst/>
              <a:ahLst/>
              <a:cxnLst/>
              <a:rect l="l" t="t" r="r" b="b"/>
              <a:pathLst>
                <a:path w="436245" h="248285">
                  <a:moveTo>
                    <a:pt x="436064" y="0"/>
                  </a:moveTo>
                  <a:lnTo>
                    <a:pt x="0" y="24799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67277" y="3914944"/>
              <a:ext cx="468630" cy="297815"/>
            </a:xfrm>
            <a:custGeom>
              <a:avLst/>
              <a:gdLst/>
              <a:ahLst/>
              <a:cxnLst/>
              <a:rect l="l" t="t" r="r" b="b"/>
              <a:pathLst>
                <a:path w="468629" h="297814">
                  <a:moveTo>
                    <a:pt x="444114" y="0"/>
                  </a:moveTo>
                  <a:lnTo>
                    <a:pt x="0" y="256019"/>
                  </a:lnTo>
                  <a:lnTo>
                    <a:pt x="24149" y="297785"/>
                  </a:lnTo>
                  <a:lnTo>
                    <a:pt x="468263" y="41752"/>
                  </a:lnTo>
                  <a:lnTo>
                    <a:pt x="44411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76684" y="3400065"/>
              <a:ext cx="0" cy="328295"/>
            </a:xfrm>
            <a:custGeom>
              <a:avLst/>
              <a:gdLst/>
              <a:ahLst/>
              <a:cxnLst/>
              <a:rect l="l" t="t" r="r" b="b"/>
              <a:pathLst>
                <a:path h="328295">
                  <a:moveTo>
                    <a:pt x="0" y="0"/>
                  </a:moveTo>
                  <a:lnTo>
                    <a:pt x="0" y="32783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52534" y="3396046"/>
              <a:ext cx="48895" cy="335915"/>
            </a:xfrm>
            <a:custGeom>
              <a:avLst/>
              <a:gdLst/>
              <a:ahLst/>
              <a:cxnLst/>
              <a:rect l="l" t="t" r="r" b="b"/>
              <a:pathLst>
                <a:path w="48895" h="335914">
                  <a:moveTo>
                    <a:pt x="48298" y="0"/>
                  </a:moveTo>
                  <a:lnTo>
                    <a:pt x="0" y="0"/>
                  </a:lnTo>
                  <a:lnTo>
                    <a:pt x="0" y="335876"/>
                  </a:lnTo>
                  <a:lnTo>
                    <a:pt x="48299" y="335876"/>
                  </a:lnTo>
                  <a:lnTo>
                    <a:pt x="4829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97431" y="3400065"/>
              <a:ext cx="0" cy="328295"/>
            </a:xfrm>
            <a:custGeom>
              <a:avLst/>
              <a:gdLst/>
              <a:ahLst/>
              <a:cxnLst/>
              <a:rect l="l" t="t" r="r" b="b"/>
              <a:pathLst>
                <a:path h="328295">
                  <a:moveTo>
                    <a:pt x="0" y="0"/>
                  </a:moveTo>
                  <a:lnTo>
                    <a:pt x="0" y="32783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73281" y="3396046"/>
              <a:ext cx="48895" cy="335915"/>
            </a:xfrm>
            <a:custGeom>
              <a:avLst/>
              <a:gdLst/>
              <a:ahLst/>
              <a:cxnLst/>
              <a:rect l="l" t="t" r="r" b="b"/>
              <a:pathLst>
                <a:path w="48895" h="335914">
                  <a:moveTo>
                    <a:pt x="48298" y="0"/>
                  </a:moveTo>
                  <a:lnTo>
                    <a:pt x="0" y="0"/>
                  </a:lnTo>
                  <a:lnTo>
                    <a:pt x="0" y="335876"/>
                  </a:lnTo>
                  <a:lnTo>
                    <a:pt x="48299" y="335876"/>
                  </a:lnTo>
                  <a:lnTo>
                    <a:pt x="4829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670036" y="3933052"/>
            <a:ext cx="436880" cy="280035"/>
            <a:chOff x="7670036" y="3933052"/>
            <a:chExt cx="436880" cy="280035"/>
          </a:xfrm>
        </p:grpSpPr>
        <p:sp>
          <p:nvSpPr>
            <p:cNvPr id="56" name="object 56"/>
            <p:cNvSpPr/>
            <p:nvPr/>
          </p:nvSpPr>
          <p:spPr>
            <a:xfrm>
              <a:off x="7686136" y="3957970"/>
              <a:ext cx="405130" cy="229870"/>
            </a:xfrm>
            <a:custGeom>
              <a:avLst/>
              <a:gdLst/>
              <a:ahLst/>
              <a:cxnLst/>
              <a:rect l="l" t="t" r="r" b="b"/>
              <a:pathLst>
                <a:path w="405129" h="229870">
                  <a:moveTo>
                    <a:pt x="404614" y="2298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70036" y="3933052"/>
              <a:ext cx="436880" cy="280035"/>
            </a:xfrm>
            <a:custGeom>
              <a:avLst/>
              <a:gdLst/>
              <a:ahLst/>
              <a:cxnLst/>
              <a:rect l="l" t="t" r="r" b="b"/>
              <a:pathLst>
                <a:path w="436879" h="280035">
                  <a:moveTo>
                    <a:pt x="24149" y="0"/>
                  </a:moveTo>
                  <a:lnTo>
                    <a:pt x="0" y="41775"/>
                  </a:lnTo>
                  <a:lnTo>
                    <a:pt x="412664" y="279677"/>
                  </a:lnTo>
                  <a:lnTo>
                    <a:pt x="436814" y="237911"/>
                  </a:lnTo>
                  <a:lnTo>
                    <a:pt x="2414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" name="object 5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40504" y="3119070"/>
            <a:ext cx="196907" cy="231673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115872" y="5005420"/>
            <a:ext cx="1261110" cy="1050925"/>
            <a:chOff x="115872" y="5005420"/>
            <a:chExt cx="1261110" cy="1050925"/>
          </a:xfrm>
        </p:grpSpPr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8972" y="5570723"/>
              <a:ext cx="144401" cy="20227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30004" y="5726216"/>
              <a:ext cx="382905" cy="217804"/>
            </a:xfrm>
            <a:custGeom>
              <a:avLst/>
              <a:gdLst/>
              <a:ahLst/>
              <a:cxnLst/>
              <a:rect l="l" t="t" r="r" b="b"/>
              <a:pathLst>
                <a:path w="382905" h="217804">
                  <a:moveTo>
                    <a:pt x="382754" y="0"/>
                  </a:moveTo>
                  <a:lnTo>
                    <a:pt x="0" y="21778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5862" y="5704357"/>
              <a:ext cx="1261110" cy="351790"/>
            </a:xfrm>
            <a:custGeom>
              <a:avLst/>
              <a:gdLst/>
              <a:ahLst/>
              <a:cxnLst/>
              <a:rect l="l" t="t" r="r" b="b"/>
              <a:pathLst>
                <a:path w="1261110" h="351789">
                  <a:moveTo>
                    <a:pt x="411022" y="36664"/>
                  </a:moveTo>
                  <a:lnTo>
                    <a:pt x="389826" y="0"/>
                  </a:lnTo>
                  <a:lnTo>
                    <a:pt x="0" y="224828"/>
                  </a:lnTo>
                  <a:lnTo>
                    <a:pt x="21196" y="261518"/>
                  </a:lnTo>
                  <a:lnTo>
                    <a:pt x="411022" y="36664"/>
                  </a:lnTo>
                  <a:close/>
                </a:path>
                <a:path w="1261110" h="351789">
                  <a:moveTo>
                    <a:pt x="1077772" y="247637"/>
                  </a:moveTo>
                  <a:lnTo>
                    <a:pt x="1072794" y="206578"/>
                  </a:lnTo>
                  <a:lnTo>
                    <a:pt x="1053071" y="170459"/>
                  </a:lnTo>
                  <a:lnTo>
                    <a:pt x="1052283" y="169595"/>
                  </a:lnTo>
                  <a:lnTo>
                    <a:pt x="1052283" y="247637"/>
                  </a:lnTo>
                  <a:lnTo>
                    <a:pt x="1052283" y="250913"/>
                  </a:lnTo>
                  <a:lnTo>
                    <a:pt x="1052118" y="257238"/>
                  </a:lnTo>
                  <a:lnTo>
                    <a:pt x="1042073" y="299681"/>
                  </a:lnTo>
                  <a:lnTo>
                    <a:pt x="1013574" y="325399"/>
                  </a:lnTo>
                  <a:lnTo>
                    <a:pt x="990688" y="328993"/>
                  </a:lnTo>
                  <a:lnTo>
                    <a:pt x="982268" y="328625"/>
                  </a:lnTo>
                  <a:lnTo>
                    <a:pt x="943229" y="306514"/>
                  </a:lnTo>
                  <a:lnTo>
                    <a:pt x="931125" y="266026"/>
                  </a:lnTo>
                  <a:lnTo>
                    <a:pt x="930427" y="250913"/>
                  </a:lnTo>
                  <a:lnTo>
                    <a:pt x="930440" y="247637"/>
                  </a:lnTo>
                  <a:lnTo>
                    <a:pt x="937907" y="205143"/>
                  </a:lnTo>
                  <a:lnTo>
                    <a:pt x="969251" y="173977"/>
                  </a:lnTo>
                  <a:lnTo>
                    <a:pt x="991730" y="170459"/>
                  </a:lnTo>
                  <a:lnTo>
                    <a:pt x="999998" y="170827"/>
                  </a:lnTo>
                  <a:lnTo>
                    <a:pt x="1039075" y="192951"/>
                  </a:lnTo>
                  <a:lnTo>
                    <a:pt x="1051534" y="233133"/>
                  </a:lnTo>
                  <a:lnTo>
                    <a:pt x="1052283" y="247637"/>
                  </a:lnTo>
                  <a:lnTo>
                    <a:pt x="1052283" y="169595"/>
                  </a:lnTo>
                  <a:lnTo>
                    <a:pt x="1013409" y="149898"/>
                  </a:lnTo>
                  <a:lnTo>
                    <a:pt x="993216" y="148145"/>
                  </a:lnTo>
                  <a:lnTo>
                    <a:pt x="982459" y="148602"/>
                  </a:lnTo>
                  <a:lnTo>
                    <a:pt x="939152" y="164503"/>
                  </a:lnTo>
                  <a:lnTo>
                    <a:pt x="913307" y="199834"/>
                  </a:lnTo>
                  <a:lnTo>
                    <a:pt x="905268" y="239636"/>
                  </a:lnTo>
                  <a:lnTo>
                    <a:pt x="904938" y="250913"/>
                  </a:lnTo>
                  <a:lnTo>
                    <a:pt x="905243" y="262204"/>
                  </a:lnTo>
                  <a:lnTo>
                    <a:pt x="912520" y="301713"/>
                  </a:lnTo>
                  <a:lnTo>
                    <a:pt x="936612" y="336016"/>
                  </a:lnTo>
                  <a:lnTo>
                    <a:pt x="978674" y="351167"/>
                  </a:lnTo>
                  <a:lnTo>
                    <a:pt x="989355" y="351599"/>
                  </a:lnTo>
                  <a:lnTo>
                    <a:pt x="1000086" y="351142"/>
                  </a:lnTo>
                  <a:lnTo>
                    <a:pt x="1043508" y="335178"/>
                  </a:lnTo>
                  <a:lnTo>
                    <a:pt x="1050556" y="328993"/>
                  </a:lnTo>
                  <a:lnTo>
                    <a:pt x="1055928" y="323062"/>
                  </a:lnTo>
                  <a:lnTo>
                    <a:pt x="1074724" y="280339"/>
                  </a:lnTo>
                  <a:lnTo>
                    <a:pt x="1077442" y="259067"/>
                  </a:lnTo>
                  <a:lnTo>
                    <a:pt x="1077772" y="247637"/>
                  </a:lnTo>
                  <a:close/>
                </a:path>
                <a:path w="1261110" h="351789">
                  <a:moveTo>
                    <a:pt x="1260741" y="234264"/>
                  </a:moveTo>
                  <a:lnTo>
                    <a:pt x="1260729" y="155498"/>
                  </a:lnTo>
                  <a:lnTo>
                    <a:pt x="1250365" y="149783"/>
                  </a:lnTo>
                  <a:lnTo>
                    <a:pt x="1246593" y="149783"/>
                  </a:lnTo>
                  <a:lnTo>
                    <a:pt x="1236484" y="155498"/>
                  </a:lnTo>
                  <a:lnTo>
                    <a:pt x="1236484" y="234264"/>
                  </a:lnTo>
                  <a:lnTo>
                    <a:pt x="1146416" y="234264"/>
                  </a:lnTo>
                  <a:lnTo>
                    <a:pt x="1146390" y="155498"/>
                  </a:lnTo>
                  <a:lnTo>
                    <a:pt x="1136129" y="149783"/>
                  </a:lnTo>
                  <a:lnTo>
                    <a:pt x="1132357" y="149783"/>
                  </a:lnTo>
                  <a:lnTo>
                    <a:pt x="1122159" y="155498"/>
                  </a:lnTo>
                  <a:lnTo>
                    <a:pt x="1122159" y="344284"/>
                  </a:lnTo>
                  <a:lnTo>
                    <a:pt x="1132179" y="349961"/>
                  </a:lnTo>
                  <a:lnTo>
                    <a:pt x="1136332" y="349961"/>
                  </a:lnTo>
                  <a:lnTo>
                    <a:pt x="1146416" y="256413"/>
                  </a:lnTo>
                  <a:lnTo>
                    <a:pt x="1236484" y="256413"/>
                  </a:lnTo>
                  <a:lnTo>
                    <a:pt x="1236484" y="344284"/>
                  </a:lnTo>
                  <a:lnTo>
                    <a:pt x="1236776" y="345363"/>
                  </a:lnTo>
                  <a:lnTo>
                    <a:pt x="1246416" y="349961"/>
                  </a:lnTo>
                  <a:lnTo>
                    <a:pt x="1250556" y="349961"/>
                  </a:lnTo>
                  <a:lnTo>
                    <a:pt x="1260741" y="256413"/>
                  </a:lnTo>
                  <a:lnTo>
                    <a:pt x="1260741" y="2342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46859" y="5742138"/>
              <a:ext cx="254635" cy="144145"/>
            </a:xfrm>
            <a:custGeom>
              <a:avLst/>
              <a:gdLst/>
              <a:ahLst/>
              <a:cxnLst/>
              <a:rect l="l" t="t" r="r" b="b"/>
              <a:pathLst>
                <a:path w="254634" h="144145">
                  <a:moveTo>
                    <a:pt x="254140" y="1435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2727" y="5720255"/>
              <a:ext cx="282575" cy="187960"/>
            </a:xfrm>
            <a:custGeom>
              <a:avLst/>
              <a:gdLst/>
              <a:ahLst/>
              <a:cxnLst/>
              <a:rect l="l" t="t" r="r" b="b"/>
              <a:pathLst>
                <a:path w="282575" h="187960">
                  <a:moveTo>
                    <a:pt x="21197" y="0"/>
                  </a:moveTo>
                  <a:lnTo>
                    <a:pt x="0" y="36686"/>
                  </a:lnTo>
                  <a:lnTo>
                    <a:pt x="261206" y="187336"/>
                  </a:lnTo>
                  <a:lnTo>
                    <a:pt x="282404" y="150669"/>
                  </a:lnTo>
                  <a:lnTo>
                    <a:pt x="2119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1268" y="5005420"/>
              <a:ext cx="172842" cy="20345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63025" y="5252188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790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1827" y="5248659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5" h="295275">
                  <a:moveTo>
                    <a:pt x="42395" y="0"/>
                  </a:moveTo>
                  <a:lnTo>
                    <a:pt x="0" y="0"/>
                  </a:lnTo>
                  <a:lnTo>
                    <a:pt x="0" y="294965"/>
                  </a:lnTo>
                  <a:lnTo>
                    <a:pt x="42395" y="294965"/>
                  </a:lnTo>
                  <a:lnTo>
                    <a:pt x="42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9015" y="5252188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790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7817" y="5248659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5" h="295275">
                  <a:moveTo>
                    <a:pt x="42395" y="0"/>
                  </a:moveTo>
                  <a:lnTo>
                    <a:pt x="0" y="0"/>
                  </a:lnTo>
                  <a:lnTo>
                    <a:pt x="0" y="294965"/>
                  </a:lnTo>
                  <a:lnTo>
                    <a:pt x="42395" y="294965"/>
                  </a:lnTo>
                  <a:lnTo>
                    <a:pt x="42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3250691" y="5005420"/>
            <a:ext cx="1488440" cy="1050925"/>
            <a:chOff x="3250691" y="5005420"/>
            <a:chExt cx="1488440" cy="1050925"/>
          </a:xfrm>
        </p:grpSpPr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83333" y="5570723"/>
              <a:ext cx="144270" cy="20227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264808" y="5726216"/>
              <a:ext cx="382905" cy="217804"/>
            </a:xfrm>
            <a:custGeom>
              <a:avLst/>
              <a:gdLst/>
              <a:ahLst/>
              <a:cxnLst/>
              <a:rect l="l" t="t" r="r" b="b"/>
              <a:pathLst>
                <a:path w="382904" h="217804">
                  <a:moveTo>
                    <a:pt x="382369" y="0"/>
                  </a:moveTo>
                  <a:lnTo>
                    <a:pt x="0" y="21778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250691" y="5704353"/>
              <a:ext cx="410845" cy="261620"/>
            </a:xfrm>
            <a:custGeom>
              <a:avLst/>
              <a:gdLst/>
              <a:ahLst/>
              <a:cxnLst/>
              <a:rect l="l" t="t" r="r" b="b"/>
              <a:pathLst>
                <a:path w="410845" h="261620">
                  <a:moveTo>
                    <a:pt x="389427" y="0"/>
                  </a:moveTo>
                  <a:lnTo>
                    <a:pt x="0" y="224827"/>
                  </a:lnTo>
                  <a:lnTo>
                    <a:pt x="21175" y="261514"/>
                  </a:lnTo>
                  <a:lnTo>
                    <a:pt x="410603" y="36667"/>
                  </a:lnTo>
                  <a:lnTo>
                    <a:pt x="38942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54673" y="5852493"/>
              <a:ext cx="172681" cy="20346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881034" y="5742138"/>
              <a:ext cx="254000" cy="144145"/>
            </a:xfrm>
            <a:custGeom>
              <a:avLst/>
              <a:gdLst/>
              <a:ahLst/>
              <a:cxnLst/>
              <a:rect l="l" t="t" r="r" b="b"/>
              <a:pathLst>
                <a:path w="254000" h="144145">
                  <a:moveTo>
                    <a:pt x="253855" y="1435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66916" y="5720255"/>
              <a:ext cx="282575" cy="187960"/>
            </a:xfrm>
            <a:custGeom>
              <a:avLst/>
              <a:gdLst/>
              <a:ahLst/>
              <a:cxnLst/>
              <a:rect l="l" t="t" r="r" b="b"/>
              <a:pathLst>
                <a:path w="282575" h="187960">
                  <a:moveTo>
                    <a:pt x="21175" y="0"/>
                  </a:moveTo>
                  <a:lnTo>
                    <a:pt x="0" y="36686"/>
                  </a:lnTo>
                  <a:lnTo>
                    <a:pt x="260914" y="187336"/>
                  </a:lnTo>
                  <a:lnTo>
                    <a:pt x="282089" y="150669"/>
                  </a:lnTo>
                  <a:lnTo>
                    <a:pt x="2117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65648" y="5005420"/>
              <a:ext cx="172661" cy="20345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697372" y="5252188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790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76196" y="5248659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5" h="295275">
                  <a:moveTo>
                    <a:pt x="42351" y="0"/>
                  </a:moveTo>
                  <a:lnTo>
                    <a:pt x="0" y="0"/>
                  </a:lnTo>
                  <a:lnTo>
                    <a:pt x="0" y="294965"/>
                  </a:lnTo>
                  <a:lnTo>
                    <a:pt x="42351" y="294965"/>
                  </a:lnTo>
                  <a:lnTo>
                    <a:pt x="4235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03251" y="5252188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790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782076" y="5248659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5" h="295275">
                  <a:moveTo>
                    <a:pt x="42351" y="0"/>
                  </a:moveTo>
                  <a:lnTo>
                    <a:pt x="0" y="0"/>
                  </a:lnTo>
                  <a:lnTo>
                    <a:pt x="0" y="294965"/>
                  </a:lnTo>
                  <a:lnTo>
                    <a:pt x="42351" y="294965"/>
                  </a:lnTo>
                  <a:lnTo>
                    <a:pt x="4235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52922" y="5668705"/>
              <a:ext cx="372110" cy="212090"/>
            </a:xfrm>
            <a:custGeom>
              <a:avLst/>
              <a:gdLst/>
              <a:ahLst/>
              <a:cxnLst/>
              <a:rect l="l" t="t" r="r" b="b"/>
              <a:pathLst>
                <a:path w="372110" h="212089">
                  <a:moveTo>
                    <a:pt x="371930" y="0"/>
                  </a:moveTo>
                  <a:lnTo>
                    <a:pt x="0" y="21176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338805" y="5646823"/>
              <a:ext cx="400685" cy="255904"/>
            </a:xfrm>
            <a:custGeom>
              <a:avLst/>
              <a:gdLst/>
              <a:ahLst/>
              <a:cxnLst/>
              <a:rect l="l" t="t" r="r" b="b"/>
              <a:pathLst>
                <a:path w="400685" h="255904">
                  <a:moveTo>
                    <a:pt x="378988" y="0"/>
                  </a:moveTo>
                  <a:lnTo>
                    <a:pt x="0" y="218827"/>
                  </a:lnTo>
                  <a:lnTo>
                    <a:pt x="21175" y="255514"/>
                  </a:lnTo>
                  <a:lnTo>
                    <a:pt x="400164" y="36686"/>
                  </a:lnTo>
                  <a:lnTo>
                    <a:pt x="37898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1756793" y="5005380"/>
            <a:ext cx="1121410" cy="1050290"/>
            <a:chOff x="1756793" y="5005380"/>
            <a:chExt cx="1121410" cy="1050290"/>
          </a:xfrm>
        </p:grpSpPr>
        <p:pic>
          <p:nvPicPr>
            <p:cNvPr id="85" name="object 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89032" y="5570684"/>
              <a:ext cx="144114" cy="20225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770897" y="5726157"/>
              <a:ext cx="382270" cy="217804"/>
            </a:xfrm>
            <a:custGeom>
              <a:avLst/>
              <a:gdLst/>
              <a:ahLst/>
              <a:cxnLst/>
              <a:rect l="l" t="t" r="r" b="b"/>
              <a:pathLst>
                <a:path w="382269" h="217804">
                  <a:moveTo>
                    <a:pt x="381993" y="0"/>
                  </a:moveTo>
                  <a:lnTo>
                    <a:pt x="0" y="21778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56793" y="5704294"/>
              <a:ext cx="410209" cy="261620"/>
            </a:xfrm>
            <a:custGeom>
              <a:avLst/>
              <a:gdLst/>
              <a:ahLst/>
              <a:cxnLst/>
              <a:rect l="l" t="t" r="r" b="b"/>
              <a:pathLst>
                <a:path w="410210" h="261620">
                  <a:moveTo>
                    <a:pt x="389045" y="0"/>
                  </a:moveTo>
                  <a:lnTo>
                    <a:pt x="0" y="224846"/>
                  </a:lnTo>
                  <a:lnTo>
                    <a:pt x="21155" y="261514"/>
                  </a:lnTo>
                  <a:lnTo>
                    <a:pt x="410201" y="36686"/>
                  </a:lnTo>
                  <a:lnTo>
                    <a:pt x="38904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77594" y="5840100"/>
              <a:ext cx="200418" cy="21520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386525" y="5742079"/>
              <a:ext cx="267970" cy="151765"/>
            </a:xfrm>
            <a:custGeom>
              <a:avLst/>
              <a:gdLst/>
              <a:ahLst/>
              <a:cxnLst/>
              <a:rect l="l" t="t" r="r" b="b"/>
              <a:pathLst>
                <a:path w="267969" h="151764">
                  <a:moveTo>
                    <a:pt x="267503" y="1516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72422" y="5720216"/>
              <a:ext cx="295910" cy="195580"/>
            </a:xfrm>
            <a:custGeom>
              <a:avLst/>
              <a:gdLst/>
              <a:ahLst/>
              <a:cxnLst/>
              <a:rect l="l" t="t" r="r" b="b"/>
              <a:pathLst>
                <a:path w="295910" h="195579">
                  <a:moveTo>
                    <a:pt x="21155" y="0"/>
                  </a:moveTo>
                  <a:lnTo>
                    <a:pt x="0" y="36686"/>
                  </a:lnTo>
                  <a:lnTo>
                    <a:pt x="274555" y="195336"/>
                  </a:lnTo>
                  <a:lnTo>
                    <a:pt x="295711" y="158669"/>
                  </a:lnTo>
                  <a:lnTo>
                    <a:pt x="2115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71363" y="5005380"/>
              <a:ext cx="172498" cy="20345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2203057" y="5252149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790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81902" y="5248620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4" h="295275">
                  <a:moveTo>
                    <a:pt x="42311" y="0"/>
                  </a:moveTo>
                  <a:lnTo>
                    <a:pt x="0" y="0"/>
                  </a:lnTo>
                  <a:lnTo>
                    <a:pt x="0" y="294965"/>
                  </a:lnTo>
                  <a:lnTo>
                    <a:pt x="42311" y="294965"/>
                  </a:lnTo>
                  <a:lnTo>
                    <a:pt x="4231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08836" y="5252149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790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287681" y="5248620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4" h="295275">
                  <a:moveTo>
                    <a:pt x="42311" y="0"/>
                  </a:moveTo>
                  <a:lnTo>
                    <a:pt x="0" y="0"/>
                  </a:lnTo>
                  <a:lnTo>
                    <a:pt x="0" y="294965"/>
                  </a:lnTo>
                  <a:lnTo>
                    <a:pt x="42311" y="294965"/>
                  </a:lnTo>
                  <a:lnTo>
                    <a:pt x="4231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5094068" y="5006086"/>
            <a:ext cx="1981835" cy="1050925"/>
            <a:chOff x="5094068" y="5006086"/>
            <a:chExt cx="1981835" cy="1050925"/>
          </a:xfrm>
        </p:grpSpPr>
        <p:pic>
          <p:nvPicPr>
            <p:cNvPr id="97" name="object 9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27651" y="5571390"/>
              <a:ext cx="144562" cy="202277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108215" y="5726883"/>
              <a:ext cx="383540" cy="217804"/>
            </a:xfrm>
            <a:custGeom>
              <a:avLst/>
              <a:gdLst/>
              <a:ahLst/>
              <a:cxnLst/>
              <a:rect l="l" t="t" r="r" b="b"/>
              <a:pathLst>
                <a:path w="383539" h="217804">
                  <a:moveTo>
                    <a:pt x="383181" y="0"/>
                  </a:moveTo>
                  <a:lnTo>
                    <a:pt x="0" y="21776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094068" y="5705000"/>
              <a:ext cx="411480" cy="261620"/>
            </a:xfrm>
            <a:custGeom>
              <a:avLst/>
              <a:gdLst/>
              <a:ahLst/>
              <a:cxnLst/>
              <a:rect l="l" t="t" r="r" b="b"/>
              <a:pathLst>
                <a:path w="411479" h="261620">
                  <a:moveTo>
                    <a:pt x="390255" y="0"/>
                  </a:moveTo>
                  <a:lnTo>
                    <a:pt x="0" y="224846"/>
                  </a:lnTo>
                  <a:lnTo>
                    <a:pt x="21221" y="261533"/>
                  </a:lnTo>
                  <a:lnTo>
                    <a:pt x="411477" y="36686"/>
                  </a:lnTo>
                  <a:lnTo>
                    <a:pt x="39025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00009" y="5853159"/>
              <a:ext cx="173034" cy="20345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725758" y="5742805"/>
              <a:ext cx="254635" cy="144145"/>
            </a:xfrm>
            <a:custGeom>
              <a:avLst/>
              <a:gdLst/>
              <a:ahLst/>
              <a:cxnLst/>
              <a:rect l="l" t="t" r="r" b="b"/>
              <a:pathLst>
                <a:path w="254635" h="144145">
                  <a:moveTo>
                    <a:pt x="254423" y="1435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711611" y="5720922"/>
              <a:ext cx="283210" cy="187960"/>
            </a:xfrm>
            <a:custGeom>
              <a:avLst/>
              <a:gdLst/>
              <a:ahLst/>
              <a:cxnLst/>
              <a:rect l="l" t="t" r="r" b="b"/>
              <a:pathLst>
                <a:path w="283210" h="187960">
                  <a:moveTo>
                    <a:pt x="21221" y="0"/>
                  </a:moveTo>
                  <a:lnTo>
                    <a:pt x="0" y="36686"/>
                  </a:lnTo>
                  <a:lnTo>
                    <a:pt x="261497" y="187336"/>
                  </a:lnTo>
                  <a:lnTo>
                    <a:pt x="282719" y="150649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09927" y="5006086"/>
              <a:ext cx="173034" cy="20345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541720" y="5252855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790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520498" y="5249326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5" h="295275">
                  <a:moveTo>
                    <a:pt x="42443" y="0"/>
                  </a:moveTo>
                  <a:lnTo>
                    <a:pt x="0" y="0"/>
                  </a:lnTo>
                  <a:lnTo>
                    <a:pt x="0" y="294965"/>
                  </a:lnTo>
                  <a:lnTo>
                    <a:pt x="42443" y="294965"/>
                  </a:lnTo>
                  <a:lnTo>
                    <a:pt x="4244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47828" y="5252855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790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626606" y="5249326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5" h="295275">
                  <a:moveTo>
                    <a:pt x="42443" y="0"/>
                  </a:moveTo>
                  <a:lnTo>
                    <a:pt x="0" y="0"/>
                  </a:lnTo>
                  <a:lnTo>
                    <a:pt x="0" y="294965"/>
                  </a:lnTo>
                  <a:lnTo>
                    <a:pt x="42443" y="294965"/>
                  </a:lnTo>
                  <a:lnTo>
                    <a:pt x="4244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07834" y="5571390"/>
              <a:ext cx="144562" cy="202277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198686" y="5726883"/>
              <a:ext cx="273050" cy="154305"/>
            </a:xfrm>
            <a:custGeom>
              <a:avLst/>
              <a:gdLst/>
              <a:ahLst/>
              <a:cxnLst/>
              <a:rect l="l" t="t" r="r" b="b"/>
              <a:pathLst>
                <a:path w="273050" h="154304">
                  <a:moveTo>
                    <a:pt x="272894" y="0"/>
                  </a:moveTo>
                  <a:lnTo>
                    <a:pt x="0" y="154237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184538" y="5705000"/>
              <a:ext cx="301625" cy="198120"/>
            </a:xfrm>
            <a:custGeom>
              <a:avLst/>
              <a:gdLst/>
              <a:ahLst/>
              <a:cxnLst/>
              <a:rect l="l" t="t" r="r" b="b"/>
              <a:pathLst>
                <a:path w="301625" h="198120">
                  <a:moveTo>
                    <a:pt x="279968" y="0"/>
                  </a:moveTo>
                  <a:lnTo>
                    <a:pt x="0" y="161316"/>
                  </a:lnTo>
                  <a:lnTo>
                    <a:pt x="21221" y="198003"/>
                  </a:lnTo>
                  <a:lnTo>
                    <a:pt x="301189" y="36686"/>
                  </a:lnTo>
                  <a:lnTo>
                    <a:pt x="27996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05961" y="5742805"/>
              <a:ext cx="356235" cy="201930"/>
            </a:xfrm>
            <a:custGeom>
              <a:avLst/>
              <a:gdLst/>
              <a:ahLst/>
              <a:cxnLst/>
              <a:rect l="l" t="t" r="r" b="b"/>
              <a:pathLst>
                <a:path w="356234" h="201929">
                  <a:moveTo>
                    <a:pt x="355619" y="2018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691814" y="5720922"/>
              <a:ext cx="384175" cy="245745"/>
            </a:xfrm>
            <a:custGeom>
              <a:avLst/>
              <a:gdLst/>
              <a:ahLst/>
              <a:cxnLst/>
              <a:rect l="l" t="t" r="r" b="b"/>
              <a:pathLst>
                <a:path w="384175" h="245745">
                  <a:moveTo>
                    <a:pt x="21221" y="0"/>
                  </a:moveTo>
                  <a:lnTo>
                    <a:pt x="0" y="36686"/>
                  </a:lnTo>
                  <a:lnTo>
                    <a:pt x="362693" y="245612"/>
                  </a:lnTo>
                  <a:lnTo>
                    <a:pt x="383914" y="208925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90110" y="5006086"/>
              <a:ext cx="173034" cy="203454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521903" y="5252855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790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500681" y="5249326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5" h="295275">
                  <a:moveTo>
                    <a:pt x="42443" y="0"/>
                  </a:moveTo>
                  <a:lnTo>
                    <a:pt x="0" y="0"/>
                  </a:lnTo>
                  <a:lnTo>
                    <a:pt x="0" y="294965"/>
                  </a:lnTo>
                  <a:lnTo>
                    <a:pt x="42443" y="294965"/>
                  </a:lnTo>
                  <a:lnTo>
                    <a:pt x="4244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628011" y="5252855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790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606790" y="5249326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5" h="295275">
                  <a:moveTo>
                    <a:pt x="42443" y="0"/>
                  </a:moveTo>
                  <a:lnTo>
                    <a:pt x="0" y="0"/>
                  </a:lnTo>
                  <a:lnTo>
                    <a:pt x="0" y="294965"/>
                  </a:lnTo>
                  <a:lnTo>
                    <a:pt x="42443" y="294965"/>
                  </a:lnTo>
                  <a:lnTo>
                    <a:pt x="4244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7431044" y="5005235"/>
            <a:ext cx="1489075" cy="1508125"/>
            <a:chOff x="7431044" y="5005235"/>
            <a:chExt cx="1489075" cy="1508125"/>
          </a:xfrm>
        </p:grpSpPr>
        <p:pic>
          <p:nvPicPr>
            <p:cNvPr id="119" name="object 11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63858" y="5570975"/>
              <a:ext cx="144305" cy="20241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7445167" y="5726568"/>
              <a:ext cx="382905" cy="218440"/>
            </a:xfrm>
            <a:custGeom>
              <a:avLst/>
              <a:gdLst/>
              <a:ahLst/>
              <a:cxnLst/>
              <a:rect l="l" t="t" r="r" b="b"/>
              <a:pathLst>
                <a:path w="382904" h="218439">
                  <a:moveTo>
                    <a:pt x="382501" y="0"/>
                  </a:moveTo>
                  <a:lnTo>
                    <a:pt x="0" y="21795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31044" y="5704688"/>
              <a:ext cx="410845" cy="262255"/>
            </a:xfrm>
            <a:custGeom>
              <a:avLst/>
              <a:gdLst/>
              <a:ahLst/>
              <a:cxnLst/>
              <a:rect l="l" t="t" r="r" b="b"/>
              <a:pathLst>
                <a:path w="410845" h="262254">
                  <a:moveTo>
                    <a:pt x="389563" y="0"/>
                  </a:moveTo>
                  <a:lnTo>
                    <a:pt x="0" y="225020"/>
                  </a:lnTo>
                  <a:lnTo>
                    <a:pt x="21183" y="261715"/>
                  </a:lnTo>
                  <a:lnTo>
                    <a:pt x="410747" y="36715"/>
                  </a:lnTo>
                  <a:lnTo>
                    <a:pt x="38956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49584" y="5855179"/>
              <a:ext cx="144317" cy="199745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8061613" y="5742502"/>
              <a:ext cx="241300" cy="136525"/>
            </a:xfrm>
            <a:custGeom>
              <a:avLst/>
              <a:gdLst/>
              <a:ahLst/>
              <a:cxnLst/>
              <a:rect l="l" t="t" r="r" b="b"/>
              <a:pathLst>
                <a:path w="241300" h="136525">
                  <a:moveTo>
                    <a:pt x="240789" y="1361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047491" y="5720622"/>
              <a:ext cx="269240" cy="180340"/>
            </a:xfrm>
            <a:custGeom>
              <a:avLst/>
              <a:gdLst/>
              <a:ahLst/>
              <a:cxnLst/>
              <a:rect l="l" t="t" r="r" b="b"/>
              <a:pathLst>
                <a:path w="269240" h="180339">
                  <a:moveTo>
                    <a:pt x="21183" y="0"/>
                  </a:moveTo>
                  <a:lnTo>
                    <a:pt x="0" y="36715"/>
                  </a:lnTo>
                  <a:lnTo>
                    <a:pt x="247851" y="179867"/>
                  </a:lnTo>
                  <a:lnTo>
                    <a:pt x="269035" y="143151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46146" y="5005235"/>
              <a:ext cx="172746" cy="203611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7877902" y="5252194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812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856718" y="5248662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5" h="295275">
                  <a:moveTo>
                    <a:pt x="42367" y="0"/>
                  </a:moveTo>
                  <a:lnTo>
                    <a:pt x="0" y="0"/>
                  </a:lnTo>
                  <a:lnTo>
                    <a:pt x="0" y="295193"/>
                  </a:lnTo>
                  <a:lnTo>
                    <a:pt x="42367" y="295193"/>
                  </a:lnTo>
                  <a:lnTo>
                    <a:pt x="4236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983821" y="5252194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812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962637" y="5248662"/>
              <a:ext cx="42545" cy="295275"/>
            </a:xfrm>
            <a:custGeom>
              <a:avLst/>
              <a:gdLst/>
              <a:ahLst/>
              <a:cxnLst/>
              <a:rect l="l" t="t" r="r" b="b"/>
              <a:pathLst>
                <a:path w="42545" h="295275">
                  <a:moveTo>
                    <a:pt x="42367" y="0"/>
                  </a:moveTo>
                  <a:lnTo>
                    <a:pt x="0" y="0"/>
                  </a:lnTo>
                  <a:lnTo>
                    <a:pt x="0" y="295193"/>
                  </a:lnTo>
                  <a:lnTo>
                    <a:pt x="42367" y="295193"/>
                  </a:lnTo>
                  <a:lnTo>
                    <a:pt x="4236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20072" y="6097566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5">
                  <a:moveTo>
                    <a:pt x="0" y="4121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398888" y="6094018"/>
              <a:ext cx="42545" cy="419734"/>
            </a:xfrm>
            <a:custGeom>
              <a:avLst/>
              <a:gdLst/>
              <a:ahLst/>
              <a:cxnLst/>
              <a:rect l="l" t="t" r="r" b="b"/>
              <a:pathLst>
                <a:path w="42545" h="419734">
                  <a:moveTo>
                    <a:pt x="42367" y="0"/>
                  </a:moveTo>
                  <a:lnTo>
                    <a:pt x="0" y="0"/>
                  </a:lnTo>
                  <a:lnTo>
                    <a:pt x="0" y="419192"/>
                  </a:lnTo>
                  <a:lnTo>
                    <a:pt x="42367" y="419192"/>
                  </a:lnTo>
                  <a:lnTo>
                    <a:pt x="4236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546273" y="5669013"/>
              <a:ext cx="360045" cy="205104"/>
            </a:xfrm>
            <a:custGeom>
              <a:avLst/>
              <a:gdLst/>
              <a:ahLst/>
              <a:cxnLst/>
              <a:rect l="l" t="t" r="r" b="b"/>
              <a:pathLst>
                <a:path w="360045" h="205104">
                  <a:moveTo>
                    <a:pt x="359497" y="0"/>
                  </a:moveTo>
                  <a:lnTo>
                    <a:pt x="0" y="20467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532150" y="5647133"/>
              <a:ext cx="387985" cy="248920"/>
            </a:xfrm>
            <a:custGeom>
              <a:avLst/>
              <a:gdLst/>
              <a:ahLst/>
              <a:cxnLst/>
              <a:rect l="l" t="t" r="r" b="b"/>
              <a:pathLst>
                <a:path w="387984" h="248920">
                  <a:moveTo>
                    <a:pt x="366559" y="0"/>
                  </a:moveTo>
                  <a:lnTo>
                    <a:pt x="0" y="211735"/>
                  </a:lnTo>
                  <a:lnTo>
                    <a:pt x="21183" y="248431"/>
                  </a:lnTo>
                  <a:lnTo>
                    <a:pt x="387743" y="36715"/>
                  </a:lnTo>
                  <a:lnTo>
                    <a:pt x="36655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4" name="object 13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426401" y="1999575"/>
            <a:ext cx="104421" cy="171367"/>
          </a:xfrm>
          <a:prstGeom prst="rect">
            <a:avLst/>
          </a:prstGeom>
        </p:spPr>
      </p:pic>
      <p:grpSp>
        <p:nvGrpSpPr>
          <p:cNvPr id="135" name="object 135"/>
          <p:cNvGrpSpPr/>
          <p:nvPr/>
        </p:nvGrpSpPr>
        <p:grpSpPr>
          <a:xfrm>
            <a:off x="-3047" y="0"/>
            <a:ext cx="9153525" cy="2933065"/>
            <a:chOff x="-3047" y="0"/>
            <a:chExt cx="9153525" cy="2933065"/>
          </a:xfrm>
        </p:grpSpPr>
        <p:pic>
          <p:nvPicPr>
            <p:cNvPr id="136" name="object 1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0" y="0"/>
              <a:ext cx="9143999" cy="127406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1714" y="1844061"/>
              <a:ext cx="164768" cy="23003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486438" y="1843393"/>
              <a:ext cx="406400" cy="231775"/>
            </a:xfrm>
            <a:custGeom>
              <a:avLst/>
              <a:gdLst/>
              <a:ahLst/>
              <a:cxnLst/>
              <a:rect l="l" t="t" r="r" b="b"/>
              <a:pathLst>
                <a:path w="406400" h="231775">
                  <a:moveTo>
                    <a:pt x="100724" y="0"/>
                  </a:moveTo>
                  <a:lnTo>
                    <a:pt x="56408" y="8429"/>
                  </a:lnTo>
                  <a:lnTo>
                    <a:pt x="24811" y="32244"/>
                  </a:lnTo>
                  <a:lnTo>
                    <a:pt x="6090" y="69126"/>
                  </a:lnTo>
                  <a:lnTo>
                    <a:pt x="0" y="116869"/>
                  </a:lnTo>
                  <a:lnTo>
                    <a:pt x="344" y="129709"/>
                  </a:lnTo>
                  <a:lnTo>
                    <a:pt x="8653" y="174629"/>
                  </a:lnTo>
                  <a:lnTo>
                    <a:pt x="29036" y="207508"/>
                  </a:lnTo>
                  <a:lnTo>
                    <a:pt x="62366" y="226868"/>
                  </a:lnTo>
                  <a:lnTo>
                    <a:pt x="96312" y="231374"/>
                  </a:lnTo>
                  <a:lnTo>
                    <a:pt x="108556" y="230847"/>
                  </a:lnTo>
                  <a:lnTo>
                    <a:pt x="149783" y="218251"/>
                  </a:lnTo>
                  <a:lnTo>
                    <a:pt x="166127" y="205663"/>
                  </a:lnTo>
                  <a:lnTo>
                    <a:pt x="97835" y="205663"/>
                  </a:lnTo>
                  <a:lnTo>
                    <a:pt x="88229" y="205241"/>
                  </a:lnTo>
                  <a:lnTo>
                    <a:pt x="52914" y="190846"/>
                  </a:lnTo>
                  <a:lnTo>
                    <a:pt x="32402" y="151454"/>
                  </a:lnTo>
                  <a:lnTo>
                    <a:pt x="29084" y="116869"/>
                  </a:lnTo>
                  <a:lnTo>
                    <a:pt x="29090" y="113145"/>
                  </a:lnTo>
                  <a:lnTo>
                    <a:pt x="34897" y="72193"/>
                  </a:lnTo>
                  <a:lnTo>
                    <a:pt x="60027" y="36360"/>
                  </a:lnTo>
                  <a:lnTo>
                    <a:pt x="99022" y="25353"/>
                  </a:lnTo>
                  <a:lnTo>
                    <a:pt x="168985" y="25353"/>
                  </a:lnTo>
                  <a:lnTo>
                    <a:pt x="167508" y="23740"/>
                  </a:lnTo>
                  <a:lnTo>
                    <a:pt x="134094" y="4477"/>
                  </a:lnTo>
                  <a:lnTo>
                    <a:pt x="112639" y="497"/>
                  </a:lnTo>
                  <a:lnTo>
                    <a:pt x="100724" y="0"/>
                  </a:lnTo>
                  <a:close/>
                </a:path>
                <a:path w="406400" h="231775">
                  <a:moveTo>
                    <a:pt x="168985" y="25353"/>
                  </a:moveTo>
                  <a:lnTo>
                    <a:pt x="99022" y="25353"/>
                  </a:lnTo>
                  <a:lnTo>
                    <a:pt x="108456" y="25780"/>
                  </a:lnTo>
                  <a:lnTo>
                    <a:pt x="117076" y="27057"/>
                  </a:lnTo>
                  <a:lnTo>
                    <a:pt x="153034" y="50953"/>
                  </a:lnTo>
                  <a:lnTo>
                    <a:pt x="166156" y="87924"/>
                  </a:lnTo>
                  <a:lnTo>
                    <a:pt x="168105" y="113145"/>
                  </a:lnTo>
                  <a:lnTo>
                    <a:pt x="168103" y="116869"/>
                  </a:lnTo>
                  <a:lnTo>
                    <a:pt x="162415" y="157886"/>
                  </a:lnTo>
                  <a:lnTo>
                    <a:pt x="137374" y="194425"/>
                  </a:lnTo>
                  <a:lnTo>
                    <a:pt x="97835" y="205663"/>
                  </a:lnTo>
                  <a:lnTo>
                    <a:pt x="166127" y="205663"/>
                  </a:lnTo>
                  <a:lnTo>
                    <a:pt x="187502" y="172058"/>
                  </a:lnTo>
                  <a:lnTo>
                    <a:pt x="196807" y="126140"/>
                  </a:lnTo>
                  <a:lnTo>
                    <a:pt x="197194" y="113145"/>
                  </a:lnTo>
                  <a:lnTo>
                    <a:pt x="196840" y="100555"/>
                  </a:lnTo>
                  <a:lnTo>
                    <a:pt x="188273" y="56344"/>
                  </a:lnTo>
                  <a:lnTo>
                    <a:pt x="173882" y="30705"/>
                  </a:lnTo>
                  <a:lnTo>
                    <a:pt x="168985" y="25353"/>
                  </a:lnTo>
                  <a:close/>
                </a:path>
                <a:path w="406400" h="231775">
                  <a:moveTo>
                    <a:pt x="263791" y="1850"/>
                  </a:moveTo>
                  <a:lnTo>
                    <a:pt x="247824" y="8362"/>
                  </a:lnTo>
                  <a:lnTo>
                    <a:pt x="247824" y="223034"/>
                  </a:lnTo>
                  <a:lnTo>
                    <a:pt x="263992" y="229501"/>
                  </a:lnTo>
                  <a:lnTo>
                    <a:pt x="265896" y="229389"/>
                  </a:lnTo>
                  <a:lnTo>
                    <a:pt x="275502" y="123112"/>
                  </a:lnTo>
                  <a:lnTo>
                    <a:pt x="405942" y="123112"/>
                  </a:lnTo>
                  <a:lnTo>
                    <a:pt x="405942" y="97915"/>
                  </a:lnTo>
                  <a:lnTo>
                    <a:pt x="275502" y="97914"/>
                  </a:lnTo>
                  <a:lnTo>
                    <a:pt x="275475" y="8362"/>
                  </a:lnTo>
                  <a:lnTo>
                    <a:pt x="265649" y="1984"/>
                  </a:lnTo>
                  <a:lnTo>
                    <a:pt x="263791" y="1850"/>
                  </a:lnTo>
                  <a:close/>
                </a:path>
                <a:path w="406400" h="231775">
                  <a:moveTo>
                    <a:pt x="405942" y="123112"/>
                  </a:moveTo>
                  <a:lnTo>
                    <a:pt x="378264" y="123112"/>
                  </a:lnTo>
                  <a:lnTo>
                    <a:pt x="378264" y="223034"/>
                  </a:lnTo>
                  <a:lnTo>
                    <a:pt x="378600" y="224283"/>
                  </a:lnTo>
                  <a:lnTo>
                    <a:pt x="394320" y="229501"/>
                  </a:lnTo>
                  <a:lnTo>
                    <a:pt x="396201" y="229389"/>
                  </a:lnTo>
                  <a:lnTo>
                    <a:pt x="405942" y="123112"/>
                  </a:lnTo>
                  <a:close/>
                </a:path>
                <a:path w="406400" h="231775">
                  <a:moveTo>
                    <a:pt x="394096" y="1850"/>
                  </a:moveTo>
                  <a:lnTo>
                    <a:pt x="378264" y="8362"/>
                  </a:lnTo>
                  <a:lnTo>
                    <a:pt x="378264" y="97915"/>
                  </a:lnTo>
                  <a:lnTo>
                    <a:pt x="405942" y="97915"/>
                  </a:lnTo>
                  <a:lnTo>
                    <a:pt x="405915" y="8362"/>
                  </a:lnTo>
                  <a:lnTo>
                    <a:pt x="394096" y="185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71537" y="1951454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59">
                  <a:moveTo>
                    <a:pt x="3779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67507" y="1927371"/>
              <a:ext cx="386080" cy="48260"/>
            </a:xfrm>
            <a:custGeom>
              <a:avLst/>
              <a:gdLst/>
              <a:ahLst/>
              <a:cxnLst/>
              <a:rect l="l" t="t" r="r" b="b"/>
              <a:pathLst>
                <a:path w="386080" h="48260">
                  <a:moveTo>
                    <a:pt x="386013" y="0"/>
                  </a:moveTo>
                  <a:lnTo>
                    <a:pt x="0" y="0"/>
                  </a:lnTo>
                  <a:lnTo>
                    <a:pt x="0" y="48165"/>
                  </a:lnTo>
                  <a:lnTo>
                    <a:pt x="386013" y="48165"/>
                  </a:lnTo>
                  <a:lnTo>
                    <a:pt x="38601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19778" y="2088124"/>
              <a:ext cx="238125" cy="415925"/>
            </a:xfrm>
            <a:custGeom>
              <a:avLst/>
              <a:gdLst/>
              <a:ahLst/>
              <a:cxnLst/>
              <a:rect l="l" t="t" r="r" b="b"/>
              <a:pathLst>
                <a:path w="238125" h="415925">
                  <a:moveTo>
                    <a:pt x="0" y="415492"/>
                  </a:moveTo>
                  <a:lnTo>
                    <a:pt x="237501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94810" y="2072069"/>
              <a:ext cx="287655" cy="447675"/>
            </a:xfrm>
            <a:custGeom>
              <a:avLst/>
              <a:gdLst/>
              <a:ahLst/>
              <a:cxnLst/>
              <a:rect l="l" t="t" r="r" b="b"/>
              <a:pathLst>
                <a:path w="287655" h="447675">
                  <a:moveTo>
                    <a:pt x="245563" y="0"/>
                  </a:moveTo>
                  <a:lnTo>
                    <a:pt x="0" y="423520"/>
                  </a:lnTo>
                  <a:lnTo>
                    <a:pt x="41897" y="447603"/>
                  </a:lnTo>
                  <a:lnTo>
                    <a:pt x="287438" y="24082"/>
                  </a:lnTo>
                  <a:lnTo>
                    <a:pt x="24556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19778" y="1399308"/>
              <a:ext cx="251460" cy="438784"/>
            </a:xfrm>
            <a:custGeom>
              <a:avLst/>
              <a:gdLst/>
              <a:ahLst/>
              <a:cxnLst/>
              <a:rect l="l" t="t" r="r" b="b"/>
              <a:pathLst>
                <a:path w="251459" h="438785">
                  <a:moveTo>
                    <a:pt x="0" y="0"/>
                  </a:moveTo>
                  <a:lnTo>
                    <a:pt x="250870" y="43855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94810" y="1383252"/>
              <a:ext cx="300990" cy="471170"/>
            </a:xfrm>
            <a:custGeom>
              <a:avLst/>
              <a:gdLst/>
              <a:ahLst/>
              <a:cxnLst/>
              <a:rect l="l" t="t" r="r" b="b"/>
              <a:pathLst>
                <a:path w="300990" h="471169">
                  <a:moveTo>
                    <a:pt x="41897" y="0"/>
                  </a:moveTo>
                  <a:lnTo>
                    <a:pt x="0" y="24082"/>
                  </a:lnTo>
                  <a:lnTo>
                    <a:pt x="258931" y="470665"/>
                  </a:lnTo>
                  <a:lnTo>
                    <a:pt x="300807" y="446582"/>
                  </a:lnTo>
                  <a:lnTo>
                    <a:pt x="4189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97326" y="1951453"/>
              <a:ext cx="528320" cy="0"/>
            </a:xfrm>
            <a:custGeom>
              <a:avLst/>
              <a:gdLst/>
              <a:ahLst/>
              <a:cxnLst/>
              <a:rect l="l" t="t" r="r" b="b"/>
              <a:pathLst>
                <a:path w="528319">
                  <a:moveTo>
                    <a:pt x="0" y="0"/>
                  </a:moveTo>
                  <a:lnTo>
                    <a:pt x="527954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93295" y="1927370"/>
              <a:ext cx="536575" cy="48260"/>
            </a:xfrm>
            <a:custGeom>
              <a:avLst/>
              <a:gdLst/>
              <a:ahLst/>
              <a:cxnLst/>
              <a:rect l="l" t="t" r="r" b="b"/>
              <a:pathLst>
                <a:path w="536575" h="48260">
                  <a:moveTo>
                    <a:pt x="536024" y="0"/>
                  </a:moveTo>
                  <a:lnTo>
                    <a:pt x="0" y="0"/>
                  </a:lnTo>
                  <a:lnTo>
                    <a:pt x="0" y="48165"/>
                  </a:lnTo>
                  <a:lnTo>
                    <a:pt x="536024" y="48165"/>
                  </a:lnTo>
                  <a:lnTo>
                    <a:pt x="53602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73230" y="1932280"/>
              <a:ext cx="162269" cy="228280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3340407" y="2038847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5">
                  <a:moveTo>
                    <a:pt x="3942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336375" y="2014683"/>
              <a:ext cx="402590" cy="48895"/>
            </a:xfrm>
            <a:custGeom>
              <a:avLst/>
              <a:gdLst/>
              <a:ahLst/>
              <a:cxnLst/>
              <a:rect l="l" t="t" r="r" b="b"/>
              <a:pathLst>
                <a:path w="402589" h="48894">
                  <a:moveTo>
                    <a:pt x="402268" y="0"/>
                  </a:moveTo>
                  <a:lnTo>
                    <a:pt x="0" y="0"/>
                  </a:lnTo>
                  <a:lnTo>
                    <a:pt x="0" y="48327"/>
                  </a:lnTo>
                  <a:lnTo>
                    <a:pt x="402268" y="48327"/>
                  </a:lnTo>
                  <a:lnTo>
                    <a:pt x="40226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05710" y="1468739"/>
              <a:ext cx="1669810" cy="1461017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49177" y="1844061"/>
              <a:ext cx="164962" cy="230036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5990964" y="1845244"/>
              <a:ext cx="387350" cy="227965"/>
            </a:xfrm>
            <a:custGeom>
              <a:avLst/>
              <a:gdLst/>
              <a:ahLst/>
              <a:cxnLst/>
              <a:rect l="l" t="t" r="r" b="b"/>
              <a:pathLst>
                <a:path w="387350" h="227964">
                  <a:moveTo>
                    <a:pt x="24409" y="1025"/>
                  </a:moveTo>
                  <a:lnTo>
                    <a:pt x="10126" y="1025"/>
                  </a:lnTo>
                  <a:lnTo>
                    <a:pt x="7256" y="2051"/>
                  </a:lnTo>
                  <a:lnTo>
                    <a:pt x="1448" y="6154"/>
                  </a:lnTo>
                  <a:lnTo>
                    <a:pt x="0" y="9789"/>
                  </a:lnTo>
                  <a:lnTo>
                    <a:pt x="69" y="221473"/>
                  </a:lnTo>
                  <a:lnTo>
                    <a:pt x="16180" y="227650"/>
                  </a:lnTo>
                  <a:lnTo>
                    <a:pt x="18086" y="227539"/>
                  </a:lnTo>
                  <a:lnTo>
                    <a:pt x="27657" y="41418"/>
                  </a:lnTo>
                  <a:lnTo>
                    <a:pt x="25328" y="37150"/>
                  </a:lnTo>
                  <a:lnTo>
                    <a:pt x="22054" y="30950"/>
                  </a:lnTo>
                  <a:lnTo>
                    <a:pt x="52666" y="30950"/>
                  </a:lnTo>
                  <a:lnTo>
                    <a:pt x="45217" y="17816"/>
                  </a:lnTo>
                  <a:lnTo>
                    <a:pt x="43378" y="14516"/>
                  </a:lnTo>
                  <a:lnTo>
                    <a:pt x="26987" y="1293"/>
                  </a:lnTo>
                  <a:lnTo>
                    <a:pt x="24409" y="1025"/>
                  </a:lnTo>
                  <a:close/>
                </a:path>
                <a:path w="387350" h="227964">
                  <a:moveTo>
                    <a:pt x="52666" y="30950"/>
                  </a:moveTo>
                  <a:lnTo>
                    <a:pt x="27526" y="30950"/>
                  </a:lnTo>
                  <a:lnTo>
                    <a:pt x="27657" y="41418"/>
                  </a:lnTo>
                  <a:lnTo>
                    <a:pt x="28759" y="43438"/>
                  </a:lnTo>
                  <a:lnTo>
                    <a:pt x="121498" y="207023"/>
                  </a:lnTo>
                  <a:lnTo>
                    <a:pt x="152912" y="227316"/>
                  </a:lnTo>
                  <a:lnTo>
                    <a:pt x="154415" y="227093"/>
                  </a:lnTo>
                  <a:lnTo>
                    <a:pt x="164953" y="215787"/>
                  </a:lnTo>
                  <a:lnTo>
                    <a:pt x="164953" y="191637"/>
                  </a:lnTo>
                  <a:lnTo>
                    <a:pt x="137396" y="191637"/>
                  </a:lnTo>
                  <a:lnTo>
                    <a:pt x="137298" y="181449"/>
                  </a:lnTo>
                  <a:lnTo>
                    <a:pt x="128225" y="164990"/>
                  </a:lnTo>
                  <a:lnTo>
                    <a:pt x="121880" y="153372"/>
                  </a:lnTo>
                  <a:lnTo>
                    <a:pt x="118696" y="147708"/>
                  </a:lnTo>
                  <a:lnTo>
                    <a:pt x="112305" y="136648"/>
                  </a:lnTo>
                  <a:lnTo>
                    <a:pt x="108650" y="130092"/>
                  </a:lnTo>
                  <a:lnTo>
                    <a:pt x="104592" y="122510"/>
                  </a:lnTo>
                  <a:lnTo>
                    <a:pt x="52666" y="30950"/>
                  </a:lnTo>
                  <a:close/>
                </a:path>
                <a:path w="387350" h="227964">
                  <a:moveTo>
                    <a:pt x="152800" y="668"/>
                  </a:moveTo>
                  <a:lnTo>
                    <a:pt x="137245" y="7157"/>
                  </a:lnTo>
                  <a:lnTo>
                    <a:pt x="137298" y="181449"/>
                  </a:lnTo>
                  <a:lnTo>
                    <a:pt x="139863" y="186174"/>
                  </a:lnTo>
                  <a:lnTo>
                    <a:pt x="142777" y="191637"/>
                  </a:lnTo>
                  <a:lnTo>
                    <a:pt x="164953" y="191637"/>
                  </a:lnTo>
                  <a:lnTo>
                    <a:pt x="164953" y="7157"/>
                  </a:lnTo>
                  <a:lnTo>
                    <a:pt x="164572" y="5931"/>
                  </a:lnTo>
                  <a:lnTo>
                    <a:pt x="154572" y="780"/>
                  </a:lnTo>
                  <a:lnTo>
                    <a:pt x="152800" y="668"/>
                  </a:lnTo>
                  <a:close/>
                </a:path>
                <a:path w="387350" h="227964">
                  <a:moveTo>
                    <a:pt x="244890" y="0"/>
                  </a:moveTo>
                  <a:lnTo>
                    <a:pt x="228902" y="6511"/>
                  </a:lnTo>
                  <a:lnTo>
                    <a:pt x="228902" y="221183"/>
                  </a:lnTo>
                  <a:lnTo>
                    <a:pt x="245092" y="227650"/>
                  </a:lnTo>
                  <a:lnTo>
                    <a:pt x="247020" y="227539"/>
                  </a:lnTo>
                  <a:lnTo>
                    <a:pt x="256617" y="121284"/>
                  </a:lnTo>
                  <a:lnTo>
                    <a:pt x="387228" y="121284"/>
                  </a:lnTo>
                  <a:lnTo>
                    <a:pt x="387228" y="96064"/>
                  </a:lnTo>
                  <a:lnTo>
                    <a:pt x="256617" y="96064"/>
                  </a:lnTo>
                  <a:lnTo>
                    <a:pt x="256590" y="6511"/>
                  </a:lnTo>
                  <a:lnTo>
                    <a:pt x="246751" y="133"/>
                  </a:lnTo>
                  <a:lnTo>
                    <a:pt x="244890" y="0"/>
                  </a:lnTo>
                  <a:close/>
                </a:path>
                <a:path w="387350" h="227964">
                  <a:moveTo>
                    <a:pt x="387228" y="121284"/>
                  </a:moveTo>
                  <a:lnTo>
                    <a:pt x="359514" y="121284"/>
                  </a:lnTo>
                  <a:lnTo>
                    <a:pt x="359514" y="221183"/>
                  </a:lnTo>
                  <a:lnTo>
                    <a:pt x="359873" y="222432"/>
                  </a:lnTo>
                  <a:lnTo>
                    <a:pt x="361240" y="224729"/>
                  </a:lnTo>
                  <a:lnTo>
                    <a:pt x="362227" y="225576"/>
                  </a:lnTo>
                  <a:lnTo>
                    <a:pt x="363527" y="226111"/>
                  </a:lnTo>
                  <a:lnTo>
                    <a:pt x="364806" y="226669"/>
                  </a:lnTo>
                  <a:lnTo>
                    <a:pt x="366151" y="227048"/>
                  </a:lnTo>
                  <a:lnTo>
                    <a:pt x="368954" y="227539"/>
                  </a:lnTo>
                  <a:lnTo>
                    <a:pt x="370860" y="227650"/>
                  </a:lnTo>
                  <a:lnTo>
                    <a:pt x="375591" y="227650"/>
                  </a:lnTo>
                  <a:lnTo>
                    <a:pt x="377474" y="227539"/>
                  </a:lnTo>
                  <a:lnTo>
                    <a:pt x="387203" y="221183"/>
                  </a:lnTo>
                  <a:lnTo>
                    <a:pt x="387228" y="121284"/>
                  </a:lnTo>
                  <a:close/>
                </a:path>
                <a:path w="387350" h="227964">
                  <a:moveTo>
                    <a:pt x="375389" y="0"/>
                  </a:moveTo>
                  <a:lnTo>
                    <a:pt x="359514" y="6511"/>
                  </a:lnTo>
                  <a:lnTo>
                    <a:pt x="359514" y="96064"/>
                  </a:lnTo>
                  <a:lnTo>
                    <a:pt x="387228" y="96064"/>
                  </a:lnTo>
                  <a:lnTo>
                    <a:pt x="387203" y="6511"/>
                  </a:lnTo>
                  <a:lnTo>
                    <a:pt x="37538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559254" y="1951454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7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555218" y="1927371"/>
              <a:ext cx="403225" cy="48260"/>
            </a:xfrm>
            <a:custGeom>
              <a:avLst/>
              <a:gdLst/>
              <a:ahLst/>
              <a:cxnLst/>
              <a:rect l="l" t="t" r="r" b="b"/>
              <a:pathLst>
                <a:path w="403225" h="48260">
                  <a:moveTo>
                    <a:pt x="402776" y="0"/>
                  </a:moveTo>
                  <a:lnTo>
                    <a:pt x="0" y="0"/>
                  </a:lnTo>
                  <a:lnTo>
                    <a:pt x="0" y="48165"/>
                  </a:lnTo>
                  <a:lnTo>
                    <a:pt x="402776" y="48165"/>
                  </a:lnTo>
                  <a:lnTo>
                    <a:pt x="40277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06924" y="2088124"/>
              <a:ext cx="238125" cy="415925"/>
            </a:xfrm>
            <a:custGeom>
              <a:avLst/>
              <a:gdLst/>
              <a:ahLst/>
              <a:cxnLst/>
              <a:rect l="l" t="t" r="r" b="b"/>
              <a:pathLst>
                <a:path w="238125" h="415925">
                  <a:moveTo>
                    <a:pt x="0" y="415492"/>
                  </a:moveTo>
                  <a:lnTo>
                    <a:pt x="237791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081900" y="2072069"/>
              <a:ext cx="288290" cy="447675"/>
            </a:xfrm>
            <a:custGeom>
              <a:avLst/>
              <a:gdLst/>
              <a:ahLst/>
              <a:cxnLst/>
              <a:rect l="l" t="t" r="r" b="b"/>
              <a:pathLst>
                <a:path w="288289" h="447675">
                  <a:moveTo>
                    <a:pt x="245885" y="0"/>
                  </a:moveTo>
                  <a:lnTo>
                    <a:pt x="0" y="423520"/>
                  </a:lnTo>
                  <a:lnTo>
                    <a:pt x="41952" y="447603"/>
                  </a:lnTo>
                  <a:lnTo>
                    <a:pt x="287815" y="24082"/>
                  </a:lnTo>
                  <a:lnTo>
                    <a:pt x="24588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06923" y="1399308"/>
              <a:ext cx="251460" cy="438784"/>
            </a:xfrm>
            <a:custGeom>
              <a:avLst/>
              <a:gdLst/>
              <a:ahLst/>
              <a:cxnLst/>
              <a:rect l="l" t="t" r="r" b="b"/>
              <a:pathLst>
                <a:path w="251460" h="438785">
                  <a:moveTo>
                    <a:pt x="0" y="0"/>
                  </a:moveTo>
                  <a:lnTo>
                    <a:pt x="251177" y="43855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081900" y="1383252"/>
              <a:ext cx="301625" cy="471170"/>
            </a:xfrm>
            <a:custGeom>
              <a:avLst/>
              <a:gdLst/>
              <a:ahLst/>
              <a:cxnLst/>
              <a:rect l="l" t="t" r="r" b="b"/>
              <a:pathLst>
                <a:path w="301625" h="471169">
                  <a:moveTo>
                    <a:pt x="41952" y="0"/>
                  </a:moveTo>
                  <a:lnTo>
                    <a:pt x="0" y="24082"/>
                  </a:lnTo>
                  <a:lnTo>
                    <a:pt x="259272" y="470665"/>
                  </a:lnTo>
                  <a:lnTo>
                    <a:pt x="301202" y="446582"/>
                  </a:lnTo>
                  <a:lnTo>
                    <a:pt x="4195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784030" y="1951453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0" y="0"/>
                  </a:moveTo>
                  <a:lnTo>
                    <a:pt x="528642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79994" y="1927370"/>
              <a:ext cx="537210" cy="48260"/>
            </a:xfrm>
            <a:custGeom>
              <a:avLst/>
              <a:gdLst/>
              <a:ahLst/>
              <a:cxnLst/>
              <a:rect l="l" t="t" r="r" b="b"/>
              <a:pathLst>
                <a:path w="537210" h="48260">
                  <a:moveTo>
                    <a:pt x="536728" y="0"/>
                  </a:moveTo>
                  <a:lnTo>
                    <a:pt x="0" y="0"/>
                  </a:lnTo>
                  <a:lnTo>
                    <a:pt x="0" y="48165"/>
                  </a:lnTo>
                  <a:lnTo>
                    <a:pt x="536728" y="48165"/>
                  </a:lnTo>
                  <a:lnTo>
                    <a:pt x="53672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89966" y="1844061"/>
              <a:ext cx="164886" cy="230036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344650" y="1843393"/>
              <a:ext cx="340360" cy="231775"/>
            </a:xfrm>
            <a:custGeom>
              <a:avLst/>
              <a:gdLst/>
              <a:ahLst/>
              <a:cxnLst/>
              <a:rect l="l" t="t" r="r" b="b"/>
              <a:pathLst>
                <a:path w="340359" h="231775">
                  <a:moveTo>
                    <a:pt x="10465" y="186887"/>
                  </a:moveTo>
                  <a:lnTo>
                    <a:pt x="0" y="197970"/>
                  </a:lnTo>
                  <a:lnTo>
                    <a:pt x="0" y="203054"/>
                  </a:lnTo>
                  <a:lnTo>
                    <a:pt x="30073" y="226468"/>
                  </a:lnTo>
                  <a:lnTo>
                    <a:pt x="62723" y="231374"/>
                  </a:lnTo>
                  <a:lnTo>
                    <a:pt x="70597" y="231098"/>
                  </a:lnTo>
                  <a:lnTo>
                    <a:pt x="111012" y="218000"/>
                  </a:lnTo>
                  <a:lnTo>
                    <a:pt x="124309" y="205663"/>
                  </a:lnTo>
                  <a:lnTo>
                    <a:pt x="56762" y="205663"/>
                  </a:lnTo>
                  <a:lnTo>
                    <a:pt x="49613" y="204727"/>
                  </a:lnTo>
                  <a:lnTo>
                    <a:pt x="13176" y="187958"/>
                  </a:lnTo>
                  <a:lnTo>
                    <a:pt x="10465" y="186887"/>
                  </a:lnTo>
                  <a:close/>
                </a:path>
                <a:path w="340359" h="231775">
                  <a:moveTo>
                    <a:pt x="77446" y="0"/>
                  </a:moveTo>
                  <a:lnTo>
                    <a:pt x="37893" y="6555"/>
                  </a:lnTo>
                  <a:lnTo>
                    <a:pt x="7910" y="40628"/>
                  </a:lnTo>
                  <a:lnTo>
                    <a:pt x="6296" y="48678"/>
                  </a:lnTo>
                  <a:lnTo>
                    <a:pt x="6296" y="66919"/>
                  </a:lnTo>
                  <a:lnTo>
                    <a:pt x="28392" y="103957"/>
                  </a:lnTo>
                  <a:lnTo>
                    <a:pt x="64807" y="124205"/>
                  </a:lnTo>
                  <a:lnTo>
                    <a:pt x="84012" y="133504"/>
                  </a:lnTo>
                  <a:lnTo>
                    <a:pt x="108796" y="173798"/>
                  </a:lnTo>
                  <a:lnTo>
                    <a:pt x="107720" y="179150"/>
                  </a:lnTo>
                  <a:lnTo>
                    <a:pt x="77558" y="204816"/>
                  </a:lnTo>
                  <a:lnTo>
                    <a:pt x="71574" y="205663"/>
                  </a:lnTo>
                  <a:lnTo>
                    <a:pt x="124309" y="205663"/>
                  </a:lnTo>
                  <a:lnTo>
                    <a:pt x="137525" y="165926"/>
                  </a:lnTo>
                  <a:lnTo>
                    <a:pt x="137421" y="156427"/>
                  </a:lnTo>
                  <a:lnTo>
                    <a:pt x="115317" y="120080"/>
                  </a:lnTo>
                  <a:lnTo>
                    <a:pt x="71238" y="96487"/>
                  </a:lnTo>
                  <a:lnTo>
                    <a:pt x="59115" y="90623"/>
                  </a:lnTo>
                  <a:lnTo>
                    <a:pt x="53804" y="87412"/>
                  </a:lnTo>
                  <a:lnTo>
                    <a:pt x="44661" y="80432"/>
                  </a:lnTo>
                  <a:lnTo>
                    <a:pt x="41031" y="76485"/>
                  </a:lnTo>
                  <a:lnTo>
                    <a:pt x="38364" y="72070"/>
                  </a:lnTo>
                  <a:lnTo>
                    <a:pt x="35675" y="67677"/>
                  </a:lnTo>
                  <a:lnTo>
                    <a:pt x="34330" y="62370"/>
                  </a:lnTo>
                  <a:lnTo>
                    <a:pt x="34330" y="51889"/>
                  </a:lnTo>
                  <a:lnTo>
                    <a:pt x="35070" y="47920"/>
                  </a:lnTo>
                  <a:lnTo>
                    <a:pt x="64359" y="25353"/>
                  </a:lnTo>
                  <a:lnTo>
                    <a:pt x="125374" y="25353"/>
                  </a:lnTo>
                  <a:lnTo>
                    <a:pt x="125088" y="22700"/>
                  </a:lnTo>
                  <a:lnTo>
                    <a:pt x="120942" y="14828"/>
                  </a:lnTo>
                  <a:lnTo>
                    <a:pt x="119687" y="13557"/>
                  </a:lnTo>
                  <a:lnTo>
                    <a:pt x="82331" y="468"/>
                  </a:lnTo>
                  <a:lnTo>
                    <a:pt x="77446" y="0"/>
                  </a:lnTo>
                  <a:close/>
                </a:path>
                <a:path w="340359" h="231775">
                  <a:moveTo>
                    <a:pt x="125374" y="25353"/>
                  </a:moveTo>
                  <a:lnTo>
                    <a:pt x="76908" y="25353"/>
                  </a:lnTo>
                  <a:lnTo>
                    <a:pt x="82717" y="26179"/>
                  </a:lnTo>
                  <a:lnTo>
                    <a:pt x="92953" y="29323"/>
                  </a:lnTo>
                  <a:lnTo>
                    <a:pt x="97367" y="31084"/>
                  </a:lnTo>
                  <a:lnTo>
                    <a:pt x="104740" y="34964"/>
                  </a:lnTo>
                  <a:lnTo>
                    <a:pt x="107967" y="36815"/>
                  </a:lnTo>
                  <a:lnTo>
                    <a:pt x="113502" y="40383"/>
                  </a:lnTo>
                  <a:lnTo>
                    <a:pt x="115855" y="41253"/>
                  </a:lnTo>
                  <a:lnTo>
                    <a:pt x="125349" y="31084"/>
                  </a:lnTo>
                  <a:lnTo>
                    <a:pt x="125374" y="25353"/>
                  </a:lnTo>
                  <a:close/>
                </a:path>
                <a:path w="340359" h="231775">
                  <a:moveTo>
                    <a:pt x="197514" y="1850"/>
                  </a:moveTo>
                  <a:lnTo>
                    <a:pt x="185548" y="3456"/>
                  </a:lnTo>
                  <a:lnTo>
                    <a:pt x="184248" y="3991"/>
                  </a:lnTo>
                  <a:lnTo>
                    <a:pt x="183262" y="4838"/>
                  </a:lnTo>
                  <a:lnTo>
                    <a:pt x="181872" y="7135"/>
                  </a:lnTo>
                  <a:lnTo>
                    <a:pt x="181536" y="8362"/>
                  </a:lnTo>
                  <a:lnTo>
                    <a:pt x="181536" y="223034"/>
                  </a:lnTo>
                  <a:lnTo>
                    <a:pt x="181873" y="224283"/>
                  </a:lnTo>
                  <a:lnTo>
                    <a:pt x="183262" y="226580"/>
                  </a:lnTo>
                  <a:lnTo>
                    <a:pt x="184248" y="227427"/>
                  </a:lnTo>
                  <a:lnTo>
                    <a:pt x="185548" y="227962"/>
                  </a:lnTo>
                  <a:lnTo>
                    <a:pt x="186825" y="228520"/>
                  </a:lnTo>
                  <a:lnTo>
                    <a:pt x="188192" y="228899"/>
                  </a:lnTo>
                  <a:lnTo>
                    <a:pt x="191105" y="229389"/>
                  </a:lnTo>
                  <a:lnTo>
                    <a:pt x="192987" y="229501"/>
                  </a:lnTo>
                  <a:lnTo>
                    <a:pt x="197716" y="229501"/>
                  </a:lnTo>
                  <a:lnTo>
                    <a:pt x="199643" y="229389"/>
                  </a:lnTo>
                  <a:lnTo>
                    <a:pt x="209234" y="123135"/>
                  </a:lnTo>
                  <a:lnTo>
                    <a:pt x="339790" y="123135"/>
                  </a:lnTo>
                  <a:lnTo>
                    <a:pt x="339790" y="97915"/>
                  </a:lnTo>
                  <a:lnTo>
                    <a:pt x="209234" y="97914"/>
                  </a:lnTo>
                  <a:lnTo>
                    <a:pt x="209209" y="8362"/>
                  </a:lnTo>
                  <a:lnTo>
                    <a:pt x="199374" y="1984"/>
                  </a:lnTo>
                  <a:lnTo>
                    <a:pt x="197514" y="1850"/>
                  </a:lnTo>
                  <a:close/>
                </a:path>
                <a:path w="340359" h="231775">
                  <a:moveTo>
                    <a:pt x="339790" y="123135"/>
                  </a:moveTo>
                  <a:lnTo>
                    <a:pt x="312070" y="123135"/>
                  </a:lnTo>
                  <a:lnTo>
                    <a:pt x="312070" y="223034"/>
                  </a:lnTo>
                  <a:lnTo>
                    <a:pt x="312428" y="224283"/>
                  </a:lnTo>
                  <a:lnTo>
                    <a:pt x="328137" y="229501"/>
                  </a:lnTo>
                  <a:lnTo>
                    <a:pt x="330020" y="229389"/>
                  </a:lnTo>
                  <a:lnTo>
                    <a:pt x="339790" y="123135"/>
                  </a:lnTo>
                  <a:close/>
                </a:path>
                <a:path w="340359" h="231775">
                  <a:moveTo>
                    <a:pt x="327936" y="1850"/>
                  </a:moveTo>
                  <a:lnTo>
                    <a:pt x="312070" y="8362"/>
                  </a:lnTo>
                  <a:lnTo>
                    <a:pt x="312070" y="97915"/>
                  </a:lnTo>
                  <a:lnTo>
                    <a:pt x="339790" y="97915"/>
                  </a:lnTo>
                  <a:lnTo>
                    <a:pt x="339763" y="8362"/>
                  </a:lnTo>
                  <a:lnTo>
                    <a:pt x="327936" y="185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899940" y="1951454"/>
              <a:ext cx="408305" cy="0"/>
            </a:xfrm>
            <a:custGeom>
              <a:avLst/>
              <a:gdLst/>
              <a:ahLst/>
              <a:cxnLst/>
              <a:rect l="l" t="t" r="r" b="b"/>
              <a:pathLst>
                <a:path w="408304">
                  <a:moveTo>
                    <a:pt x="4081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895906" y="1927371"/>
              <a:ext cx="416559" cy="48260"/>
            </a:xfrm>
            <a:custGeom>
              <a:avLst/>
              <a:gdLst/>
              <a:ahLst/>
              <a:cxnLst/>
              <a:rect l="l" t="t" r="r" b="b"/>
              <a:pathLst>
                <a:path w="416559" h="48260">
                  <a:moveTo>
                    <a:pt x="416205" y="0"/>
                  </a:moveTo>
                  <a:lnTo>
                    <a:pt x="0" y="0"/>
                  </a:lnTo>
                  <a:lnTo>
                    <a:pt x="0" y="48165"/>
                  </a:lnTo>
                  <a:lnTo>
                    <a:pt x="416205" y="48165"/>
                  </a:lnTo>
                  <a:lnTo>
                    <a:pt x="41620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447856" y="2088124"/>
              <a:ext cx="238125" cy="415925"/>
            </a:xfrm>
            <a:custGeom>
              <a:avLst/>
              <a:gdLst/>
              <a:ahLst/>
              <a:cxnLst/>
              <a:rect l="l" t="t" r="r" b="b"/>
              <a:pathLst>
                <a:path w="238125" h="415925">
                  <a:moveTo>
                    <a:pt x="0" y="415492"/>
                  </a:moveTo>
                  <a:lnTo>
                    <a:pt x="237671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422870" y="2072069"/>
              <a:ext cx="287655" cy="447675"/>
            </a:xfrm>
            <a:custGeom>
              <a:avLst/>
              <a:gdLst/>
              <a:ahLst/>
              <a:cxnLst/>
              <a:rect l="l" t="t" r="r" b="b"/>
              <a:pathLst>
                <a:path w="287654" h="447675">
                  <a:moveTo>
                    <a:pt x="245738" y="0"/>
                  </a:moveTo>
                  <a:lnTo>
                    <a:pt x="0" y="423520"/>
                  </a:lnTo>
                  <a:lnTo>
                    <a:pt x="41927" y="447603"/>
                  </a:lnTo>
                  <a:lnTo>
                    <a:pt x="287644" y="24082"/>
                  </a:lnTo>
                  <a:lnTo>
                    <a:pt x="24573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447856" y="1399308"/>
              <a:ext cx="251460" cy="438784"/>
            </a:xfrm>
            <a:custGeom>
              <a:avLst/>
              <a:gdLst/>
              <a:ahLst/>
              <a:cxnLst/>
              <a:rect l="l" t="t" r="r" b="b"/>
              <a:pathLst>
                <a:path w="251459" h="438785">
                  <a:moveTo>
                    <a:pt x="0" y="0"/>
                  </a:moveTo>
                  <a:lnTo>
                    <a:pt x="251050" y="43855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422870" y="1383252"/>
              <a:ext cx="301625" cy="471170"/>
            </a:xfrm>
            <a:custGeom>
              <a:avLst/>
              <a:gdLst/>
              <a:ahLst/>
              <a:cxnLst/>
              <a:rect l="l" t="t" r="r" b="b"/>
              <a:pathLst>
                <a:path w="301625" h="471169">
                  <a:moveTo>
                    <a:pt x="41927" y="0"/>
                  </a:moveTo>
                  <a:lnTo>
                    <a:pt x="0" y="24082"/>
                  </a:lnTo>
                  <a:lnTo>
                    <a:pt x="259117" y="470665"/>
                  </a:lnTo>
                  <a:lnTo>
                    <a:pt x="301022" y="446582"/>
                  </a:lnTo>
                  <a:lnTo>
                    <a:pt x="4192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25173" y="1951453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0" y="0"/>
                  </a:moveTo>
                  <a:lnTo>
                    <a:pt x="528332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21139" y="1927370"/>
              <a:ext cx="536575" cy="48260"/>
            </a:xfrm>
            <a:custGeom>
              <a:avLst/>
              <a:gdLst/>
              <a:ahLst/>
              <a:cxnLst/>
              <a:rect l="l" t="t" r="r" b="b"/>
              <a:pathLst>
                <a:path w="536575" h="48260">
                  <a:moveTo>
                    <a:pt x="536408" y="0"/>
                  </a:moveTo>
                  <a:lnTo>
                    <a:pt x="0" y="0"/>
                  </a:lnTo>
                  <a:lnTo>
                    <a:pt x="0" y="48165"/>
                  </a:lnTo>
                  <a:lnTo>
                    <a:pt x="536408" y="48165"/>
                  </a:lnTo>
                  <a:lnTo>
                    <a:pt x="53640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0" y="0"/>
              <a:ext cx="9143999" cy="1481327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24" y="1524"/>
              <a:ext cx="9144000" cy="1200912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1524" y="1524"/>
              <a:ext cx="9144000" cy="1201420"/>
            </a:xfrm>
            <a:custGeom>
              <a:avLst/>
              <a:gdLst/>
              <a:ahLst/>
              <a:cxnLst/>
              <a:rect l="l" t="t" r="r" b="b"/>
              <a:pathLst>
                <a:path w="9144000" h="1201420">
                  <a:moveTo>
                    <a:pt x="0" y="1200912"/>
                  </a:moveTo>
                  <a:lnTo>
                    <a:pt x="9144000" y="12009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>
            <a:spLocks noGrp="1"/>
          </p:cNvSpPr>
          <p:nvPr>
            <p:ph type="title"/>
          </p:nvPr>
        </p:nvSpPr>
        <p:spPr>
          <a:xfrm>
            <a:off x="204317" y="2794"/>
            <a:ext cx="8743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Polarity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Patterns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in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Some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Common </a:t>
            </a:r>
            <a:r>
              <a:rPr sz="3600" b="1" dirty="0">
                <a:latin typeface="Calibri"/>
                <a:cs typeface="Calibri"/>
              </a:rPr>
              <a:t>Functional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5" name="object 195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196" name="object 1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24</a:t>
            </a:fld>
            <a:endParaRPr dirty="0"/>
          </a:p>
        </p:txBody>
      </p:sp>
      <p:sp>
        <p:nvSpPr>
          <p:cNvPr id="175" name="object 175"/>
          <p:cNvSpPr txBox="1"/>
          <p:nvPr/>
        </p:nvSpPr>
        <p:spPr>
          <a:xfrm>
            <a:off x="3875659" y="551815"/>
            <a:ext cx="1393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600" b="1" spc="-4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600" b="1" spc="15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3600" b="1" spc="-1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6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433186" y="3884802"/>
            <a:ext cx="1465580" cy="1022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7790">
              <a:lnSpc>
                <a:spcPts val="3450"/>
              </a:lnSpc>
              <a:spcBef>
                <a:spcPts val="90"/>
              </a:spcBef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2100">
              <a:latin typeface="Arial"/>
              <a:cs typeface="Arial"/>
            </a:endParaRPr>
          </a:p>
          <a:p>
            <a:pPr marL="50800">
              <a:lnSpc>
                <a:spcPts val="4410"/>
              </a:lnSpc>
              <a:tabLst>
                <a:tab pos="1050925" algn="l"/>
              </a:tabLst>
            </a:pPr>
            <a:r>
              <a:rPr sz="6000" b="1" spc="-7" baseline="-16666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650" b="1" spc="-5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6000" b="1" spc="-7" baseline="-16666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650" b="1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6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560698" y="5617261"/>
            <a:ext cx="8820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57530" algn="l"/>
              </a:tabLst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	</a:t>
            </a:r>
            <a:r>
              <a:rPr sz="4800" spc="-30" baseline="-50347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3150" b="1" spc="-30" baseline="-51587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3150" baseline="-51587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39444" y="3148025"/>
            <a:ext cx="4298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70953" y="3855542"/>
            <a:ext cx="4305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391403" y="5617261"/>
            <a:ext cx="15043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099185" algn="l"/>
              </a:tabLst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2100" b="1" spc="3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800" spc="-30" baseline="-50347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3150" b="1" spc="-30" baseline="-51587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7765668" y="5617261"/>
            <a:ext cx="4305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3584447" y="4270959"/>
            <a:ext cx="43942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6000" b="1" spc="-7" baseline="-16666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650" b="1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65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562346" y="2554350"/>
            <a:ext cx="3619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796442" y="1261618"/>
            <a:ext cx="736980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0"/>
              </a:spcBef>
              <a:tabLst>
                <a:tab pos="678180" algn="l"/>
                <a:tab pos="2361565" algn="l"/>
                <a:tab pos="4615180" algn="l"/>
                <a:tab pos="6951980" algn="l"/>
              </a:tabLst>
            </a:pPr>
            <a:r>
              <a:rPr sz="4800" spc="-22" baseline="-15625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3150" b="1" spc="-22" baseline="1322" dirty="0">
                <a:solidFill>
                  <a:srgbClr val="0000FF"/>
                </a:solidFill>
                <a:latin typeface="Arial"/>
                <a:cs typeface="Arial"/>
              </a:rPr>
              <a:t>+	</a:t>
            </a: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4800" spc="-22" baseline="-15625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3150" b="1" spc="-22" baseline="1322" dirty="0">
                <a:solidFill>
                  <a:srgbClr val="0000FF"/>
                </a:solidFill>
                <a:latin typeface="Arial"/>
                <a:cs typeface="Arial"/>
              </a:rPr>
              <a:t>+	</a:t>
            </a:r>
            <a:r>
              <a:rPr sz="4800" spc="-22" baseline="-15625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3150" b="1" spc="-22" baseline="1322" dirty="0">
                <a:solidFill>
                  <a:srgbClr val="0000FF"/>
                </a:solidFill>
                <a:latin typeface="Arial"/>
                <a:cs typeface="Arial"/>
              </a:rPr>
              <a:t>+	</a:t>
            </a:r>
            <a:r>
              <a:rPr sz="4800" spc="-22" baseline="-15625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3150" b="1" spc="-22" baseline="1322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3150" baseline="1322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68172" y="4270959"/>
            <a:ext cx="43942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6000" b="1" spc="-7" baseline="-16666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650" b="1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65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2098294" y="4270959"/>
            <a:ext cx="43942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6000" b="1" spc="-7" baseline="-16666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650" b="1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65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2642107" y="3148025"/>
            <a:ext cx="15868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626745" algn="l"/>
                <a:tab pos="1168400" algn="l"/>
              </a:tabLst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	</a:t>
            </a: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8314690" y="5247538"/>
            <a:ext cx="3619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383538" y="3116656"/>
            <a:ext cx="3619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376159" y="2523185"/>
            <a:ext cx="3619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3642867" y="1234262"/>
            <a:ext cx="50463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  <a:tabLst>
                <a:tab pos="2323465" algn="l"/>
                <a:tab pos="4709795" algn="l"/>
              </a:tabLst>
            </a:pP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4800" spc="-30" baseline="-15625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3150" b="1" spc="-30" baseline="1322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3150" baseline="1322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2627122" y="5865063"/>
            <a:ext cx="3619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1030" y="5617261"/>
            <a:ext cx="207898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562610" algn="l"/>
                <a:tab pos="1673860" algn="l"/>
              </a:tabLst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	</a:t>
            </a:r>
            <a:r>
              <a:rPr sz="4800" spc="-30" baseline="-5208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3150" b="1" spc="-30" baseline="-54232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752333" y="4243273"/>
            <a:ext cx="43942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6000" b="1" spc="-7" baseline="-16666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650" b="1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0" marR="17780" algn="just">
              <a:lnSpc>
                <a:spcPct val="100200"/>
              </a:lnSpc>
              <a:spcBef>
                <a:spcPts val="85"/>
              </a:spcBef>
            </a:pPr>
            <a:r>
              <a:rPr spc="-10" dirty="0"/>
              <a:t>What</a:t>
            </a:r>
            <a:r>
              <a:rPr spc="-5" dirty="0"/>
              <a:t> does</a:t>
            </a:r>
            <a:r>
              <a:rPr dirty="0"/>
              <a:t> </a:t>
            </a:r>
            <a:r>
              <a:rPr spc="-5" dirty="0"/>
              <a:t>functional-group</a:t>
            </a:r>
            <a:r>
              <a:rPr dirty="0"/>
              <a:t> polarity</a:t>
            </a:r>
            <a:r>
              <a:rPr spc="5" dirty="0"/>
              <a:t> </a:t>
            </a:r>
            <a:r>
              <a:rPr spc="-5" dirty="0"/>
              <a:t>mean</a:t>
            </a:r>
            <a:r>
              <a:rPr dirty="0"/>
              <a:t> </a:t>
            </a:r>
            <a:r>
              <a:rPr spc="5" dirty="0"/>
              <a:t>with </a:t>
            </a:r>
            <a:r>
              <a:rPr spc="10" dirty="0"/>
              <a:t> </a:t>
            </a:r>
            <a:r>
              <a:rPr spc="-15" dirty="0"/>
              <a:t>respect to </a:t>
            </a:r>
            <a:r>
              <a:rPr spc="-5" dirty="0"/>
              <a:t>chemical </a:t>
            </a:r>
            <a:r>
              <a:rPr spc="-10" dirty="0"/>
              <a:t>reactivity? Because </a:t>
            </a:r>
            <a:r>
              <a:rPr spc="-20" dirty="0"/>
              <a:t>unlike </a:t>
            </a:r>
            <a:r>
              <a:rPr spc="-10" dirty="0"/>
              <a:t>charges </a:t>
            </a:r>
            <a:r>
              <a:rPr spc="-710" dirty="0"/>
              <a:t> </a:t>
            </a:r>
            <a:r>
              <a:rPr spc="-20" dirty="0"/>
              <a:t>attract,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fundamental</a:t>
            </a:r>
            <a:r>
              <a:rPr spc="-5" dirty="0"/>
              <a:t> </a:t>
            </a:r>
            <a:r>
              <a:rPr spc="-10" dirty="0"/>
              <a:t>characteristic</a:t>
            </a:r>
            <a:r>
              <a:rPr spc="-5" dirty="0"/>
              <a:t> </a:t>
            </a:r>
            <a:r>
              <a:rPr spc="-10" dirty="0"/>
              <a:t>of</a:t>
            </a:r>
            <a:r>
              <a:rPr spc="-5" dirty="0"/>
              <a:t> </a:t>
            </a:r>
            <a:r>
              <a:rPr dirty="0"/>
              <a:t>all</a:t>
            </a:r>
            <a:r>
              <a:rPr spc="5" dirty="0"/>
              <a:t> </a:t>
            </a:r>
            <a:r>
              <a:rPr dirty="0"/>
              <a:t>polar </a:t>
            </a:r>
            <a:r>
              <a:rPr spc="5" dirty="0"/>
              <a:t> </a:t>
            </a:r>
            <a:r>
              <a:rPr spc="-20" dirty="0"/>
              <a:t>organic </a:t>
            </a:r>
            <a:r>
              <a:rPr spc="-10" dirty="0"/>
              <a:t>reactions </a:t>
            </a:r>
            <a:r>
              <a:rPr dirty="0"/>
              <a:t>is </a:t>
            </a:r>
            <a:r>
              <a:rPr spc="-10" dirty="0"/>
              <a:t>that electron-rich sites, </a:t>
            </a:r>
            <a:r>
              <a:rPr b="1" spc="-5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3150" b="1" spc="-7" baseline="25132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3200" b="1" spc="-5" dirty="0">
                <a:latin typeface="Arial"/>
                <a:cs typeface="Arial"/>
              </a:rPr>
              <a:t>, </a:t>
            </a:r>
            <a:r>
              <a:rPr sz="3200" spc="-15" dirty="0"/>
              <a:t>react </a:t>
            </a:r>
            <a:r>
              <a:rPr sz="3200" spc="-10" dirty="0"/>
              <a:t> </a:t>
            </a:r>
            <a:r>
              <a:rPr sz="3200" dirty="0"/>
              <a:t>with</a:t>
            </a:r>
            <a:r>
              <a:rPr sz="3200" spc="-5" dirty="0"/>
              <a:t> </a:t>
            </a:r>
            <a:r>
              <a:rPr sz="3200" spc="-10" dirty="0"/>
              <a:t>electron-poor</a:t>
            </a:r>
            <a:r>
              <a:rPr sz="3200" spc="30" dirty="0"/>
              <a:t> </a:t>
            </a:r>
            <a:r>
              <a:rPr sz="3200" spc="-10" dirty="0"/>
              <a:t>sites,</a:t>
            </a:r>
            <a:r>
              <a:rPr sz="3200" spc="-5" dirty="0"/>
              <a:t> </a:t>
            </a:r>
            <a:r>
              <a:rPr sz="3200" b="1" spc="-5" dirty="0">
                <a:latin typeface="Symbol"/>
                <a:cs typeface="Symbol"/>
              </a:rPr>
              <a:t></a:t>
            </a:r>
            <a:r>
              <a:rPr sz="3150" b="1" spc="-7" baseline="25132" dirty="0">
                <a:latin typeface="Arial"/>
                <a:cs typeface="Arial"/>
              </a:rPr>
              <a:t>+</a:t>
            </a:r>
            <a:r>
              <a:rPr sz="3200" spc="-5" dirty="0"/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905455"/>
            <a:ext cx="8987790" cy="3546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Bonds</a:t>
            </a:r>
            <a:r>
              <a:rPr sz="3200" spc="2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are</a:t>
            </a:r>
            <a:r>
              <a:rPr sz="3200" spc="2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made</a:t>
            </a:r>
            <a:r>
              <a:rPr sz="3200" spc="2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when</a:t>
            </a:r>
            <a:r>
              <a:rPr sz="3200" spc="2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3200" spc="2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electron-rich</a:t>
            </a:r>
            <a:r>
              <a:rPr sz="3200" spc="2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</a:t>
            </a:r>
            <a:r>
              <a:rPr sz="3200" spc="2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donates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pair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poor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atom,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bonds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are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broken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when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leaves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with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both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electrons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from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former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bond.</a:t>
            </a:r>
            <a:endParaRPr sz="32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844"/>
              </a:spcBef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referring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electron-rich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electron-poor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species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involved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polar reactions,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chemists use 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words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nucleophile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electrophile,</a:t>
            </a:r>
            <a:r>
              <a:rPr sz="32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respectively.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3047" y="0"/>
            <a:ext cx="5648325" cy="932815"/>
            <a:chOff x="-3047" y="0"/>
            <a:chExt cx="5648325" cy="932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509271" cy="7025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644895" cy="9265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" y="0"/>
              <a:ext cx="5471160" cy="6461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" y="0"/>
              <a:ext cx="5471160" cy="646430"/>
            </a:xfrm>
            <a:custGeom>
              <a:avLst/>
              <a:gdLst/>
              <a:ahLst/>
              <a:cxnLst/>
              <a:rect l="l" t="t" r="r" b="b"/>
              <a:pathLst>
                <a:path w="5471160" h="646430">
                  <a:moveTo>
                    <a:pt x="0" y="646176"/>
                  </a:moveTo>
                  <a:lnTo>
                    <a:pt x="5471160" y="646176"/>
                  </a:lnTo>
                  <a:lnTo>
                    <a:pt x="547116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263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Nucleophile</a:t>
            </a:r>
            <a:r>
              <a:rPr sz="3600" spc="-25" dirty="0"/>
              <a:t> </a:t>
            </a:r>
            <a:r>
              <a:rPr sz="3600" spc="-10" dirty="0"/>
              <a:t>(nucleus</a:t>
            </a:r>
            <a:r>
              <a:rPr sz="3600" spc="5" dirty="0"/>
              <a:t> </a:t>
            </a:r>
            <a:r>
              <a:rPr sz="3600" spc="-5" dirty="0"/>
              <a:t>loving)</a:t>
            </a:r>
            <a:endParaRPr sz="3600"/>
          </a:p>
        </p:txBody>
      </p:sp>
      <p:grpSp>
        <p:nvGrpSpPr>
          <p:cNvPr id="9" name="object 9"/>
          <p:cNvGrpSpPr/>
          <p:nvPr/>
        </p:nvGrpSpPr>
        <p:grpSpPr>
          <a:xfrm>
            <a:off x="892707" y="4038446"/>
            <a:ext cx="1052830" cy="503555"/>
            <a:chOff x="892707" y="4038446"/>
            <a:chExt cx="1052830" cy="50355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2707" y="4368431"/>
              <a:ext cx="135221" cy="1734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36977" y="4103023"/>
              <a:ext cx="164465" cy="178435"/>
            </a:xfrm>
            <a:custGeom>
              <a:avLst/>
              <a:gdLst/>
              <a:ahLst/>
              <a:cxnLst/>
              <a:rect l="l" t="t" r="r" b="b"/>
              <a:pathLst>
                <a:path w="164465" h="178435">
                  <a:moveTo>
                    <a:pt x="83682" y="0"/>
                  </a:moveTo>
                  <a:lnTo>
                    <a:pt x="39980" y="9710"/>
                  </a:lnTo>
                  <a:lnTo>
                    <a:pt x="12022" y="37147"/>
                  </a:lnTo>
                  <a:lnTo>
                    <a:pt x="340" y="79918"/>
                  </a:lnTo>
                  <a:lnTo>
                    <a:pt x="0" y="90158"/>
                  </a:lnTo>
                  <a:lnTo>
                    <a:pt x="314" y="101149"/>
                  </a:lnTo>
                  <a:lnTo>
                    <a:pt x="11300" y="144684"/>
                  </a:lnTo>
                  <a:lnTo>
                    <a:pt x="45186" y="172953"/>
                  </a:lnTo>
                  <a:lnTo>
                    <a:pt x="80470" y="178195"/>
                  </a:lnTo>
                  <a:lnTo>
                    <a:pt x="90409" y="177810"/>
                  </a:lnTo>
                  <a:lnTo>
                    <a:pt x="130887" y="164440"/>
                  </a:lnTo>
                  <a:lnTo>
                    <a:pt x="146503" y="149335"/>
                  </a:lnTo>
                  <a:lnTo>
                    <a:pt x="72880" y="149335"/>
                  </a:lnTo>
                  <a:lnTo>
                    <a:pt x="65696" y="147950"/>
                  </a:lnTo>
                  <a:lnTo>
                    <a:pt x="39096" y="113759"/>
                  </a:lnTo>
                  <a:lnTo>
                    <a:pt x="36971" y="88966"/>
                  </a:lnTo>
                  <a:lnTo>
                    <a:pt x="37002" y="79918"/>
                  </a:lnTo>
                  <a:lnTo>
                    <a:pt x="50304" y="41134"/>
                  </a:lnTo>
                  <a:lnTo>
                    <a:pt x="73815" y="28720"/>
                  </a:lnTo>
                  <a:lnTo>
                    <a:pt x="149514" y="28720"/>
                  </a:lnTo>
                  <a:lnTo>
                    <a:pt x="148335" y="26879"/>
                  </a:lnTo>
                  <a:lnTo>
                    <a:pt x="110599" y="2907"/>
                  </a:lnTo>
                  <a:lnTo>
                    <a:pt x="93230" y="322"/>
                  </a:lnTo>
                  <a:lnTo>
                    <a:pt x="83682" y="0"/>
                  </a:lnTo>
                  <a:close/>
                </a:path>
                <a:path w="164465" h="178435">
                  <a:moveTo>
                    <a:pt x="149514" y="28720"/>
                  </a:moveTo>
                  <a:lnTo>
                    <a:pt x="91043" y="28720"/>
                  </a:lnTo>
                  <a:lnTo>
                    <a:pt x="98191" y="30158"/>
                  </a:lnTo>
                  <a:lnTo>
                    <a:pt x="109611" y="35926"/>
                  </a:lnTo>
                  <a:lnTo>
                    <a:pt x="126344" y="71695"/>
                  </a:lnTo>
                  <a:lnTo>
                    <a:pt x="127050" y="79918"/>
                  </a:lnTo>
                  <a:lnTo>
                    <a:pt x="127020" y="97529"/>
                  </a:lnTo>
                  <a:lnTo>
                    <a:pt x="113706" y="137026"/>
                  </a:lnTo>
                  <a:lnTo>
                    <a:pt x="90195" y="149335"/>
                  </a:lnTo>
                  <a:lnTo>
                    <a:pt x="146503" y="149335"/>
                  </a:lnTo>
                  <a:lnTo>
                    <a:pt x="162672" y="107385"/>
                  </a:lnTo>
                  <a:lnTo>
                    <a:pt x="164011" y="87107"/>
                  </a:lnTo>
                  <a:lnTo>
                    <a:pt x="163690" y="76301"/>
                  </a:lnTo>
                  <a:lnTo>
                    <a:pt x="152461" y="33322"/>
                  </a:lnTo>
                  <a:lnTo>
                    <a:pt x="149514" y="287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9081" y="4253094"/>
              <a:ext cx="223520" cy="125730"/>
            </a:xfrm>
            <a:custGeom>
              <a:avLst/>
              <a:gdLst/>
              <a:ahLst/>
              <a:cxnLst/>
              <a:rect l="l" t="t" r="r" b="b"/>
              <a:pathLst>
                <a:path w="223519" h="125729">
                  <a:moveTo>
                    <a:pt x="223495" y="0"/>
                  </a:moveTo>
                  <a:lnTo>
                    <a:pt x="0" y="12550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7961" y="4236262"/>
              <a:ext cx="245745" cy="159385"/>
            </a:xfrm>
            <a:custGeom>
              <a:avLst/>
              <a:gdLst/>
              <a:ahLst/>
              <a:cxnLst/>
              <a:rect l="l" t="t" r="r" b="b"/>
              <a:pathLst>
                <a:path w="245744" h="159385">
                  <a:moveTo>
                    <a:pt x="229849" y="0"/>
                  </a:moveTo>
                  <a:lnTo>
                    <a:pt x="0" y="131818"/>
                  </a:lnTo>
                  <a:lnTo>
                    <a:pt x="15885" y="159154"/>
                  </a:lnTo>
                  <a:lnTo>
                    <a:pt x="245735" y="27335"/>
                  </a:lnTo>
                  <a:lnTo>
                    <a:pt x="22984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8850" y="4252042"/>
              <a:ext cx="225425" cy="127000"/>
            </a:xfrm>
            <a:custGeom>
              <a:avLst/>
              <a:gdLst/>
              <a:ahLst/>
              <a:cxnLst/>
              <a:rect l="l" t="t" r="r" b="b"/>
              <a:pathLst>
                <a:path w="225425" h="127000">
                  <a:moveTo>
                    <a:pt x="225030" y="1263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9914" y="4368414"/>
              <a:ext cx="135223" cy="1734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27730" y="4235210"/>
              <a:ext cx="247650" cy="160655"/>
            </a:xfrm>
            <a:custGeom>
              <a:avLst/>
              <a:gdLst/>
              <a:ahLst/>
              <a:cxnLst/>
              <a:rect l="l" t="t" r="r" b="b"/>
              <a:pathLst>
                <a:path w="247650" h="160654">
                  <a:moveTo>
                    <a:pt x="15885" y="0"/>
                  </a:moveTo>
                  <a:lnTo>
                    <a:pt x="0" y="27335"/>
                  </a:lnTo>
                  <a:lnTo>
                    <a:pt x="231385" y="160030"/>
                  </a:lnTo>
                  <a:lnTo>
                    <a:pt x="247270" y="132713"/>
                  </a:lnTo>
                  <a:lnTo>
                    <a:pt x="1588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3832" y="4038447"/>
              <a:ext cx="358775" cy="119380"/>
            </a:xfrm>
            <a:custGeom>
              <a:avLst/>
              <a:gdLst/>
              <a:ahLst/>
              <a:cxnLst/>
              <a:rect l="l" t="t" r="r" b="b"/>
              <a:pathLst>
                <a:path w="358775" h="119379">
                  <a:moveTo>
                    <a:pt x="41198" y="85547"/>
                  </a:moveTo>
                  <a:lnTo>
                    <a:pt x="39585" y="77584"/>
                  </a:lnTo>
                  <a:lnTo>
                    <a:pt x="35166" y="71081"/>
                  </a:lnTo>
                  <a:lnTo>
                    <a:pt x="28613" y="66700"/>
                  </a:lnTo>
                  <a:lnTo>
                    <a:pt x="20599" y="65087"/>
                  </a:lnTo>
                  <a:lnTo>
                    <a:pt x="12585" y="66700"/>
                  </a:lnTo>
                  <a:lnTo>
                    <a:pt x="6045" y="71081"/>
                  </a:lnTo>
                  <a:lnTo>
                    <a:pt x="1625" y="77584"/>
                  </a:lnTo>
                  <a:lnTo>
                    <a:pt x="0" y="85547"/>
                  </a:lnTo>
                  <a:lnTo>
                    <a:pt x="1625" y="93510"/>
                  </a:lnTo>
                  <a:lnTo>
                    <a:pt x="6045" y="100012"/>
                  </a:lnTo>
                  <a:lnTo>
                    <a:pt x="12585" y="104394"/>
                  </a:lnTo>
                  <a:lnTo>
                    <a:pt x="20599" y="105994"/>
                  </a:lnTo>
                  <a:lnTo>
                    <a:pt x="28613" y="104394"/>
                  </a:lnTo>
                  <a:lnTo>
                    <a:pt x="35166" y="100012"/>
                  </a:lnTo>
                  <a:lnTo>
                    <a:pt x="39585" y="93510"/>
                  </a:lnTo>
                  <a:lnTo>
                    <a:pt x="41198" y="85547"/>
                  </a:lnTo>
                  <a:close/>
                </a:path>
                <a:path w="358775" h="119379">
                  <a:moveTo>
                    <a:pt x="106718" y="20447"/>
                  </a:moveTo>
                  <a:lnTo>
                    <a:pt x="105105" y="12496"/>
                  </a:lnTo>
                  <a:lnTo>
                    <a:pt x="100685" y="5994"/>
                  </a:lnTo>
                  <a:lnTo>
                    <a:pt x="94145" y="1612"/>
                  </a:lnTo>
                  <a:lnTo>
                    <a:pt x="86118" y="0"/>
                  </a:lnTo>
                  <a:lnTo>
                    <a:pt x="78105" y="1612"/>
                  </a:lnTo>
                  <a:lnTo>
                    <a:pt x="71564" y="5994"/>
                  </a:lnTo>
                  <a:lnTo>
                    <a:pt x="67157" y="12496"/>
                  </a:lnTo>
                  <a:lnTo>
                    <a:pt x="65544" y="20447"/>
                  </a:lnTo>
                  <a:lnTo>
                    <a:pt x="67157" y="28422"/>
                  </a:lnTo>
                  <a:lnTo>
                    <a:pt x="71564" y="34925"/>
                  </a:lnTo>
                  <a:lnTo>
                    <a:pt x="78105" y="39306"/>
                  </a:lnTo>
                  <a:lnTo>
                    <a:pt x="86118" y="40906"/>
                  </a:lnTo>
                  <a:lnTo>
                    <a:pt x="94145" y="39306"/>
                  </a:lnTo>
                  <a:lnTo>
                    <a:pt x="100685" y="34925"/>
                  </a:lnTo>
                  <a:lnTo>
                    <a:pt x="105105" y="28422"/>
                  </a:lnTo>
                  <a:lnTo>
                    <a:pt x="106718" y="20447"/>
                  </a:lnTo>
                  <a:close/>
                </a:path>
                <a:path w="358775" h="119379">
                  <a:moveTo>
                    <a:pt x="292722" y="33604"/>
                  </a:moveTo>
                  <a:lnTo>
                    <a:pt x="291109" y="25641"/>
                  </a:lnTo>
                  <a:lnTo>
                    <a:pt x="286689" y="19138"/>
                  </a:lnTo>
                  <a:lnTo>
                    <a:pt x="280136" y="14757"/>
                  </a:lnTo>
                  <a:lnTo>
                    <a:pt x="272122" y="13157"/>
                  </a:lnTo>
                  <a:lnTo>
                    <a:pt x="264109" y="14757"/>
                  </a:lnTo>
                  <a:lnTo>
                    <a:pt x="257568" y="19138"/>
                  </a:lnTo>
                  <a:lnTo>
                    <a:pt x="253149" y="25641"/>
                  </a:lnTo>
                  <a:lnTo>
                    <a:pt x="251523" y="33604"/>
                  </a:lnTo>
                  <a:lnTo>
                    <a:pt x="253149" y="41567"/>
                  </a:lnTo>
                  <a:lnTo>
                    <a:pt x="257568" y="48069"/>
                  </a:lnTo>
                  <a:lnTo>
                    <a:pt x="264109" y="52451"/>
                  </a:lnTo>
                  <a:lnTo>
                    <a:pt x="272122" y="54063"/>
                  </a:lnTo>
                  <a:lnTo>
                    <a:pt x="280136" y="52451"/>
                  </a:lnTo>
                  <a:lnTo>
                    <a:pt x="286689" y="48069"/>
                  </a:lnTo>
                  <a:lnTo>
                    <a:pt x="291109" y="41567"/>
                  </a:lnTo>
                  <a:lnTo>
                    <a:pt x="292722" y="33604"/>
                  </a:lnTo>
                  <a:close/>
                </a:path>
                <a:path w="358775" h="119379">
                  <a:moveTo>
                    <a:pt x="358241" y="98704"/>
                  </a:moveTo>
                  <a:lnTo>
                    <a:pt x="356628" y="90728"/>
                  </a:lnTo>
                  <a:lnTo>
                    <a:pt x="352209" y="84226"/>
                  </a:lnTo>
                  <a:lnTo>
                    <a:pt x="345668" y="79844"/>
                  </a:lnTo>
                  <a:lnTo>
                    <a:pt x="337642" y="78244"/>
                  </a:lnTo>
                  <a:lnTo>
                    <a:pt x="329641" y="79844"/>
                  </a:lnTo>
                  <a:lnTo>
                    <a:pt x="323088" y="84226"/>
                  </a:lnTo>
                  <a:lnTo>
                    <a:pt x="318681" y="90728"/>
                  </a:lnTo>
                  <a:lnTo>
                    <a:pt x="317068" y="98704"/>
                  </a:lnTo>
                  <a:lnTo>
                    <a:pt x="318681" y="106654"/>
                  </a:lnTo>
                  <a:lnTo>
                    <a:pt x="323088" y="113157"/>
                  </a:lnTo>
                  <a:lnTo>
                    <a:pt x="329641" y="117538"/>
                  </a:lnTo>
                  <a:lnTo>
                    <a:pt x="337642" y="119151"/>
                  </a:lnTo>
                  <a:lnTo>
                    <a:pt x="345668" y="117538"/>
                  </a:lnTo>
                  <a:lnTo>
                    <a:pt x="352209" y="113157"/>
                  </a:lnTo>
                  <a:lnTo>
                    <a:pt x="356628" y="106654"/>
                  </a:lnTo>
                  <a:lnTo>
                    <a:pt x="358241" y="987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411561" y="4038446"/>
            <a:ext cx="1042669" cy="503555"/>
            <a:chOff x="2411561" y="4038446"/>
            <a:chExt cx="1042669" cy="50355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1561" y="4369098"/>
              <a:ext cx="128533" cy="1729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6161" y="4103023"/>
              <a:ext cx="163976" cy="17819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70913" y="4253095"/>
              <a:ext cx="241300" cy="135890"/>
            </a:xfrm>
            <a:custGeom>
              <a:avLst/>
              <a:gdLst/>
              <a:ahLst/>
              <a:cxnLst/>
              <a:rect l="l" t="t" r="r" b="b"/>
              <a:pathLst>
                <a:path w="241300" h="135889">
                  <a:moveTo>
                    <a:pt x="240828" y="0"/>
                  </a:moveTo>
                  <a:lnTo>
                    <a:pt x="0" y="13543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59793" y="4236262"/>
              <a:ext cx="263525" cy="169545"/>
            </a:xfrm>
            <a:custGeom>
              <a:avLst/>
              <a:gdLst/>
              <a:ahLst/>
              <a:cxnLst/>
              <a:rect l="l" t="t" r="r" b="b"/>
              <a:pathLst>
                <a:path w="263525" h="169545">
                  <a:moveTo>
                    <a:pt x="247182" y="0"/>
                  </a:moveTo>
                  <a:lnTo>
                    <a:pt x="0" y="141760"/>
                  </a:lnTo>
                  <a:lnTo>
                    <a:pt x="15885" y="169078"/>
                  </a:lnTo>
                  <a:lnTo>
                    <a:pt x="263068" y="27335"/>
                  </a:lnTo>
                  <a:lnTo>
                    <a:pt x="24718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48086" y="4252043"/>
              <a:ext cx="225425" cy="127000"/>
            </a:xfrm>
            <a:custGeom>
              <a:avLst/>
              <a:gdLst/>
              <a:ahLst/>
              <a:cxnLst/>
              <a:rect l="l" t="t" r="r" b="b"/>
              <a:pathLst>
                <a:path w="225425" h="127000">
                  <a:moveTo>
                    <a:pt x="224871" y="1263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19027" y="4368414"/>
              <a:ext cx="135205" cy="1734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036966" y="4235210"/>
              <a:ext cx="247650" cy="160655"/>
            </a:xfrm>
            <a:custGeom>
              <a:avLst/>
              <a:gdLst/>
              <a:ahLst/>
              <a:cxnLst/>
              <a:rect l="l" t="t" r="r" b="b"/>
              <a:pathLst>
                <a:path w="247650" h="160654">
                  <a:moveTo>
                    <a:pt x="15885" y="0"/>
                  </a:moveTo>
                  <a:lnTo>
                    <a:pt x="0" y="27335"/>
                  </a:lnTo>
                  <a:lnTo>
                    <a:pt x="231226" y="160030"/>
                  </a:lnTo>
                  <a:lnTo>
                    <a:pt x="247111" y="132713"/>
                  </a:lnTo>
                  <a:lnTo>
                    <a:pt x="1588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63024" y="4038447"/>
              <a:ext cx="358140" cy="119380"/>
            </a:xfrm>
            <a:custGeom>
              <a:avLst/>
              <a:gdLst/>
              <a:ahLst/>
              <a:cxnLst/>
              <a:rect l="l" t="t" r="r" b="b"/>
              <a:pathLst>
                <a:path w="358139" h="119379">
                  <a:moveTo>
                    <a:pt x="41122" y="85547"/>
                  </a:moveTo>
                  <a:lnTo>
                    <a:pt x="39509" y="77584"/>
                  </a:lnTo>
                  <a:lnTo>
                    <a:pt x="35115" y="71081"/>
                  </a:lnTo>
                  <a:lnTo>
                    <a:pt x="28613" y="66700"/>
                  </a:lnTo>
                  <a:lnTo>
                    <a:pt x="20650" y="65087"/>
                  </a:lnTo>
                  <a:lnTo>
                    <a:pt x="12573" y="66700"/>
                  </a:lnTo>
                  <a:lnTo>
                    <a:pt x="6019" y="71081"/>
                  </a:lnTo>
                  <a:lnTo>
                    <a:pt x="1612" y="77584"/>
                  </a:lnTo>
                  <a:lnTo>
                    <a:pt x="0" y="85547"/>
                  </a:lnTo>
                  <a:lnTo>
                    <a:pt x="1612" y="93510"/>
                  </a:lnTo>
                  <a:lnTo>
                    <a:pt x="6019" y="100012"/>
                  </a:lnTo>
                  <a:lnTo>
                    <a:pt x="12573" y="104394"/>
                  </a:lnTo>
                  <a:lnTo>
                    <a:pt x="20650" y="105994"/>
                  </a:lnTo>
                  <a:lnTo>
                    <a:pt x="28613" y="104394"/>
                  </a:lnTo>
                  <a:lnTo>
                    <a:pt x="35115" y="100012"/>
                  </a:lnTo>
                  <a:lnTo>
                    <a:pt x="39509" y="93510"/>
                  </a:lnTo>
                  <a:lnTo>
                    <a:pt x="41122" y="85547"/>
                  </a:lnTo>
                  <a:close/>
                </a:path>
                <a:path w="358139" h="119379">
                  <a:moveTo>
                    <a:pt x="106603" y="20447"/>
                  </a:moveTo>
                  <a:lnTo>
                    <a:pt x="104990" y="12496"/>
                  </a:lnTo>
                  <a:lnTo>
                    <a:pt x="100609" y="5994"/>
                  </a:lnTo>
                  <a:lnTo>
                    <a:pt x="94094" y="1612"/>
                  </a:lnTo>
                  <a:lnTo>
                    <a:pt x="86131" y="0"/>
                  </a:lnTo>
                  <a:lnTo>
                    <a:pt x="78066" y="1612"/>
                  </a:lnTo>
                  <a:lnTo>
                    <a:pt x="71501" y="5994"/>
                  </a:lnTo>
                  <a:lnTo>
                    <a:pt x="67094" y="12496"/>
                  </a:lnTo>
                  <a:lnTo>
                    <a:pt x="65481" y="20447"/>
                  </a:lnTo>
                  <a:lnTo>
                    <a:pt x="67094" y="28422"/>
                  </a:lnTo>
                  <a:lnTo>
                    <a:pt x="71501" y="34925"/>
                  </a:lnTo>
                  <a:lnTo>
                    <a:pt x="78066" y="39306"/>
                  </a:lnTo>
                  <a:lnTo>
                    <a:pt x="86131" y="40906"/>
                  </a:lnTo>
                  <a:lnTo>
                    <a:pt x="94094" y="39306"/>
                  </a:lnTo>
                  <a:lnTo>
                    <a:pt x="100609" y="34925"/>
                  </a:lnTo>
                  <a:lnTo>
                    <a:pt x="104990" y="28422"/>
                  </a:lnTo>
                  <a:lnTo>
                    <a:pt x="106603" y="20447"/>
                  </a:lnTo>
                  <a:close/>
                </a:path>
                <a:path w="358139" h="119379">
                  <a:moveTo>
                    <a:pt x="292646" y="33604"/>
                  </a:moveTo>
                  <a:lnTo>
                    <a:pt x="291033" y="25641"/>
                  </a:lnTo>
                  <a:lnTo>
                    <a:pt x="286639" y="19138"/>
                  </a:lnTo>
                  <a:lnTo>
                    <a:pt x="280136" y="14757"/>
                  </a:lnTo>
                  <a:lnTo>
                    <a:pt x="272173" y="13157"/>
                  </a:lnTo>
                  <a:lnTo>
                    <a:pt x="264109" y="14757"/>
                  </a:lnTo>
                  <a:lnTo>
                    <a:pt x="257543" y="19138"/>
                  </a:lnTo>
                  <a:lnTo>
                    <a:pt x="253136" y="25641"/>
                  </a:lnTo>
                  <a:lnTo>
                    <a:pt x="251523" y="33604"/>
                  </a:lnTo>
                  <a:lnTo>
                    <a:pt x="253136" y="41567"/>
                  </a:lnTo>
                  <a:lnTo>
                    <a:pt x="257543" y="48069"/>
                  </a:lnTo>
                  <a:lnTo>
                    <a:pt x="264109" y="52451"/>
                  </a:lnTo>
                  <a:lnTo>
                    <a:pt x="272173" y="54063"/>
                  </a:lnTo>
                  <a:lnTo>
                    <a:pt x="280136" y="52451"/>
                  </a:lnTo>
                  <a:lnTo>
                    <a:pt x="286639" y="48069"/>
                  </a:lnTo>
                  <a:lnTo>
                    <a:pt x="291033" y="41567"/>
                  </a:lnTo>
                  <a:lnTo>
                    <a:pt x="292646" y="33604"/>
                  </a:lnTo>
                  <a:close/>
                </a:path>
                <a:path w="358139" h="119379">
                  <a:moveTo>
                    <a:pt x="358127" y="98704"/>
                  </a:moveTo>
                  <a:lnTo>
                    <a:pt x="356514" y="90728"/>
                  </a:lnTo>
                  <a:lnTo>
                    <a:pt x="352132" y="84226"/>
                  </a:lnTo>
                  <a:lnTo>
                    <a:pt x="345617" y="79844"/>
                  </a:lnTo>
                  <a:lnTo>
                    <a:pt x="337654" y="78244"/>
                  </a:lnTo>
                  <a:lnTo>
                    <a:pt x="329590" y="79844"/>
                  </a:lnTo>
                  <a:lnTo>
                    <a:pt x="323024" y="84226"/>
                  </a:lnTo>
                  <a:lnTo>
                    <a:pt x="318617" y="90728"/>
                  </a:lnTo>
                  <a:lnTo>
                    <a:pt x="317004" y="98704"/>
                  </a:lnTo>
                  <a:lnTo>
                    <a:pt x="318617" y="106667"/>
                  </a:lnTo>
                  <a:lnTo>
                    <a:pt x="323024" y="113157"/>
                  </a:lnTo>
                  <a:lnTo>
                    <a:pt x="329590" y="117538"/>
                  </a:lnTo>
                  <a:lnTo>
                    <a:pt x="337654" y="119151"/>
                  </a:lnTo>
                  <a:lnTo>
                    <a:pt x="345617" y="117538"/>
                  </a:lnTo>
                  <a:lnTo>
                    <a:pt x="352132" y="113157"/>
                  </a:lnTo>
                  <a:lnTo>
                    <a:pt x="356514" y="106667"/>
                  </a:lnTo>
                  <a:lnTo>
                    <a:pt x="358127" y="987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9417" y="3908152"/>
            <a:ext cx="135205" cy="173426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836550" y="3908836"/>
            <a:ext cx="977900" cy="1039494"/>
            <a:chOff x="3836550" y="3908836"/>
            <a:chExt cx="977900" cy="1039494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96788" y="4171317"/>
              <a:ext cx="142971" cy="17342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589712" y="4060118"/>
              <a:ext cx="213995" cy="120014"/>
            </a:xfrm>
            <a:custGeom>
              <a:avLst/>
              <a:gdLst/>
              <a:ahLst/>
              <a:cxnLst/>
              <a:rect l="l" t="t" r="r" b="b"/>
              <a:pathLst>
                <a:path w="213995" h="120014">
                  <a:moveTo>
                    <a:pt x="213575" y="0"/>
                  </a:moveTo>
                  <a:lnTo>
                    <a:pt x="0" y="11980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78592" y="4043285"/>
              <a:ext cx="236220" cy="153670"/>
            </a:xfrm>
            <a:custGeom>
              <a:avLst/>
              <a:gdLst/>
              <a:ahLst/>
              <a:cxnLst/>
              <a:rect l="l" t="t" r="r" b="b"/>
              <a:pathLst>
                <a:path w="236220" h="153670">
                  <a:moveTo>
                    <a:pt x="219929" y="0"/>
                  </a:moveTo>
                  <a:lnTo>
                    <a:pt x="0" y="126138"/>
                  </a:lnTo>
                  <a:lnTo>
                    <a:pt x="15885" y="153473"/>
                  </a:lnTo>
                  <a:lnTo>
                    <a:pt x="235815" y="27335"/>
                  </a:lnTo>
                  <a:lnTo>
                    <a:pt x="21992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36550" y="3908836"/>
              <a:ext cx="128498" cy="1729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91525" y="4028942"/>
              <a:ext cx="79958" cy="12987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105726" y="4041006"/>
              <a:ext cx="248285" cy="139700"/>
            </a:xfrm>
            <a:custGeom>
              <a:avLst/>
              <a:gdLst/>
              <a:ahLst/>
              <a:cxnLst/>
              <a:rect l="l" t="t" r="r" b="b"/>
              <a:pathLst>
                <a:path w="248285" h="139700">
                  <a:moveTo>
                    <a:pt x="0" y="0"/>
                  </a:moveTo>
                  <a:lnTo>
                    <a:pt x="247994" y="139533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94606" y="4024191"/>
              <a:ext cx="270510" cy="173355"/>
            </a:xfrm>
            <a:custGeom>
              <a:avLst/>
              <a:gdLst/>
              <a:ahLst/>
              <a:cxnLst/>
              <a:rect l="l" t="t" r="r" b="b"/>
              <a:pathLst>
                <a:path w="270510" h="173354">
                  <a:moveTo>
                    <a:pt x="15885" y="0"/>
                  </a:moveTo>
                  <a:lnTo>
                    <a:pt x="0" y="27317"/>
                  </a:lnTo>
                  <a:lnTo>
                    <a:pt x="254348" y="173163"/>
                  </a:lnTo>
                  <a:lnTo>
                    <a:pt x="270234" y="145828"/>
                  </a:lnTo>
                  <a:lnTo>
                    <a:pt x="1588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10556" y="4697856"/>
              <a:ext cx="128498" cy="1729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59529" y="4816472"/>
              <a:ext cx="87195" cy="13136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471098" y="438966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2737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55213" y="4386509"/>
              <a:ext cx="32384" cy="280670"/>
            </a:xfrm>
            <a:custGeom>
              <a:avLst/>
              <a:gdLst/>
              <a:ahLst/>
              <a:cxnLst/>
              <a:rect l="l" t="t" r="r" b="b"/>
              <a:pathLst>
                <a:path w="32385" h="280670">
                  <a:moveTo>
                    <a:pt x="31771" y="0"/>
                  </a:moveTo>
                  <a:lnTo>
                    <a:pt x="0" y="0"/>
                  </a:lnTo>
                  <a:lnTo>
                    <a:pt x="0" y="280102"/>
                  </a:lnTo>
                  <a:lnTo>
                    <a:pt x="31771" y="280102"/>
                  </a:lnTo>
                  <a:lnTo>
                    <a:pt x="3177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90961" y="4031538"/>
              <a:ext cx="133985" cy="41275"/>
            </a:xfrm>
            <a:custGeom>
              <a:avLst/>
              <a:gdLst/>
              <a:ahLst/>
              <a:cxnLst/>
              <a:rect l="l" t="t" r="r" b="b"/>
              <a:pathLst>
                <a:path w="133985" h="41275">
                  <a:moveTo>
                    <a:pt x="41122" y="20447"/>
                  </a:moveTo>
                  <a:lnTo>
                    <a:pt x="39509" y="12496"/>
                  </a:lnTo>
                  <a:lnTo>
                    <a:pt x="35115" y="5994"/>
                  </a:lnTo>
                  <a:lnTo>
                    <a:pt x="28613" y="1612"/>
                  </a:lnTo>
                  <a:lnTo>
                    <a:pt x="20650" y="0"/>
                  </a:lnTo>
                  <a:lnTo>
                    <a:pt x="12585" y="1612"/>
                  </a:lnTo>
                  <a:lnTo>
                    <a:pt x="6019" y="5994"/>
                  </a:lnTo>
                  <a:lnTo>
                    <a:pt x="1612" y="12496"/>
                  </a:lnTo>
                  <a:lnTo>
                    <a:pt x="0" y="20447"/>
                  </a:lnTo>
                  <a:lnTo>
                    <a:pt x="1612" y="28422"/>
                  </a:lnTo>
                  <a:lnTo>
                    <a:pt x="6019" y="34925"/>
                  </a:lnTo>
                  <a:lnTo>
                    <a:pt x="12585" y="39306"/>
                  </a:lnTo>
                  <a:lnTo>
                    <a:pt x="20650" y="40906"/>
                  </a:lnTo>
                  <a:lnTo>
                    <a:pt x="28613" y="39306"/>
                  </a:lnTo>
                  <a:lnTo>
                    <a:pt x="35115" y="34925"/>
                  </a:lnTo>
                  <a:lnTo>
                    <a:pt x="39509" y="28422"/>
                  </a:lnTo>
                  <a:lnTo>
                    <a:pt x="41122" y="20447"/>
                  </a:lnTo>
                  <a:close/>
                </a:path>
                <a:path w="133985" h="41275">
                  <a:moveTo>
                    <a:pt x="133794" y="20447"/>
                  </a:moveTo>
                  <a:lnTo>
                    <a:pt x="132181" y="12496"/>
                  </a:lnTo>
                  <a:lnTo>
                    <a:pt x="127787" y="5994"/>
                  </a:lnTo>
                  <a:lnTo>
                    <a:pt x="121285" y="1612"/>
                  </a:lnTo>
                  <a:lnTo>
                    <a:pt x="113309" y="0"/>
                  </a:lnTo>
                  <a:lnTo>
                    <a:pt x="105244" y="1612"/>
                  </a:lnTo>
                  <a:lnTo>
                    <a:pt x="98691" y="5994"/>
                  </a:lnTo>
                  <a:lnTo>
                    <a:pt x="94272" y="12496"/>
                  </a:lnTo>
                  <a:lnTo>
                    <a:pt x="92659" y="20447"/>
                  </a:lnTo>
                  <a:lnTo>
                    <a:pt x="94272" y="28422"/>
                  </a:lnTo>
                  <a:lnTo>
                    <a:pt x="98691" y="34925"/>
                  </a:lnTo>
                  <a:lnTo>
                    <a:pt x="105244" y="39306"/>
                  </a:lnTo>
                  <a:lnTo>
                    <a:pt x="113309" y="40906"/>
                  </a:lnTo>
                  <a:lnTo>
                    <a:pt x="121285" y="39306"/>
                  </a:lnTo>
                  <a:lnTo>
                    <a:pt x="127787" y="34925"/>
                  </a:lnTo>
                  <a:lnTo>
                    <a:pt x="132181" y="28422"/>
                  </a:lnTo>
                  <a:lnTo>
                    <a:pt x="133794" y="204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0640" y="695070"/>
            <a:ext cx="9040495" cy="3228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17780" algn="just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nucleophile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is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substance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that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has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negatively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polarized,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electron-rich,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form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bond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by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donating a pair of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positively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polarized,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poor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atom.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Nucleophiles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can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either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neutral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negatively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charged.</a:t>
            </a:r>
            <a:endParaRPr sz="3200">
              <a:latin typeface="Calibri"/>
              <a:cs typeface="Calibri"/>
            </a:endParaRPr>
          </a:p>
          <a:p>
            <a:pPr marL="65405" algn="just">
              <a:lnSpc>
                <a:spcPts val="3015"/>
              </a:lnSpc>
              <a:spcBef>
                <a:spcPts val="10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Examples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of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nucleophiles</a:t>
            </a:r>
            <a:endParaRPr sz="3200">
              <a:latin typeface="Calibri"/>
              <a:cs typeface="Calibri"/>
            </a:endParaRPr>
          </a:p>
          <a:p>
            <a:pPr marL="1225550">
              <a:lnSpc>
                <a:spcPts val="3015"/>
              </a:lnSpc>
              <a:tabLst>
                <a:tab pos="2721610" algn="l"/>
                <a:tab pos="4276090" algn="l"/>
              </a:tabLst>
            </a:pPr>
            <a:r>
              <a:rPr sz="4800" b="1" spc="-15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10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4800" b="1" spc="-15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10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4800" b="1" spc="-15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88655" y="5029368"/>
            <a:ext cx="859672" cy="18818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29144" y="5002155"/>
            <a:ext cx="706874" cy="17594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077229" y="5033891"/>
            <a:ext cx="861616" cy="183659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5664473" y="3943378"/>
            <a:ext cx="1087120" cy="927100"/>
            <a:chOff x="5664473" y="3943378"/>
            <a:chExt cx="1087120" cy="927100"/>
          </a:xfrm>
        </p:grpSpPr>
        <p:sp>
          <p:nvSpPr>
            <p:cNvPr id="46" name="object 46"/>
            <p:cNvSpPr/>
            <p:nvPr/>
          </p:nvSpPr>
          <p:spPr>
            <a:xfrm>
              <a:off x="5946180" y="4406848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5233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47435" y="4390999"/>
              <a:ext cx="521334" cy="31750"/>
            </a:xfrm>
            <a:custGeom>
              <a:avLst/>
              <a:gdLst/>
              <a:ahLst/>
              <a:cxnLst/>
              <a:rect l="l" t="t" r="r" b="b"/>
              <a:pathLst>
                <a:path w="521335" h="31750">
                  <a:moveTo>
                    <a:pt x="520827" y="0"/>
                  </a:moveTo>
                  <a:lnTo>
                    <a:pt x="0" y="0"/>
                  </a:lnTo>
                  <a:lnTo>
                    <a:pt x="0" y="16459"/>
                  </a:lnTo>
                  <a:lnTo>
                    <a:pt x="330" y="16459"/>
                  </a:lnTo>
                  <a:lnTo>
                    <a:pt x="330" y="31648"/>
                  </a:lnTo>
                  <a:lnTo>
                    <a:pt x="520496" y="31648"/>
                  </a:lnTo>
                  <a:lnTo>
                    <a:pt x="520496" y="16459"/>
                  </a:lnTo>
                  <a:lnTo>
                    <a:pt x="520827" y="16459"/>
                  </a:lnTo>
                  <a:lnTo>
                    <a:pt x="5208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81418" y="4410004"/>
              <a:ext cx="258445" cy="449580"/>
            </a:xfrm>
            <a:custGeom>
              <a:avLst/>
              <a:gdLst/>
              <a:ahLst/>
              <a:cxnLst/>
              <a:rect l="l" t="t" r="r" b="b"/>
              <a:pathLst>
                <a:path w="258445" h="449579">
                  <a:moveTo>
                    <a:pt x="0" y="449268"/>
                  </a:moveTo>
                  <a:lnTo>
                    <a:pt x="258408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64473" y="4406848"/>
              <a:ext cx="288290" cy="463550"/>
            </a:xfrm>
            <a:custGeom>
              <a:avLst/>
              <a:gdLst/>
              <a:ahLst/>
              <a:cxnLst/>
              <a:rect l="l" t="t" r="r" b="b"/>
              <a:pathLst>
                <a:path w="288289" h="463550">
                  <a:moveTo>
                    <a:pt x="278530" y="0"/>
                  </a:moveTo>
                  <a:lnTo>
                    <a:pt x="260173" y="0"/>
                  </a:lnTo>
                  <a:lnTo>
                    <a:pt x="0" y="447690"/>
                  </a:lnTo>
                  <a:lnTo>
                    <a:pt x="27535" y="463470"/>
                  </a:lnTo>
                  <a:lnTo>
                    <a:pt x="287708" y="15780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81418" y="3954424"/>
              <a:ext cx="258445" cy="449580"/>
            </a:xfrm>
            <a:custGeom>
              <a:avLst/>
              <a:gdLst/>
              <a:ahLst/>
              <a:cxnLst/>
              <a:rect l="l" t="t" r="r" b="b"/>
              <a:pathLst>
                <a:path w="258445" h="449579">
                  <a:moveTo>
                    <a:pt x="0" y="0"/>
                  </a:moveTo>
                  <a:lnTo>
                    <a:pt x="258408" y="44926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92073" y="4327946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>
                  <a:moveTo>
                    <a:pt x="4315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88895" y="4312166"/>
              <a:ext cx="438150" cy="31750"/>
            </a:xfrm>
            <a:custGeom>
              <a:avLst/>
              <a:gdLst/>
              <a:ahLst/>
              <a:cxnLst/>
              <a:rect l="l" t="t" r="r" b="b"/>
              <a:pathLst>
                <a:path w="438150" h="31750">
                  <a:moveTo>
                    <a:pt x="437847" y="0"/>
                  </a:moveTo>
                  <a:lnTo>
                    <a:pt x="0" y="0"/>
                  </a:lnTo>
                  <a:lnTo>
                    <a:pt x="0" y="31560"/>
                  </a:lnTo>
                  <a:lnTo>
                    <a:pt x="437847" y="31560"/>
                  </a:lnTo>
                  <a:lnTo>
                    <a:pt x="4378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64473" y="3943378"/>
              <a:ext cx="288290" cy="463550"/>
            </a:xfrm>
            <a:custGeom>
              <a:avLst/>
              <a:gdLst/>
              <a:ahLst/>
              <a:cxnLst/>
              <a:rect l="l" t="t" r="r" b="b"/>
              <a:pathLst>
                <a:path w="288289" h="463550">
                  <a:moveTo>
                    <a:pt x="27535" y="0"/>
                  </a:moveTo>
                  <a:lnTo>
                    <a:pt x="0" y="15780"/>
                  </a:lnTo>
                  <a:lnTo>
                    <a:pt x="260173" y="463470"/>
                  </a:lnTo>
                  <a:lnTo>
                    <a:pt x="278530" y="463470"/>
                  </a:lnTo>
                  <a:lnTo>
                    <a:pt x="287708" y="447690"/>
                  </a:lnTo>
                  <a:lnTo>
                    <a:pt x="2753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75883" y="3954424"/>
              <a:ext cx="258445" cy="449580"/>
            </a:xfrm>
            <a:custGeom>
              <a:avLst/>
              <a:gdLst/>
              <a:ahLst/>
              <a:cxnLst/>
              <a:rect l="l" t="t" r="r" b="b"/>
              <a:pathLst>
                <a:path w="258445" h="449579">
                  <a:moveTo>
                    <a:pt x="258408" y="0"/>
                  </a:moveTo>
                  <a:lnTo>
                    <a:pt x="0" y="44926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63527" y="3943378"/>
              <a:ext cx="288290" cy="463550"/>
            </a:xfrm>
            <a:custGeom>
              <a:avLst/>
              <a:gdLst/>
              <a:ahLst/>
              <a:cxnLst/>
              <a:rect l="l" t="t" r="r" b="b"/>
              <a:pathLst>
                <a:path w="288290" h="463550">
                  <a:moveTo>
                    <a:pt x="260173" y="0"/>
                  </a:moveTo>
                  <a:lnTo>
                    <a:pt x="0" y="447690"/>
                  </a:lnTo>
                  <a:lnTo>
                    <a:pt x="9178" y="463470"/>
                  </a:lnTo>
                  <a:lnTo>
                    <a:pt x="27358" y="463470"/>
                  </a:lnTo>
                  <a:lnTo>
                    <a:pt x="287708" y="15780"/>
                  </a:lnTo>
                  <a:lnTo>
                    <a:pt x="26017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75883" y="4410004"/>
              <a:ext cx="258445" cy="449580"/>
            </a:xfrm>
            <a:custGeom>
              <a:avLst/>
              <a:gdLst/>
              <a:ahLst/>
              <a:cxnLst/>
              <a:rect l="l" t="t" r="r" b="b"/>
              <a:pathLst>
                <a:path w="258445" h="449579">
                  <a:moveTo>
                    <a:pt x="258408" y="4492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63527" y="4406848"/>
              <a:ext cx="288290" cy="463550"/>
            </a:xfrm>
            <a:custGeom>
              <a:avLst/>
              <a:gdLst/>
              <a:ahLst/>
              <a:cxnLst/>
              <a:rect l="l" t="t" r="r" b="b"/>
              <a:pathLst>
                <a:path w="288290" h="463550">
                  <a:moveTo>
                    <a:pt x="27358" y="0"/>
                  </a:moveTo>
                  <a:lnTo>
                    <a:pt x="9178" y="0"/>
                  </a:lnTo>
                  <a:lnTo>
                    <a:pt x="0" y="15780"/>
                  </a:lnTo>
                  <a:lnTo>
                    <a:pt x="260173" y="463470"/>
                  </a:lnTo>
                  <a:lnTo>
                    <a:pt x="287708" y="447690"/>
                  </a:lnTo>
                  <a:lnTo>
                    <a:pt x="2735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" name="object 5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840373" y="5016007"/>
            <a:ext cx="785895" cy="188193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894888" y="5816003"/>
            <a:ext cx="143242" cy="183546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2084352" y="5812397"/>
            <a:ext cx="610870" cy="189230"/>
            <a:chOff x="2084352" y="5812397"/>
            <a:chExt cx="610870" cy="189230"/>
          </a:xfrm>
        </p:grpSpPr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20940" y="5812397"/>
              <a:ext cx="173729" cy="18861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088241" y="5894775"/>
              <a:ext cx="387985" cy="1270"/>
            </a:xfrm>
            <a:custGeom>
              <a:avLst/>
              <a:gdLst/>
              <a:ahLst/>
              <a:cxnLst/>
              <a:rect l="l" t="t" r="r" b="b"/>
              <a:pathLst>
                <a:path w="387985" h="1270">
                  <a:moveTo>
                    <a:pt x="387610" y="0"/>
                  </a:moveTo>
                  <a:lnTo>
                    <a:pt x="0" y="657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84352" y="5875686"/>
              <a:ext cx="395605" cy="39370"/>
            </a:xfrm>
            <a:custGeom>
              <a:avLst/>
              <a:gdLst/>
              <a:ahLst/>
              <a:cxnLst/>
              <a:rect l="l" t="t" r="r" b="b"/>
              <a:pathLst>
                <a:path w="395605" h="39370">
                  <a:moveTo>
                    <a:pt x="395303" y="0"/>
                  </a:moveTo>
                  <a:lnTo>
                    <a:pt x="0" y="657"/>
                  </a:lnTo>
                  <a:lnTo>
                    <a:pt x="64" y="38834"/>
                  </a:lnTo>
                  <a:lnTo>
                    <a:pt x="395367" y="38177"/>
                  </a:lnTo>
                  <a:lnTo>
                    <a:pt x="39530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2524401" y="6093062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29">
                <a:moveTo>
                  <a:pt x="24937" y="0"/>
                </a:moveTo>
                <a:lnTo>
                  <a:pt x="15235" y="1943"/>
                </a:lnTo>
                <a:lnTo>
                  <a:pt x="7308" y="7243"/>
                </a:lnTo>
                <a:lnTo>
                  <a:pt x="1961" y="15103"/>
                </a:lnTo>
                <a:lnTo>
                  <a:pt x="0" y="24730"/>
                </a:lnTo>
                <a:lnTo>
                  <a:pt x="1961" y="34368"/>
                </a:lnTo>
                <a:lnTo>
                  <a:pt x="7308" y="42236"/>
                </a:lnTo>
                <a:lnTo>
                  <a:pt x="15235" y="47538"/>
                </a:lnTo>
                <a:lnTo>
                  <a:pt x="24937" y="49481"/>
                </a:lnTo>
                <a:lnTo>
                  <a:pt x="34636" y="47538"/>
                </a:lnTo>
                <a:lnTo>
                  <a:pt x="42556" y="42236"/>
                </a:lnTo>
                <a:lnTo>
                  <a:pt x="47895" y="34368"/>
                </a:lnTo>
                <a:lnTo>
                  <a:pt x="49853" y="24730"/>
                </a:lnTo>
                <a:lnTo>
                  <a:pt x="47895" y="15103"/>
                </a:lnTo>
                <a:lnTo>
                  <a:pt x="42556" y="7243"/>
                </a:lnTo>
                <a:lnTo>
                  <a:pt x="34636" y="1943"/>
                </a:lnTo>
                <a:lnTo>
                  <a:pt x="249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36588" y="6093062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29">
                <a:moveTo>
                  <a:pt x="24937" y="0"/>
                </a:moveTo>
                <a:lnTo>
                  <a:pt x="15235" y="1943"/>
                </a:lnTo>
                <a:lnTo>
                  <a:pt x="7308" y="7243"/>
                </a:lnTo>
                <a:lnTo>
                  <a:pt x="1961" y="15103"/>
                </a:lnTo>
                <a:lnTo>
                  <a:pt x="0" y="24730"/>
                </a:lnTo>
                <a:lnTo>
                  <a:pt x="1961" y="34368"/>
                </a:lnTo>
                <a:lnTo>
                  <a:pt x="7308" y="42236"/>
                </a:lnTo>
                <a:lnTo>
                  <a:pt x="15235" y="47538"/>
                </a:lnTo>
                <a:lnTo>
                  <a:pt x="24937" y="49481"/>
                </a:lnTo>
                <a:lnTo>
                  <a:pt x="34636" y="47538"/>
                </a:lnTo>
                <a:lnTo>
                  <a:pt x="42556" y="42236"/>
                </a:lnTo>
                <a:lnTo>
                  <a:pt x="47895" y="34368"/>
                </a:lnTo>
                <a:lnTo>
                  <a:pt x="49853" y="24730"/>
                </a:lnTo>
                <a:lnTo>
                  <a:pt x="47895" y="15103"/>
                </a:lnTo>
                <a:lnTo>
                  <a:pt x="42556" y="7243"/>
                </a:lnTo>
                <a:lnTo>
                  <a:pt x="34636" y="1943"/>
                </a:lnTo>
                <a:lnTo>
                  <a:pt x="249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88842" y="5830595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29">
                <a:moveTo>
                  <a:pt x="24937" y="0"/>
                </a:moveTo>
                <a:lnTo>
                  <a:pt x="15235" y="1943"/>
                </a:lnTo>
                <a:lnTo>
                  <a:pt x="7308" y="7243"/>
                </a:lnTo>
                <a:lnTo>
                  <a:pt x="1961" y="15103"/>
                </a:lnTo>
                <a:lnTo>
                  <a:pt x="0" y="24730"/>
                </a:lnTo>
                <a:lnTo>
                  <a:pt x="1961" y="34368"/>
                </a:lnTo>
                <a:lnTo>
                  <a:pt x="7308" y="42236"/>
                </a:lnTo>
                <a:lnTo>
                  <a:pt x="15235" y="47538"/>
                </a:lnTo>
                <a:lnTo>
                  <a:pt x="24937" y="49481"/>
                </a:lnTo>
                <a:lnTo>
                  <a:pt x="34639" y="47538"/>
                </a:lnTo>
                <a:lnTo>
                  <a:pt x="42566" y="42236"/>
                </a:lnTo>
                <a:lnTo>
                  <a:pt x="47913" y="34368"/>
                </a:lnTo>
                <a:lnTo>
                  <a:pt x="49875" y="24730"/>
                </a:lnTo>
                <a:lnTo>
                  <a:pt x="47913" y="15103"/>
                </a:lnTo>
                <a:lnTo>
                  <a:pt x="42566" y="7243"/>
                </a:lnTo>
                <a:lnTo>
                  <a:pt x="34639" y="1943"/>
                </a:lnTo>
                <a:lnTo>
                  <a:pt x="249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88842" y="5941945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29">
                <a:moveTo>
                  <a:pt x="24937" y="0"/>
                </a:moveTo>
                <a:lnTo>
                  <a:pt x="15235" y="1943"/>
                </a:lnTo>
                <a:lnTo>
                  <a:pt x="7308" y="7243"/>
                </a:lnTo>
                <a:lnTo>
                  <a:pt x="1961" y="15103"/>
                </a:lnTo>
                <a:lnTo>
                  <a:pt x="0" y="24730"/>
                </a:lnTo>
                <a:lnTo>
                  <a:pt x="1961" y="34368"/>
                </a:lnTo>
                <a:lnTo>
                  <a:pt x="7308" y="42236"/>
                </a:lnTo>
                <a:lnTo>
                  <a:pt x="15235" y="47538"/>
                </a:lnTo>
                <a:lnTo>
                  <a:pt x="24937" y="49481"/>
                </a:lnTo>
                <a:lnTo>
                  <a:pt x="34639" y="47538"/>
                </a:lnTo>
                <a:lnTo>
                  <a:pt x="42566" y="42236"/>
                </a:lnTo>
                <a:lnTo>
                  <a:pt x="47913" y="34368"/>
                </a:lnTo>
                <a:lnTo>
                  <a:pt x="49875" y="24730"/>
                </a:lnTo>
                <a:lnTo>
                  <a:pt x="47913" y="15103"/>
                </a:lnTo>
                <a:lnTo>
                  <a:pt x="42566" y="7243"/>
                </a:lnTo>
                <a:lnTo>
                  <a:pt x="34639" y="1943"/>
                </a:lnTo>
                <a:lnTo>
                  <a:pt x="249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508375" y="5447446"/>
            <a:ext cx="372479" cy="29742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026465" y="5511074"/>
            <a:ext cx="489094" cy="458336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19950" y="5815833"/>
            <a:ext cx="135478" cy="182337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5901799" y="5811549"/>
            <a:ext cx="607060" cy="187960"/>
            <a:chOff x="5901799" y="5811549"/>
            <a:chExt cx="607060" cy="187960"/>
          </a:xfrm>
        </p:grpSpPr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35161" y="5811549"/>
              <a:ext cx="173301" cy="18793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905646" y="5894775"/>
              <a:ext cx="384810" cy="1270"/>
            </a:xfrm>
            <a:custGeom>
              <a:avLst/>
              <a:gdLst/>
              <a:ahLst/>
              <a:cxnLst/>
              <a:rect l="l" t="t" r="r" b="b"/>
              <a:pathLst>
                <a:path w="384810" h="1270">
                  <a:moveTo>
                    <a:pt x="384640" y="0"/>
                  </a:moveTo>
                  <a:lnTo>
                    <a:pt x="0" y="657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01799" y="5875686"/>
              <a:ext cx="392430" cy="39370"/>
            </a:xfrm>
            <a:custGeom>
              <a:avLst/>
              <a:gdLst/>
              <a:ahLst/>
              <a:cxnLst/>
              <a:rect l="l" t="t" r="r" b="b"/>
              <a:pathLst>
                <a:path w="392429" h="39370">
                  <a:moveTo>
                    <a:pt x="392119" y="0"/>
                  </a:moveTo>
                  <a:lnTo>
                    <a:pt x="0" y="657"/>
                  </a:lnTo>
                  <a:lnTo>
                    <a:pt x="0" y="38834"/>
                  </a:lnTo>
                  <a:lnTo>
                    <a:pt x="392333" y="38177"/>
                  </a:lnTo>
                  <a:lnTo>
                    <a:pt x="39211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6322767" y="5695385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29">
                <a:moveTo>
                  <a:pt x="24787" y="0"/>
                </a:moveTo>
                <a:lnTo>
                  <a:pt x="15145" y="1943"/>
                </a:lnTo>
                <a:lnTo>
                  <a:pt x="7265" y="7243"/>
                </a:lnTo>
                <a:lnTo>
                  <a:pt x="1949" y="15103"/>
                </a:lnTo>
                <a:lnTo>
                  <a:pt x="0" y="24730"/>
                </a:lnTo>
                <a:lnTo>
                  <a:pt x="1949" y="34368"/>
                </a:lnTo>
                <a:lnTo>
                  <a:pt x="7265" y="42236"/>
                </a:lnTo>
                <a:lnTo>
                  <a:pt x="15145" y="47538"/>
                </a:lnTo>
                <a:lnTo>
                  <a:pt x="24787" y="49481"/>
                </a:lnTo>
                <a:lnTo>
                  <a:pt x="34554" y="47538"/>
                </a:lnTo>
                <a:lnTo>
                  <a:pt x="42497" y="42236"/>
                </a:lnTo>
                <a:lnTo>
                  <a:pt x="47836" y="34368"/>
                </a:lnTo>
                <a:lnTo>
                  <a:pt x="49789" y="24730"/>
                </a:lnTo>
                <a:lnTo>
                  <a:pt x="47836" y="15103"/>
                </a:lnTo>
                <a:lnTo>
                  <a:pt x="42497" y="7243"/>
                </a:lnTo>
                <a:lnTo>
                  <a:pt x="34554" y="1943"/>
                </a:lnTo>
                <a:lnTo>
                  <a:pt x="247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34954" y="5695385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29">
                <a:moveTo>
                  <a:pt x="24787" y="0"/>
                </a:moveTo>
                <a:lnTo>
                  <a:pt x="15145" y="1943"/>
                </a:lnTo>
                <a:lnTo>
                  <a:pt x="7265" y="7243"/>
                </a:lnTo>
                <a:lnTo>
                  <a:pt x="1949" y="15103"/>
                </a:lnTo>
                <a:lnTo>
                  <a:pt x="0" y="24730"/>
                </a:lnTo>
                <a:lnTo>
                  <a:pt x="1949" y="34368"/>
                </a:lnTo>
                <a:lnTo>
                  <a:pt x="7265" y="42236"/>
                </a:lnTo>
                <a:lnTo>
                  <a:pt x="15145" y="47538"/>
                </a:lnTo>
                <a:lnTo>
                  <a:pt x="24787" y="49481"/>
                </a:lnTo>
                <a:lnTo>
                  <a:pt x="34554" y="47538"/>
                </a:lnTo>
                <a:lnTo>
                  <a:pt x="42497" y="42236"/>
                </a:lnTo>
                <a:lnTo>
                  <a:pt x="47836" y="34368"/>
                </a:lnTo>
                <a:lnTo>
                  <a:pt x="49789" y="24730"/>
                </a:lnTo>
                <a:lnTo>
                  <a:pt x="47836" y="15103"/>
                </a:lnTo>
                <a:lnTo>
                  <a:pt x="42497" y="7243"/>
                </a:lnTo>
                <a:lnTo>
                  <a:pt x="34554" y="1943"/>
                </a:lnTo>
                <a:lnTo>
                  <a:pt x="247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22767" y="6077155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29">
                <a:moveTo>
                  <a:pt x="24787" y="0"/>
                </a:moveTo>
                <a:lnTo>
                  <a:pt x="15145" y="1943"/>
                </a:lnTo>
                <a:lnTo>
                  <a:pt x="7265" y="7243"/>
                </a:lnTo>
                <a:lnTo>
                  <a:pt x="1949" y="15103"/>
                </a:lnTo>
                <a:lnTo>
                  <a:pt x="0" y="24730"/>
                </a:lnTo>
                <a:lnTo>
                  <a:pt x="1949" y="34368"/>
                </a:lnTo>
                <a:lnTo>
                  <a:pt x="7265" y="42236"/>
                </a:lnTo>
                <a:lnTo>
                  <a:pt x="15145" y="47538"/>
                </a:lnTo>
                <a:lnTo>
                  <a:pt x="24787" y="49481"/>
                </a:lnTo>
                <a:lnTo>
                  <a:pt x="34554" y="47538"/>
                </a:lnTo>
                <a:lnTo>
                  <a:pt x="42497" y="42236"/>
                </a:lnTo>
                <a:lnTo>
                  <a:pt x="47836" y="34368"/>
                </a:lnTo>
                <a:lnTo>
                  <a:pt x="49789" y="24730"/>
                </a:lnTo>
                <a:lnTo>
                  <a:pt x="47836" y="15103"/>
                </a:lnTo>
                <a:lnTo>
                  <a:pt x="42497" y="7243"/>
                </a:lnTo>
                <a:lnTo>
                  <a:pt x="34554" y="1943"/>
                </a:lnTo>
                <a:lnTo>
                  <a:pt x="247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34954" y="6077155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29">
                <a:moveTo>
                  <a:pt x="24787" y="0"/>
                </a:moveTo>
                <a:lnTo>
                  <a:pt x="15145" y="1943"/>
                </a:lnTo>
                <a:lnTo>
                  <a:pt x="7265" y="7243"/>
                </a:lnTo>
                <a:lnTo>
                  <a:pt x="1949" y="15103"/>
                </a:lnTo>
                <a:lnTo>
                  <a:pt x="0" y="24730"/>
                </a:lnTo>
                <a:lnTo>
                  <a:pt x="1949" y="34368"/>
                </a:lnTo>
                <a:lnTo>
                  <a:pt x="7265" y="42236"/>
                </a:lnTo>
                <a:lnTo>
                  <a:pt x="15145" y="47538"/>
                </a:lnTo>
                <a:lnTo>
                  <a:pt x="24787" y="49481"/>
                </a:lnTo>
                <a:lnTo>
                  <a:pt x="34554" y="47538"/>
                </a:lnTo>
                <a:lnTo>
                  <a:pt x="42497" y="42236"/>
                </a:lnTo>
                <a:lnTo>
                  <a:pt x="47836" y="34368"/>
                </a:lnTo>
                <a:lnTo>
                  <a:pt x="49789" y="24730"/>
                </a:lnTo>
                <a:lnTo>
                  <a:pt x="47836" y="15103"/>
                </a:lnTo>
                <a:lnTo>
                  <a:pt x="42497" y="7243"/>
                </a:lnTo>
                <a:lnTo>
                  <a:pt x="34554" y="1943"/>
                </a:lnTo>
                <a:lnTo>
                  <a:pt x="247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03127" y="5830595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5" h="49529">
                <a:moveTo>
                  <a:pt x="25001" y="0"/>
                </a:moveTo>
                <a:lnTo>
                  <a:pt x="15325" y="1943"/>
                </a:lnTo>
                <a:lnTo>
                  <a:pt x="7372" y="7243"/>
                </a:lnTo>
                <a:lnTo>
                  <a:pt x="1983" y="15103"/>
                </a:lnTo>
                <a:lnTo>
                  <a:pt x="0" y="24730"/>
                </a:lnTo>
                <a:lnTo>
                  <a:pt x="1983" y="34368"/>
                </a:lnTo>
                <a:lnTo>
                  <a:pt x="7372" y="42236"/>
                </a:lnTo>
                <a:lnTo>
                  <a:pt x="15325" y="47538"/>
                </a:lnTo>
                <a:lnTo>
                  <a:pt x="25001" y="49481"/>
                </a:lnTo>
                <a:lnTo>
                  <a:pt x="34677" y="47538"/>
                </a:lnTo>
                <a:lnTo>
                  <a:pt x="42630" y="42236"/>
                </a:lnTo>
                <a:lnTo>
                  <a:pt x="48019" y="34368"/>
                </a:lnTo>
                <a:lnTo>
                  <a:pt x="50003" y="24730"/>
                </a:lnTo>
                <a:lnTo>
                  <a:pt x="48019" y="15103"/>
                </a:lnTo>
                <a:lnTo>
                  <a:pt x="42630" y="7243"/>
                </a:lnTo>
                <a:lnTo>
                  <a:pt x="34677" y="1943"/>
                </a:lnTo>
                <a:lnTo>
                  <a:pt x="250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03127" y="5941945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5" h="49529">
                <a:moveTo>
                  <a:pt x="25001" y="0"/>
                </a:moveTo>
                <a:lnTo>
                  <a:pt x="15325" y="1943"/>
                </a:lnTo>
                <a:lnTo>
                  <a:pt x="7372" y="7243"/>
                </a:lnTo>
                <a:lnTo>
                  <a:pt x="1983" y="15103"/>
                </a:lnTo>
                <a:lnTo>
                  <a:pt x="0" y="24730"/>
                </a:lnTo>
                <a:lnTo>
                  <a:pt x="1983" y="34368"/>
                </a:lnTo>
                <a:lnTo>
                  <a:pt x="7372" y="42236"/>
                </a:lnTo>
                <a:lnTo>
                  <a:pt x="15325" y="47538"/>
                </a:lnTo>
                <a:lnTo>
                  <a:pt x="25001" y="49481"/>
                </a:lnTo>
                <a:lnTo>
                  <a:pt x="34677" y="47538"/>
                </a:lnTo>
                <a:lnTo>
                  <a:pt x="42630" y="42236"/>
                </a:lnTo>
                <a:lnTo>
                  <a:pt x="48019" y="34368"/>
                </a:lnTo>
                <a:lnTo>
                  <a:pt x="50003" y="24730"/>
                </a:lnTo>
                <a:lnTo>
                  <a:pt x="48019" y="15103"/>
                </a:lnTo>
                <a:lnTo>
                  <a:pt x="42630" y="7243"/>
                </a:lnTo>
                <a:lnTo>
                  <a:pt x="34677" y="1943"/>
                </a:lnTo>
                <a:lnTo>
                  <a:pt x="250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29870" y="5447448"/>
            <a:ext cx="261620" cy="259715"/>
          </a:xfrm>
          <a:custGeom>
            <a:avLst/>
            <a:gdLst/>
            <a:ahLst/>
            <a:cxnLst/>
            <a:rect l="l" t="t" r="r" b="b"/>
            <a:pathLst>
              <a:path w="261620" h="259714">
                <a:moveTo>
                  <a:pt x="199466" y="114236"/>
                </a:moveTo>
                <a:lnTo>
                  <a:pt x="61290" y="114236"/>
                </a:lnTo>
                <a:lnTo>
                  <a:pt x="61290" y="144780"/>
                </a:lnTo>
                <a:lnTo>
                  <a:pt x="199466" y="144780"/>
                </a:lnTo>
                <a:lnTo>
                  <a:pt x="199466" y="114236"/>
                </a:lnTo>
                <a:close/>
              </a:path>
              <a:path w="261620" h="259714">
                <a:moveTo>
                  <a:pt x="260997" y="119062"/>
                </a:moveTo>
                <a:lnTo>
                  <a:pt x="260985" y="118884"/>
                </a:lnTo>
                <a:lnTo>
                  <a:pt x="260870" y="116484"/>
                </a:lnTo>
                <a:lnTo>
                  <a:pt x="259626" y="109105"/>
                </a:lnTo>
                <a:lnTo>
                  <a:pt x="258737" y="103759"/>
                </a:lnTo>
                <a:lnTo>
                  <a:pt x="258114" y="101193"/>
                </a:lnTo>
                <a:lnTo>
                  <a:pt x="257708" y="99453"/>
                </a:lnTo>
                <a:lnTo>
                  <a:pt x="255739" y="91249"/>
                </a:lnTo>
                <a:lnTo>
                  <a:pt x="255536" y="90690"/>
                </a:lnTo>
                <a:lnTo>
                  <a:pt x="252196" y="81826"/>
                </a:lnTo>
                <a:lnTo>
                  <a:pt x="251256" y="79311"/>
                </a:lnTo>
                <a:lnTo>
                  <a:pt x="249428" y="75590"/>
                </a:lnTo>
                <a:lnTo>
                  <a:pt x="248564" y="73837"/>
                </a:lnTo>
                <a:lnTo>
                  <a:pt x="245694" y="67995"/>
                </a:lnTo>
                <a:lnTo>
                  <a:pt x="241274" y="60667"/>
                </a:lnTo>
                <a:lnTo>
                  <a:pt x="240004" y="58559"/>
                </a:lnTo>
                <a:lnTo>
                  <a:pt x="239077" y="57010"/>
                </a:lnTo>
                <a:lnTo>
                  <a:pt x="231482" y="47891"/>
                </a:lnTo>
                <a:lnTo>
                  <a:pt x="187147" y="47891"/>
                </a:lnTo>
                <a:lnTo>
                  <a:pt x="186944" y="47891"/>
                </a:lnTo>
                <a:lnTo>
                  <a:pt x="201295" y="59651"/>
                </a:lnTo>
                <a:lnTo>
                  <a:pt x="213715" y="74650"/>
                </a:lnTo>
                <a:lnTo>
                  <a:pt x="218986" y="83235"/>
                </a:lnTo>
                <a:lnTo>
                  <a:pt x="218351" y="81826"/>
                </a:lnTo>
                <a:lnTo>
                  <a:pt x="223050" y="91859"/>
                </a:lnTo>
                <a:lnTo>
                  <a:pt x="222618" y="90690"/>
                </a:lnTo>
                <a:lnTo>
                  <a:pt x="226098" y="99695"/>
                </a:lnTo>
                <a:lnTo>
                  <a:pt x="228777" y="110274"/>
                </a:lnTo>
                <a:lnTo>
                  <a:pt x="228803" y="110426"/>
                </a:lnTo>
                <a:lnTo>
                  <a:pt x="230111" y="119062"/>
                </a:lnTo>
                <a:lnTo>
                  <a:pt x="260997" y="119062"/>
                </a:lnTo>
                <a:close/>
              </a:path>
              <a:path w="261620" h="259714">
                <a:moveTo>
                  <a:pt x="261467" y="128993"/>
                </a:moveTo>
                <a:lnTo>
                  <a:pt x="261061" y="120408"/>
                </a:lnTo>
                <a:lnTo>
                  <a:pt x="230314" y="120408"/>
                </a:lnTo>
                <a:lnTo>
                  <a:pt x="230187" y="120408"/>
                </a:lnTo>
                <a:lnTo>
                  <a:pt x="230695" y="129832"/>
                </a:lnTo>
                <a:lnTo>
                  <a:pt x="230733" y="128993"/>
                </a:lnTo>
                <a:lnTo>
                  <a:pt x="230733" y="130657"/>
                </a:lnTo>
                <a:lnTo>
                  <a:pt x="230695" y="129832"/>
                </a:lnTo>
                <a:lnTo>
                  <a:pt x="230644" y="130657"/>
                </a:lnTo>
                <a:lnTo>
                  <a:pt x="230111" y="140627"/>
                </a:lnTo>
                <a:lnTo>
                  <a:pt x="230085" y="140766"/>
                </a:lnTo>
                <a:lnTo>
                  <a:pt x="222504" y="168960"/>
                </a:lnTo>
                <a:lnTo>
                  <a:pt x="218833" y="176784"/>
                </a:lnTo>
                <a:lnTo>
                  <a:pt x="186436" y="212191"/>
                </a:lnTo>
                <a:lnTo>
                  <a:pt x="151218" y="226949"/>
                </a:lnTo>
                <a:lnTo>
                  <a:pt x="130733" y="229057"/>
                </a:lnTo>
                <a:lnTo>
                  <a:pt x="122809" y="228638"/>
                </a:lnTo>
                <a:lnTo>
                  <a:pt x="120535" y="228523"/>
                </a:lnTo>
                <a:lnTo>
                  <a:pt x="120218" y="228473"/>
                </a:lnTo>
                <a:lnTo>
                  <a:pt x="111594" y="227152"/>
                </a:lnTo>
                <a:lnTo>
                  <a:pt x="110248" y="226949"/>
                </a:lnTo>
                <a:lnTo>
                  <a:pt x="109969" y="226885"/>
                </a:lnTo>
                <a:lnTo>
                  <a:pt x="102387" y="224993"/>
                </a:lnTo>
                <a:lnTo>
                  <a:pt x="100914" y="224624"/>
                </a:lnTo>
                <a:lnTo>
                  <a:pt x="100431" y="224447"/>
                </a:lnTo>
                <a:lnTo>
                  <a:pt x="92697" y="221513"/>
                </a:lnTo>
                <a:lnTo>
                  <a:pt x="91617" y="221107"/>
                </a:lnTo>
                <a:lnTo>
                  <a:pt x="91452" y="221030"/>
                </a:lnTo>
                <a:lnTo>
                  <a:pt x="83870" y="217424"/>
                </a:lnTo>
                <a:lnTo>
                  <a:pt x="83146" y="217081"/>
                </a:lnTo>
                <a:lnTo>
                  <a:pt x="82588" y="216738"/>
                </a:lnTo>
                <a:lnTo>
                  <a:pt x="76390" y="213055"/>
                </a:lnTo>
                <a:lnTo>
                  <a:pt x="75082" y="212280"/>
                </a:lnTo>
                <a:lnTo>
                  <a:pt x="74371" y="211696"/>
                </a:lnTo>
                <a:lnTo>
                  <a:pt x="61366" y="201053"/>
                </a:lnTo>
                <a:lnTo>
                  <a:pt x="60426" y="200279"/>
                </a:lnTo>
                <a:lnTo>
                  <a:pt x="59397" y="199059"/>
                </a:lnTo>
                <a:lnTo>
                  <a:pt x="48552" y="186080"/>
                </a:lnTo>
                <a:lnTo>
                  <a:pt x="47472" y="184797"/>
                </a:lnTo>
                <a:lnTo>
                  <a:pt x="47104" y="184188"/>
                </a:lnTo>
                <a:lnTo>
                  <a:pt x="43256" y="177825"/>
                </a:lnTo>
                <a:lnTo>
                  <a:pt x="42633" y="176784"/>
                </a:lnTo>
                <a:lnTo>
                  <a:pt x="42557" y="176657"/>
                </a:lnTo>
                <a:lnTo>
                  <a:pt x="42506" y="176530"/>
                </a:lnTo>
                <a:lnTo>
                  <a:pt x="38963" y="168960"/>
                </a:lnTo>
                <a:lnTo>
                  <a:pt x="38417" y="167817"/>
                </a:lnTo>
                <a:lnTo>
                  <a:pt x="38849" y="168960"/>
                </a:lnTo>
                <a:lnTo>
                  <a:pt x="35471" y="160223"/>
                </a:lnTo>
                <a:lnTo>
                  <a:pt x="35356" y="159918"/>
                </a:lnTo>
                <a:lnTo>
                  <a:pt x="34975" y="158457"/>
                </a:lnTo>
                <a:lnTo>
                  <a:pt x="32981" y="150571"/>
                </a:lnTo>
                <a:lnTo>
                  <a:pt x="32689" y="149402"/>
                </a:lnTo>
                <a:lnTo>
                  <a:pt x="32664" y="149250"/>
                </a:lnTo>
                <a:lnTo>
                  <a:pt x="31381" y="140766"/>
                </a:lnTo>
                <a:lnTo>
                  <a:pt x="31153" y="139268"/>
                </a:lnTo>
                <a:lnTo>
                  <a:pt x="31356" y="140627"/>
                </a:lnTo>
                <a:lnTo>
                  <a:pt x="31280" y="139268"/>
                </a:lnTo>
                <a:lnTo>
                  <a:pt x="30822" y="130657"/>
                </a:lnTo>
                <a:lnTo>
                  <a:pt x="30772" y="129832"/>
                </a:lnTo>
                <a:lnTo>
                  <a:pt x="30721" y="130657"/>
                </a:lnTo>
                <a:lnTo>
                  <a:pt x="30759" y="129794"/>
                </a:lnTo>
                <a:lnTo>
                  <a:pt x="30822" y="128993"/>
                </a:lnTo>
                <a:lnTo>
                  <a:pt x="31280" y="120408"/>
                </a:lnTo>
                <a:lnTo>
                  <a:pt x="38849" y="90690"/>
                </a:lnTo>
                <a:lnTo>
                  <a:pt x="38417" y="91859"/>
                </a:lnTo>
                <a:lnTo>
                  <a:pt x="38963" y="90690"/>
                </a:lnTo>
                <a:lnTo>
                  <a:pt x="43116" y="81826"/>
                </a:lnTo>
                <a:lnTo>
                  <a:pt x="42481" y="83235"/>
                </a:lnTo>
                <a:lnTo>
                  <a:pt x="43345" y="81826"/>
                </a:lnTo>
                <a:lnTo>
                  <a:pt x="47167" y="75590"/>
                </a:lnTo>
                <a:lnTo>
                  <a:pt x="47739" y="74650"/>
                </a:lnTo>
                <a:lnTo>
                  <a:pt x="48425" y="73837"/>
                </a:lnTo>
                <a:lnTo>
                  <a:pt x="59372" y="60617"/>
                </a:lnTo>
                <a:lnTo>
                  <a:pt x="60274" y="59512"/>
                </a:lnTo>
                <a:lnTo>
                  <a:pt x="61442" y="58559"/>
                </a:lnTo>
                <a:lnTo>
                  <a:pt x="74396" y="47955"/>
                </a:lnTo>
                <a:lnTo>
                  <a:pt x="75171" y="47320"/>
                </a:lnTo>
                <a:lnTo>
                  <a:pt x="76352" y="46621"/>
                </a:lnTo>
                <a:lnTo>
                  <a:pt x="92697" y="38163"/>
                </a:lnTo>
                <a:lnTo>
                  <a:pt x="100482" y="35217"/>
                </a:lnTo>
                <a:lnTo>
                  <a:pt x="101066" y="34988"/>
                </a:lnTo>
                <a:lnTo>
                  <a:pt x="102323" y="34683"/>
                </a:lnTo>
                <a:lnTo>
                  <a:pt x="110045" y="32766"/>
                </a:lnTo>
                <a:lnTo>
                  <a:pt x="122415" y="31038"/>
                </a:lnTo>
                <a:lnTo>
                  <a:pt x="130733" y="30594"/>
                </a:lnTo>
                <a:lnTo>
                  <a:pt x="169849" y="38569"/>
                </a:lnTo>
                <a:lnTo>
                  <a:pt x="186334" y="47396"/>
                </a:lnTo>
                <a:lnTo>
                  <a:pt x="231076" y="47396"/>
                </a:lnTo>
                <a:lnTo>
                  <a:pt x="230466" y="46659"/>
                </a:lnTo>
                <a:lnTo>
                  <a:pt x="226720" y="42164"/>
                </a:lnTo>
                <a:lnTo>
                  <a:pt x="223380" y="38163"/>
                </a:lnTo>
                <a:lnTo>
                  <a:pt x="223266" y="38011"/>
                </a:lnTo>
                <a:lnTo>
                  <a:pt x="219811" y="35217"/>
                </a:lnTo>
                <a:lnTo>
                  <a:pt x="219163" y="34683"/>
                </a:lnTo>
                <a:lnTo>
                  <a:pt x="216801" y="32766"/>
                </a:lnTo>
                <a:lnTo>
                  <a:pt x="216496" y="32512"/>
                </a:lnTo>
                <a:lnTo>
                  <a:pt x="214845" y="31178"/>
                </a:lnTo>
                <a:lnTo>
                  <a:pt x="214668" y="31038"/>
                </a:lnTo>
                <a:lnTo>
                  <a:pt x="214058" y="30543"/>
                </a:lnTo>
                <a:lnTo>
                  <a:pt x="181597" y="10312"/>
                </a:lnTo>
                <a:lnTo>
                  <a:pt x="144195" y="723"/>
                </a:lnTo>
                <a:lnTo>
                  <a:pt x="130733" y="0"/>
                </a:lnTo>
                <a:lnTo>
                  <a:pt x="117271" y="723"/>
                </a:lnTo>
                <a:lnTo>
                  <a:pt x="79870" y="10312"/>
                </a:lnTo>
                <a:lnTo>
                  <a:pt x="38201" y="38049"/>
                </a:lnTo>
                <a:lnTo>
                  <a:pt x="10210" y="79311"/>
                </a:lnTo>
                <a:lnTo>
                  <a:pt x="596" y="116484"/>
                </a:lnTo>
                <a:lnTo>
                  <a:pt x="0" y="128993"/>
                </a:lnTo>
                <a:lnTo>
                  <a:pt x="0" y="130657"/>
                </a:lnTo>
                <a:lnTo>
                  <a:pt x="5727" y="168427"/>
                </a:lnTo>
                <a:lnTo>
                  <a:pt x="22390" y="202793"/>
                </a:lnTo>
                <a:lnTo>
                  <a:pt x="57226" y="237299"/>
                </a:lnTo>
                <a:lnTo>
                  <a:pt x="91846" y="253885"/>
                </a:lnTo>
                <a:lnTo>
                  <a:pt x="130733" y="259651"/>
                </a:lnTo>
                <a:lnTo>
                  <a:pt x="144195" y="258927"/>
                </a:lnTo>
                <a:lnTo>
                  <a:pt x="181597" y="249364"/>
                </a:lnTo>
                <a:lnTo>
                  <a:pt x="214083" y="229108"/>
                </a:lnTo>
                <a:lnTo>
                  <a:pt x="214668" y="228638"/>
                </a:lnTo>
                <a:lnTo>
                  <a:pt x="214871" y="228473"/>
                </a:lnTo>
                <a:lnTo>
                  <a:pt x="216496" y="227152"/>
                </a:lnTo>
                <a:lnTo>
                  <a:pt x="216827" y="226885"/>
                </a:lnTo>
                <a:lnTo>
                  <a:pt x="219163" y="224993"/>
                </a:lnTo>
                <a:lnTo>
                  <a:pt x="219837" y="224447"/>
                </a:lnTo>
                <a:lnTo>
                  <a:pt x="223266" y="221665"/>
                </a:lnTo>
                <a:lnTo>
                  <a:pt x="223380" y="221513"/>
                </a:lnTo>
                <a:lnTo>
                  <a:pt x="223799" y="221030"/>
                </a:lnTo>
                <a:lnTo>
                  <a:pt x="226758" y="217487"/>
                </a:lnTo>
                <a:lnTo>
                  <a:pt x="227380" y="216738"/>
                </a:lnTo>
                <a:lnTo>
                  <a:pt x="230505" y="213004"/>
                </a:lnTo>
                <a:lnTo>
                  <a:pt x="231559" y="211759"/>
                </a:lnTo>
                <a:lnTo>
                  <a:pt x="239077" y="202793"/>
                </a:lnTo>
                <a:lnTo>
                  <a:pt x="240106" y="201053"/>
                </a:lnTo>
                <a:lnTo>
                  <a:pt x="241312" y="199009"/>
                </a:lnTo>
                <a:lnTo>
                  <a:pt x="245694" y="191630"/>
                </a:lnTo>
                <a:lnTo>
                  <a:pt x="248437" y="186080"/>
                </a:lnTo>
                <a:lnTo>
                  <a:pt x="249364" y="184188"/>
                </a:lnTo>
                <a:lnTo>
                  <a:pt x="251256" y="180365"/>
                </a:lnTo>
                <a:lnTo>
                  <a:pt x="252209" y="177825"/>
                </a:lnTo>
                <a:lnTo>
                  <a:pt x="252691" y="176530"/>
                </a:lnTo>
                <a:lnTo>
                  <a:pt x="255739" y="168427"/>
                </a:lnTo>
                <a:lnTo>
                  <a:pt x="258114" y="158457"/>
                </a:lnTo>
                <a:lnTo>
                  <a:pt x="258737" y="155892"/>
                </a:lnTo>
                <a:lnTo>
                  <a:pt x="259854" y="149250"/>
                </a:lnTo>
                <a:lnTo>
                  <a:pt x="260870" y="143192"/>
                </a:lnTo>
                <a:lnTo>
                  <a:pt x="261061" y="139268"/>
                </a:lnTo>
                <a:lnTo>
                  <a:pt x="261467" y="130657"/>
                </a:lnTo>
                <a:lnTo>
                  <a:pt x="261467" y="1289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16565" y="6425839"/>
            <a:ext cx="1231289" cy="246611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717060" y="6457229"/>
            <a:ext cx="1047401" cy="199176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813245" y="6441322"/>
            <a:ext cx="1242986" cy="199176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6912356" y="3759149"/>
            <a:ext cx="1840864" cy="13049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700"/>
              </a:lnSpc>
              <a:spcBef>
                <a:spcPts val="120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-bond </a:t>
            </a:r>
            <a:r>
              <a:rPr sz="2800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acts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nucleophile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87" name="object 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695070"/>
            <a:ext cx="8987790" cy="1976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electrophile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has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positively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polarized,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poor,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form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bond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by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accepting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pair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electrons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from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nucleophile.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Electrophiles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can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either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neutral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positively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charged.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751830" cy="932815"/>
            <a:chOff x="0" y="0"/>
            <a:chExt cx="5751830" cy="9328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615958" cy="7056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751575" cy="9326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1523"/>
              <a:ext cx="5577840" cy="64617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3" y="1523"/>
            <a:ext cx="5577840" cy="64643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0"/>
              </a:spcBef>
            </a:pPr>
            <a:r>
              <a:rPr sz="3600" spc="-15" dirty="0"/>
              <a:t>Electrophile</a:t>
            </a:r>
            <a:r>
              <a:rPr sz="3600" spc="-10" dirty="0"/>
              <a:t> </a:t>
            </a:r>
            <a:r>
              <a:rPr sz="3600" spc="-15" dirty="0"/>
              <a:t>(electron</a:t>
            </a:r>
            <a:r>
              <a:rPr sz="3600" spc="-10" dirty="0"/>
              <a:t> </a:t>
            </a:r>
            <a:r>
              <a:rPr sz="3600" spc="-5" dirty="0"/>
              <a:t>loving)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93675" y="2701493"/>
            <a:ext cx="42303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Examples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electrophiles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78218" y="4001693"/>
            <a:ext cx="1374140" cy="284480"/>
            <a:chOff x="2078218" y="4001693"/>
            <a:chExt cx="1374140" cy="2844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6647" y="4038195"/>
              <a:ext cx="164744" cy="22628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82249" y="4143840"/>
              <a:ext cx="528320" cy="0"/>
            </a:xfrm>
            <a:custGeom>
              <a:avLst/>
              <a:gdLst/>
              <a:ahLst/>
              <a:cxnLst/>
              <a:rect l="l" t="t" r="r" b="b"/>
              <a:pathLst>
                <a:path w="528319">
                  <a:moveTo>
                    <a:pt x="5279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78218" y="4120149"/>
              <a:ext cx="536575" cy="47625"/>
            </a:xfrm>
            <a:custGeom>
              <a:avLst/>
              <a:gdLst/>
              <a:ahLst/>
              <a:cxnLst/>
              <a:rect l="l" t="t" r="r" b="b"/>
              <a:pathLst>
                <a:path w="536575" h="47625">
                  <a:moveTo>
                    <a:pt x="536017" y="0"/>
                  </a:moveTo>
                  <a:lnTo>
                    <a:pt x="0" y="0"/>
                  </a:lnTo>
                  <a:lnTo>
                    <a:pt x="0" y="47382"/>
                  </a:lnTo>
                  <a:lnTo>
                    <a:pt x="536017" y="47382"/>
                  </a:lnTo>
                  <a:lnTo>
                    <a:pt x="53601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7584" y="4040016"/>
              <a:ext cx="164735" cy="2232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56446" y="4025384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5">
                  <a:moveTo>
                    <a:pt x="3941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52415" y="4001693"/>
              <a:ext cx="402590" cy="47625"/>
            </a:xfrm>
            <a:custGeom>
              <a:avLst/>
              <a:gdLst/>
              <a:ahLst/>
              <a:cxnLst/>
              <a:rect l="l" t="t" r="r" b="b"/>
              <a:pathLst>
                <a:path w="402589" h="47625">
                  <a:moveTo>
                    <a:pt x="402242" y="0"/>
                  </a:moveTo>
                  <a:lnTo>
                    <a:pt x="0" y="0"/>
                  </a:lnTo>
                  <a:lnTo>
                    <a:pt x="0" y="47382"/>
                  </a:lnTo>
                  <a:lnTo>
                    <a:pt x="402242" y="47382"/>
                  </a:lnTo>
                  <a:lnTo>
                    <a:pt x="40224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56446" y="4143840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5">
                  <a:moveTo>
                    <a:pt x="3941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2415" y="4120149"/>
              <a:ext cx="402590" cy="47625"/>
            </a:xfrm>
            <a:custGeom>
              <a:avLst/>
              <a:gdLst/>
              <a:ahLst/>
              <a:cxnLst/>
              <a:rect l="l" t="t" r="r" b="b"/>
              <a:pathLst>
                <a:path w="402589" h="47625">
                  <a:moveTo>
                    <a:pt x="402242" y="0"/>
                  </a:moveTo>
                  <a:lnTo>
                    <a:pt x="0" y="0"/>
                  </a:lnTo>
                  <a:lnTo>
                    <a:pt x="0" y="47382"/>
                  </a:lnTo>
                  <a:lnTo>
                    <a:pt x="402242" y="47382"/>
                  </a:lnTo>
                  <a:lnTo>
                    <a:pt x="40224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56446" y="4262301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5">
                  <a:moveTo>
                    <a:pt x="3941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52415" y="4238608"/>
              <a:ext cx="402590" cy="47625"/>
            </a:xfrm>
            <a:custGeom>
              <a:avLst/>
              <a:gdLst/>
              <a:ahLst/>
              <a:cxnLst/>
              <a:rect l="l" t="t" r="r" b="b"/>
              <a:pathLst>
                <a:path w="402589" h="47625">
                  <a:moveTo>
                    <a:pt x="402242" y="0"/>
                  </a:moveTo>
                  <a:lnTo>
                    <a:pt x="0" y="0"/>
                  </a:lnTo>
                  <a:lnTo>
                    <a:pt x="0" y="47382"/>
                  </a:lnTo>
                  <a:lnTo>
                    <a:pt x="402242" y="47382"/>
                  </a:lnTo>
                  <a:lnTo>
                    <a:pt x="40224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041156" y="3825619"/>
            <a:ext cx="898525" cy="919480"/>
            <a:chOff x="4041156" y="3825619"/>
            <a:chExt cx="898525" cy="91948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4367" y="4192359"/>
              <a:ext cx="164862" cy="2310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790411" y="3829650"/>
              <a:ext cx="0" cy="328295"/>
            </a:xfrm>
            <a:custGeom>
              <a:avLst/>
              <a:gdLst/>
              <a:ahLst/>
              <a:cxnLst/>
              <a:rect l="l" t="t" r="r" b="b"/>
              <a:pathLst>
                <a:path h="328295">
                  <a:moveTo>
                    <a:pt x="0" y="0"/>
                  </a:moveTo>
                  <a:lnTo>
                    <a:pt x="0" y="327725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6210" y="3825619"/>
              <a:ext cx="48895" cy="335915"/>
            </a:xfrm>
            <a:custGeom>
              <a:avLst/>
              <a:gdLst/>
              <a:ahLst/>
              <a:cxnLst/>
              <a:rect l="l" t="t" r="r" b="b"/>
              <a:pathLst>
                <a:path w="48895" h="335914">
                  <a:moveTo>
                    <a:pt x="48403" y="0"/>
                  </a:moveTo>
                  <a:lnTo>
                    <a:pt x="0" y="0"/>
                  </a:lnTo>
                  <a:lnTo>
                    <a:pt x="0" y="335788"/>
                  </a:lnTo>
                  <a:lnTo>
                    <a:pt x="48403" y="335788"/>
                  </a:lnTo>
                  <a:lnTo>
                    <a:pt x="4840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11420" y="3829650"/>
              <a:ext cx="0" cy="328295"/>
            </a:xfrm>
            <a:custGeom>
              <a:avLst/>
              <a:gdLst/>
              <a:ahLst/>
              <a:cxnLst/>
              <a:rect l="l" t="t" r="r" b="b"/>
              <a:pathLst>
                <a:path h="328295">
                  <a:moveTo>
                    <a:pt x="0" y="0"/>
                  </a:moveTo>
                  <a:lnTo>
                    <a:pt x="0" y="327725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41153" y="3825620"/>
              <a:ext cx="894715" cy="919480"/>
            </a:xfrm>
            <a:custGeom>
              <a:avLst/>
              <a:gdLst/>
              <a:ahLst/>
              <a:cxnLst/>
              <a:rect l="l" t="t" r="r" b="b"/>
              <a:pathLst>
                <a:path w="894714" h="919479">
                  <a:moveTo>
                    <a:pt x="144640" y="910107"/>
                  </a:moveTo>
                  <a:lnTo>
                    <a:pt x="118071" y="841235"/>
                  </a:lnTo>
                  <a:lnTo>
                    <a:pt x="103644" y="815632"/>
                  </a:lnTo>
                  <a:lnTo>
                    <a:pt x="103238" y="815073"/>
                  </a:lnTo>
                  <a:lnTo>
                    <a:pt x="100253" y="811847"/>
                  </a:lnTo>
                  <a:lnTo>
                    <a:pt x="93776" y="806475"/>
                  </a:lnTo>
                  <a:lnTo>
                    <a:pt x="92214" y="805891"/>
                  </a:lnTo>
                  <a:lnTo>
                    <a:pt x="91503" y="805624"/>
                  </a:lnTo>
                  <a:lnTo>
                    <a:pt x="88214" y="805891"/>
                  </a:lnTo>
                  <a:lnTo>
                    <a:pt x="90843" y="805383"/>
                  </a:lnTo>
                  <a:lnTo>
                    <a:pt x="91503" y="805624"/>
                  </a:lnTo>
                  <a:lnTo>
                    <a:pt x="93116" y="805484"/>
                  </a:lnTo>
                  <a:lnTo>
                    <a:pt x="115963" y="790663"/>
                  </a:lnTo>
                  <a:lnTo>
                    <a:pt x="122008" y="783628"/>
                  </a:lnTo>
                  <a:lnTo>
                    <a:pt x="125107" y="778230"/>
                  </a:lnTo>
                  <a:lnTo>
                    <a:pt x="129451" y="766051"/>
                  </a:lnTo>
                  <a:lnTo>
                    <a:pt x="130530" y="759218"/>
                  </a:lnTo>
                  <a:lnTo>
                    <a:pt x="130530" y="744372"/>
                  </a:lnTo>
                  <a:lnTo>
                    <a:pt x="129476" y="737489"/>
                  </a:lnTo>
                  <a:lnTo>
                    <a:pt x="125222" y="724509"/>
                  </a:lnTo>
                  <a:lnTo>
                    <a:pt x="121983" y="718705"/>
                  </a:lnTo>
                  <a:lnTo>
                    <a:pt x="120345" y="716775"/>
                  </a:lnTo>
                  <a:lnTo>
                    <a:pt x="113271" y="708418"/>
                  </a:lnTo>
                  <a:lnTo>
                    <a:pt x="107759" y="704100"/>
                  </a:lnTo>
                  <a:lnTo>
                    <a:pt x="101130" y="700608"/>
                  </a:lnTo>
                  <a:lnTo>
                    <a:pt x="101130" y="745083"/>
                  </a:lnTo>
                  <a:lnTo>
                    <a:pt x="101104" y="759218"/>
                  </a:lnTo>
                  <a:lnTo>
                    <a:pt x="70853" y="789698"/>
                  </a:lnTo>
                  <a:lnTo>
                    <a:pt x="63919" y="790663"/>
                  </a:lnTo>
                  <a:lnTo>
                    <a:pt x="27698" y="790663"/>
                  </a:lnTo>
                  <a:lnTo>
                    <a:pt x="27698" y="716775"/>
                  </a:lnTo>
                  <a:lnTo>
                    <a:pt x="57315" y="716775"/>
                  </a:lnTo>
                  <a:lnTo>
                    <a:pt x="99237" y="737806"/>
                  </a:lnTo>
                  <a:lnTo>
                    <a:pt x="101130" y="745083"/>
                  </a:lnTo>
                  <a:lnTo>
                    <a:pt x="101130" y="700608"/>
                  </a:lnTo>
                  <a:lnTo>
                    <a:pt x="63957" y="691629"/>
                  </a:lnTo>
                  <a:lnTo>
                    <a:pt x="59397" y="691464"/>
                  </a:lnTo>
                  <a:lnTo>
                    <a:pt x="10134" y="691464"/>
                  </a:lnTo>
                  <a:lnTo>
                    <a:pt x="7277" y="692505"/>
                  </a:lnTo>
                  <a:lnTo>
                    <a:pt x="1447" y="696645"/>
                  </a:lnTo>
                  <a:lnTo>
                    <a:pt x="0" y="700290"/>
                  </a:lnTo>
                  <a:lnTo>
                    <a:pt x="0" y="912596"/>
                  </a:lnTo>
                  <a:lnTo>
                    <a:pt x="11442" y="919099"/>
                  </a:lnTo>
                  <a:lnTo>
                    <a:pt x="16179" y="919099"/>
                  </a:lnTo>
                  <a:lnTo>
                    <a:pt x="27698" y="815632"/>
                  </a:lnTo>
                  <a:lnTo>
                    <a:pt x="53949" y="815632"/>
                  </a:lnTo>
                  <a:lnTo>
                    <a:pt x="89865" y="845489"/>
                  </a:lnTo>
                  <a:lnTo>
                    <a:pt x="115277" y="910348"/>
                  </a:lnTo>
                  <a:lnTo>
                    <a:pt x="115798" y="911923"/>
                  </a:lnTo>
                  <a:lnTo>
                    <a:pt x="116459" y="913295"/>
                  </a:lnTo>
                  <a:lnTo>
                    <a:pt x="128117" y="919099"/>
                  </a:lnTo>
                  <a:lnTo>
                    <a:pt x="132892" y="919099"/>
                  </a:lnTo>
                  <a:lnTo>
                    <a:pt x="144551" y="912596"/>
                  </a:lnTo>
                  <a:lnTo>
                    <a:pt x="144640" y="910107"/>
                  </a:lnTo>
                  <a:close/>
                </a:path>
                <a:path w="894714" h="919479">
                  <a:moveTo>
                    <a:pt x="321741" y="904443"/>
                  </a:moveTo>
                  <a:lnTo>
                    <a:pt x="313778" y="893953"/>
                  </a:lnTo>
                  <a:lnTo>
                    <a:pt x="274154" y="893953"/>
                  </a:lnTo>
                  <a:lnTo>
                    <a:pt x="274154" y="720344"/>
                  </a:lnTo>
                  <a:lnTo>
                    <a:pt x="274154" y="696734"/>
                  </a:lnTo>
                  <a:lnTo>
                    <a:pt x="273799" y="695540"/>
                  </a:lnTo>
                  <a:lnTo>
                    <a:pt x="262305" y="690105"/>
                  </a:lnTo>
                  <a:lnTo>
                    <a:pt x="259397" y="690105"/>
                  </a:lnTo>
                  <a:lnTo>
                    <a:pt x="249148" y="692391"/>
                  </a:lnTo>
                  <a:lnTo>
                    <a:pt x="195681" y="726541"/>
                  </a:lnTo>
                  <a:lnTo>
                    <a:pt x="190868" y="741387"/>
                  </a:lnTo>
                  <a:lnTo>
                    <a:pt x="191020" y="743356"/>
                  </a:lnTo>
                  <a:lnTo>
                    <a:pt x="191630" y="746785"/>
                  </a:lnTo>
                  <a:lnTo>
                    <a:pt x="192481" y="748182"/>
                  </a:lnTo>
                  <a:lnTo>
                    <a:pt x="195275" y="750366"/>
                  </a:lnTo>
                  <a:lnTo>
                    <a:pt x="196913" y="750824"/>
                  </a:lnTo>
                  <a:lnTo>
                    <a:pt x="200698" y="750392"/>
                  </a:lnTo>
                  <a:lnTo>
                    <a:pt x="202742" y="749604"/>
                  </a:lnTo>
                  <a:lnTo>
                    <a:pt x="205054" y="748182"/>
                  </a:lnTo>
                  <a:lnTo>
                    <a:pt x="246278" y="720344"/>
                  </a:lnTo>
                  <a:lnTo>
                    <a:pt x="246278" y="893953"/>
                  </a:lnTo>
                  <a:lnTo>
                    <a:pt x="199491" y="893953"/>
                  </a:lnTo>
                  <a:lnTo>
                    <a:pt x="198183" y="894295"/>
                  </a:lnTo>
                  <a:lnTo>
                    <a:pt x="191897" y="904443"/>
                  </a:lnTo>
                  <a:lnTo>
                    <a:pt x="191897" y="908253"/>
                  </a:lnTo>
                  <a:lnTo>
                    <a:pt x="199644" y="918083"/>
                  </a:lnTo>
                  <a:lnTo>
                    <a:pt x="313639" y="918083"/>
                  </a:lnTo>
                  <a:lnTo>
                    <a:pt x="321741" y="908253"/>
                  </a:lnTo>
                  <a:lnTo>
                    <a:pt x="321741" y="904443"/>
                  </a:lnTo>
                  <a:close/>
                </a:path>
                <a:path w="894714" h="919479">
                  <a:moveTo>
                    <a:pt x="894461" y="0"/>
                  </a:moveTo>
                  <a:lnTo>
                    <a:pt x="846061" y="0"/>
                  </a:lnTo>
                  <a:lnTo>
                    <a:pt x="846061" y="335788"/>
                  </a:lnTo>
                  <a:lnTo>
                    <a:pt x="894461" y="335788"/>
                  </a:lnTo>
                  <a:lnTo>
                    <a:pt x="89446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83285" y="4369962"/>
              <a:ext cx="349885" cy="198755"/>
            </a:xfrm>
            <a:custGeom>
              <a:avLst/>
              <a:gdLst/>
              <a:ahLst/>
              <a:cxnLst/>
              <a:rect l="l" t="t" r="r" b="b"/>
              <a:pathLst>
                <a:path w="349885" h="198754">
                  <a:moveTo>
                    <a:pt x="0" y="198386"/>
                  </a:moveTo>
                  <a:lnTo>
                    <a:pt x="349759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67151" y="4344968"/>
              <a:ext cx="382270" cy="248920"/>
            </a:xfrm>
            <a:custGeom>
              <a:avLst/>
              <a:gdLst/>
              <a:ahLst/>
              <a:cxnLst/>
              <a:rect l="l" t="t" r="r" b="b"/>
              <a:pathLst>
                <a:path w="382270" h="248920">
                  <a:moveTo>
                    <a:pt x="357826" y="0"/>
                  </a:moveTo>
                  <a:lnTo>
                    <a:pt x="0" y="206471"/>
                  </a:lnTo>
                  <a:lnTo>
                    <a:pt x="24201" y="248375"/>
                  </a:lnTo>
                  <a:lnTo>
                    <a:pt x="382028" y="41903"/>
                  </a:lnTo>
                  <a:lnTo>
                    <a:pt x="35782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984182" y="4363154"/>
            <a:ext cx="503555" cy="380365"/>
            <a:chOff x="4984182" y="4363154"/>
            <a:chExt cx="503555" cy="38036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7146" y="4516524"/>
              <a:ext cx="150095" cy="22660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000316" y="4388148"/>
              <a:ext cx="281940" cy="159385"/>
            </a:xfrm>
            <a:custGeom>
              <a:avLst/>
              <a:gdLst/>
              <a:ahLst/>
              <a:cxnLst/>
              <a:rect l="l" t="t" r="r" b="b"/>
              <a:pathLst>
                <a:path w="281939" h="159385">
                  <a:moveTo>
                    <a:pt x="281524" y="159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84182" y="4363154"/>
              <a:ext cx="314325" cy="209550"/>
            </a:xfrm>
            <a:custGeom>
              <a:avLst/>
              <a:gdLst/>
              <a:ahLst/>
              <a:cxnLst/>
              <a:rect l="l" t="t" r="r" b="b"/>
              <a:pathLst>
                <a:path w="314325" h="209550">
                  <a:moveTo>
                    <a:pt x="24201" y="0"/>
                  </a:moveTo>
                  <a:lnTo>
                    <a:pt x="0" y="41903"/>
                  </a:lnTo>
                  <a:lnTo>
                    <a:pt x="289591" y="209002"/>
                  </a:lnTo>
                  <a:lnTo>
                    <a:pt x="313793" y="167099"/>
                  </a:lnTo>
                  <a:lnTo>
                    <a:pt x="2420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54153" y="3547793"/>
            <a:ext cx="197333" cy="232384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31317" y="3565762"/>
            <a:ext cx="1670050" cy="1461135"/>
            <a:chOff x="131317" y="3565762"/>
            <a:chExt cx="1670050" cy="1461135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8836" y="4029304"/>
              <a:ext cx="162269" cy="2282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66014" y="4135871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3942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1982" y="4111707"/>
              <a:ext cx="402590" cy="48895"/>
            </a:xfrm>
            <a:custGeom>
              <a:avLst/>
              <a:gdLst/>
              <a:ahLst/>
              <a:cxnLst/>
              <a:rect l="l" t="t" r="r" b="b"/>
              <a:pathLst>
                <a:path w="402590" h="48895">
                  <a:moveTo>
                    <a:pt x="402268" y="0"/>
                  </a:moveTo>
                  <a:lnTo>
                    <a:pt x="0" y="0"/>
                  </a:lnTo>
                  <a:lnTo>
                    <a:pt x="0" y="48327"/>
                  </a:lnTo>
                  <a:lnTo>
                    <a:pt x="402268" y="48327"/>
                  </a:lnTo>
                  <a:lnTo>
                    <a:pt x="40226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17" y="3565762"/>
              <a:ext cx="1669810" cy="1461017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651247" y="4285869"/>
            <a:ext cx="4298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2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4626" y="3350209"/>
            <a:ext cx="4305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2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88641" y="3447364"/>
            <a:ext cx="4298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2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52188" y="2954223"/>
            <a:ext cx="3619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32404" y="3416300"/>
            <a:ext cx="3619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92605" y="3331286"/>
            <a:ext cx="3619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32177" y="5390184"/>
            <a:ext cx="4648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800" spc="7" baseline="-16493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2100" spc="5" dirty="0">
                <a:solidFill>
                  <a:srgbClr val="0000FF"/>
                </a:solidFill>
                <a:latin typeface="Calibri"/>
                <a:cs typeface="Calibri"/>
              </a:rPr>
              <a:t>+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482822" y="5033285"/>
            <a:ext cx="280035" cy="295275"/>
            <a:chOff x="5482822" y="5033285"/>
            <a:chExt cx="280035" cy="295275"/>
          </a:xfrm>
        </p:grpSpPr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9626" y="5171517"/>
              <a:ext cx="102984" cy="1566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82822" y="5033285"/>
              <a:ext cx="152054" cy="206094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4105938" y="5012957"/>
            <a:ext cx="1316355" cy="587375"/>
            <a:chOff x="4105938" y="5012957"/>
            <a:chExt cx="1316355" cy="587375"/>
          </a:xfrm>
        </p:grpSpPr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05938" y="5033285"/>
              <a:ext cx="152061" cy="20609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89754" y="5173189"/>
              <a:ext cx="94559" cy="1549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20901" y="5012957"/>
              <a:ext cx="1000869" cy="587134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4913198" y="5653574"/>
            <a:ext cx="43180" cy="410845"/>
            <a:chOff x="4913198" y="5653574"/>
            <a:chExt cx="43180" cy="410845"/>
          </a:xfrm>
        </p:grpSpPr>
        <p:sp>
          <p:nvSpPr>
            <p:cNvPr id="54" name="object 54"/>
            <p:cNvSpPr/>
            <p:nvPr/>
          </p:nvSpPr>
          <p:spPr>
            <a:xfrm>
              <a:off x="4934678" y="5657873"/>
              <a:ext cx="0" cy="401955"/>
            </a:xfrm>
            <a:custGeom>
              <a:avLst/>
              <a:gdLst/>
              <a:ahLst/>
              <a:cxnLst/>
              <a:rect l="l" t="t" r="r" b="b"/>
              <a:pathLst>
                <a:path h="401954">
                  <a:moveTo>
                    <a:pt x="0" y="401630"/>
                  </a:moveTo>
                  <a:lnTo>
                    <a:pt x="0" y="0"/>
                  </a:lnTo>
                </a:path>
              </a:pathLst>
            </a:custGeom>
            <a:ln w="334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13198" y="5653574"/>
              <a:ext cx="43180" cy="410845"/>
            </a:xfrm>
            <a:custGeom>
              <a:avLst/>
              <a:gdLst/>
              <a:ahLst/>
              <a:cxnLst/>
              <a:rect l="l" t="t" r="r" b="b"/>
              <a:pathLst>
                <a:path w="43179" h="410845">
                  <a:moveTo>
                    <a:pt x="42959" y="0"/>
                  </a:moveTo>
                  <a:lnTo>
                    <a:pt x="0" y="0"/>
                  </a:lnTo>
                  <a:lnTo>
                    <a:pt x="0" y="410229"/>
                  </a:lnTo>
                  <a:lnTo>
                    <a:pt x="42959" y="410229"/>
                  </a:lnTo>
                  <a:lnTo>
                    <a:pt x="4295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5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13250" y="6108280"/>
            <a:ext cx="1636878" cy="534182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5838392" y="3704021"/>
            <a:ext cx="829944" cy="348615"/>
            <a:chOff x="5838392" y="3704021"/>
            <a:chExt cx="829944" cy="348615"/>
          </a:xfrm>
        </p:grpSpPr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90936" y="3875622"/>
              <a:ext cx="129270" cy="17691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356045" y="3723777"/>
              <a:ext cx="299720" cy="168275"/>
            </a:xfrm>
            <a:custGeom>
              <a:avLst/>
              <a:gdLst/>
              <a:ahLst/>
              <a:cxnLst/>
              <a:rect l="l" t="t" r="r" b="b"/>
              <a:pathLst>
                <a:path w="299720" h="168275">
                  <a:moveTo>
                    <a:pt x="299196" y="0"/>
                  </a:moveTo>
                  <a:lnTo>
                    <a:pt x="0" y="168057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42948" y="3704021"/>
              <a:ext cx="325755" cy="207645"/>
            </a:xfrm>
            <a:custGeom>
              <a:avLst/>
              <a:gdLst/>
              <a:ahLst/>
              <a:cxnLst/>
              <a:rect l="l" t="t" r="r" b="b"/>
              <a:pathLst>
                <a:path w="325754" h="207645">
                  <a:moveTo>
                    <a:pt x="306679" y="0"/>
                  </a:moveTo>
                  <a:lnTo>
                    <a:pt x="0" y="175452"/>
                  </a:lnTo>
                  <a:lnTo>
                    <a:pt x="18708" y="207568"/>
                  </a:lnTo>
                  <a:lnTo>
                    <a:pt x="325388" y="32115"/>
                  </a:lnTo>
                  <a:lnTo>
                    <a:pt x="30667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51488" y="3724045"/>
              <a:ext cx="287655" cy="161925"/>
            </a:xfrm>
            <a:custGeom>
              <a:avLst/>
              <a:gdLst/>
              <a:ahLst/>
              <a:cxnLst/>
              <a:rect l="l" t="t" r="r" b="b"/>
              <a:pathLst>
                <a:path w="287654" h="161925">
                  <a:moveTo>
                    <a:pt x="0" y="0"/>
                  </a:moveTo>
                  <a:lnTo>
                    <a:pt x="287430" y="16132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38392" y="3704289"/>
              <a:ext cx="313690" cy="201295"/>
            </a:xfrm>
            <a:custGeom>
              <a:avLst/>
              <a:gdLst/>
              <a:ahLst/>
              <a:cxnLst/>
              <a:rect l="l" t="t" r="r" b="b"/>
              <a:pathLst>
                <a:path w="313689" h="201295">
                  <a:moveTo>
                    <a:pt x="18708" y="0"/>
                  </a:moveTo>
                  <a:lnTo>
                    <a:pt x="0" y="32115"/>
                  </a:lnTo>
                  <a:lnTo>
                    <a:pt x="294913" y="200853"/>
                  </a:lnTo>
                  <a:lnTo>
                    <a:pt x="313622" y="168737"/>
                  </a:lnTo>
                  <a:lnTo>
                    <a:pt x="1870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3" name="object 6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720659" y="3565773"/>
            <a:ext cx="139360" cy="178419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640425" y="3565917"/>
            <a:ext cx="139343" cy="178275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6180535" y="4097714"/>
            <a:ext cx="139700" cy="574040"/>
            <a:chOff x="6180535" y="4097714"/>
            <a:chExt cx="139700" cy="574040"/>
          </a:xfrm>
        </p:grpSpPr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80535" y="4492993"/>
              <a:ext cx="139360" cy="17828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253125" y="4101422"/>
              <a:ext cx="0" cy="351790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3514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34416" y="4097714"/>
              <a:ext cx="37465" cy="359410"/>
            </a:xfrm>
            <a:custGeom>
              <a:avLst/>
              <a:gdLst/>
              <a:ahLst/>
              <a:cxnLst/>
              <a:rect l="l" t="t" r="r" b="b"/>
              <a:pathLst>
                <a:path w="37464" h="359410">
                  <a:moveTo>
                    <a:pt x="37417" y="0"/>
                  </a:moveTo>
                  <a:lnTo>
                    <a:pt x="0" y="0"/>
                  </a:lnTo>
                  <a:lnTo>
                    <a:pt x="0" y="358878"/>
                  </a:lnTo>
                  <a:lnTo>
                    <a:pt x="37417" y="358878"/>
                  </a:lnTo>
                  <a:lnTo>
                    <a:pt x="3741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7828722" y="3568822"/>
            <a:ext cx="1136650" cy="500380"/>
            <a:chOff x="7828722" y="3568822"/>
            <a:chExt cx="1136650" cy="500380"/>
          </a:xfrm>
        </p:grpSpPr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74729" y="3877847"/>
              <a:ext cx="225028" cy="1911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69570" y="3568822"/>
              <a:ext cx="195403" cy="19318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450688" y="3724416"/>
              <a:ext cx="273685" cy="153670"/>
            </a:xfrm>
            <a:custGeom>
              <a:avLst/>
              <a:gdLst/>
              <a:ahLst/>
              <a:cxnLst/>
              <a:rect l="l" t="t" r="r" b="b"/>
              <a:pathLst>
                <a:path w="273684" h="153670">
                  <a:moveTo>
                    <a:pt x="273149" y="0"/>
                  </a:moveTo>
                  <a:lnTo>
                    <a:pt x="0" y="153183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437592" y="3704660"/>
              <a:ext cx="299720" cy="193040"/>
            </a:xfrm>
            <a:custGeom>
              <a:avLst/>
              <a:gdLst/>
              <a:ahLst/>
              <a:cxnLst/>
              <a:rect l="l" t="t" r="r" b="b"/>
              <a:pathLst>
                <a:path w="299720" h="193039">
                  <a:moveTo>
                    <a:pt x="280632" y="0"/>
                  </a:moveTo>
                  <a:lnTo>
                    <a:pt x="0" y="160600"/>
                  </a:lnTo>
                  <a:lnTo>
                    <a:pt x="18708" y="192695"/>
                  </a:lnTo>
                  <a:lnTo>
                    <a:pt x="299341" y="32115"/>
                  </a:lnTo>
                  <a:lnTo>
                    <a:pt x="28063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841819" y="3709934"/>
              <a:ext cx="338455" cy="190500"/>
            </a:xfrm>
            <a:custGeom>
              <a:avLst/>
              <a:gdLst/>
              <a:ahLst/>
              <a:cxnLst/>
              <a:rect l="l" t="t" r="r" b="b"/>
              <a:pathLst>
                <a:path w="338454" h="190500">
                  <a:moveTo>
                    <a:pt x="0" y="0"/>
                  </a:moveTo>
                  <a:lnTo>
                    <a:pt x="338422" y="19047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28722" y="3690157"/>
              <a:ext cx="365125" cy="230504"/>
            </a:xfrm>
            <a:custGeom>
              <a:avLst/>
              <a:gdLst/>
              <a:ahLst/>
              <a:cxnLst/>
              <a:rect l="l" t="t" r="r" b="b"/>
              <a:pathLst>
                <a:path w="365125" h="230504">
                  <a:moveTo>
                    <a:pt x="18708" y="0"/>
                  </a:moveTo>
                  <a:lnTo>
                    <a:pt x="0" y="32115"/>
                  </a:lnTo>
                  <a:lnTo>
                    <a:pt x="345905" y="230002"/>
                  </a:lnTo>
                  <a:lnTo>
                    <a:pt x="364614" y="197907"/>
                  </a:lnTo>
                  <a:lnTo>
                    <a:pt x="1870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6" name="object 7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576340" y="3568822"/>
            <a:ext cx="195424" cy="193189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8229507" y="4113824"/>
            <a:ext cx="195580" cy="575310"/>
            <a:chOff x="8229507" y="4113824"/>
            <a:chExt cx="195580" cy="575310"/>
          </a:xfrm>
        </p:grpSpPr>
        <p:pic>
          <p:nvPicPr>
            <p:cNvPr id="78" name="object 7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29507" y="4495898"/>
              <a:ext cx="195195" cy="19319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295404" y="4117532"/>
              <a:ext cx="0" cy="337820"/>
            </a:xfrm>
            <a:custGeom>
              <a:avLst/>
              <a:gdLst/>
              <a:ahLst/>
              <a:cxnLst/>
              <a:rect l="l" t="t" r="r" b="b"/>
              <a:pathLst>
                <a:path h="337820">
                  <a:moveTo>
                    <a:pt x="0" y="3378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276695" y="4113824"/>
              <a:ext cx="37465" cy="345440"/>
            </a:xfrm>
            <a:custGeom>
              <a:avLst/>
              <a:gdLst/>
              <a:ahLst/>
              <a:cxnLst/>
              <a:rect l="l" t="t" r="r" b="b"/>
              <a:pathLst>
                <a:path w="37465" h="345439">
                  <a:moveTo>
                    <a:pt x="37417" y="0"/>
                  </a:moveTo>
                  <a:lnTo>
                    <a:pt x="0" y="0"/>
                  </a:lnTo>
                  <a:lnTo>
                    <a:pt x="0" y="345240"/>
                  </a:lnTo>
                  <a:lnTo>
                    <a:pt x="37417" y="345240"/>
                  </a:lnTo>
                  <a:lnTo>
                    <a:pt x="3741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13385"/>
            <a:ext cx="898715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Note</a:t>
            </a:r>
            <a:r>
              <a:rPr spc="440" dirty="0"/>
              <a:t> </a:t>
            </a:r>
            <a:r>
              <a:rPr spc="-10" dirty="0"/>
              <a:t>that</a:t>
            </a:r>
            <a:r>
              <a:rPr spc="470" dirty="0"/>
              <a:t> </a:t>
            </a:r>
            <a:r>
              <a:rPr spc="-20" dirty="0"/>
              <a:t>neutral</a:t>
            </a:r>
            <a:r>
              <a:rPr spc="500" dirty="0"/>
              <a:t> </a:t>
            </a:r>
            <a:r>
              <a:rPr spc="-10" dirty="0"/>
              <a:t>compounds</a:t>
            </a:r>
            <a:r>
              <a:rPr spc="470" dirty="0"/>
              <a:t> </a:t>
            </a:r>
            <a:r>
              <a:rPr spc="-5" dirty="0"/>
              <a:t>can</a:t>
            </a:r>
            <a:r>
              <a:rPr spc="475" dirty="0"/>
              <a:t> </a:t>
            </a:r>
            <a:r>
              <a:rPr spc="-10" dirty="0"/>
              <a:t>often</a:t>
            </a:r>
            <a:r>
              <a:rPr spc="459" dirty="0"/>
              <a:t> </a:t>
            </a:r>
            <a:r>
              <a:rPr spc="-15" dirty="0"/>
              <a:t>react</a:t>
            </a:r>
            <a:r>
              <a:rPr spc="450" dirty="0"/>
              <a:t> </a:t>
            </a:r>
            <a:r>
              <a:rPr dirty="0"/>
              <a:t>either </a:t>
            </a:r>
            <a:r>
              <a:rPr spc="-710" dirty="0"/>
              <a:t> </a:t>
            </a:r>
            <a:r>
              <a:rPr spc="-5" dirty="0"/>
              <a:t>as nucleophiles </a:t>
            </a:r>
            <a:r>
              <a:rPr spc="5" dirty="0"/>
              <a:t>or </a:t>
            </a:r>
            <a:r>
              <a:rPr spc="-5" dirty="0"/>
              <a:t>as electrophiles, depending </a:t>
            </a:r>
            <a:r>
              <a:rPr spc="-10" dirty="0"/>
              <a:t>on the </a:t>
            </a:r>
            <a:r>
              <a:rPr spc="-5" dirty="0"/>
              <a:t> </a:t>
            </a:r>
            <a:r>
              <a:rPr spc="-15" dirty="0"/>
              <a:t>circumstances. </a:t>
            </a:r>
            <a:r>
              <a:rPr spc="-10" dirty="0"/>
              <a:t>After </a:t>
            </a:r>
            <a:r>
              <a:rPr dirty="0"/>
              <a:t>all, if </a:t>
            </a:r>
            <a:r>
              <a:rPr spc="-5" dirty="0"/>
              <a:t>a compound </a:t>
            </a:r>
            <a:r>
              <a:rPr dirty="0"/>
              <a:t>is </a:t>
            </a:r>
            <a:r>
              <a:rPr spc="-15" dirty="0"/>
              <a:t>neutral </a:t>
            </a:r>
            <a:r>
              <a:rPr spc="-25" dirty="0"/>
              <a:t>yet </a:t>
            </a:r>
            <a:r>
              <a:rPr spc="-20" dirty="0"/>
              <a:t> </a:t>
            </a:r>
            <a:r>
              <a:rPr spc="-10" dirty="0"/>
              <a:t>has</a:t>
            </a:r>
            <a:r>
              <a:rPr spc="-5" dirty="0"/>
              <a:t> an</a:t>
            </a:r>
            <a:r>
              <a:rPr dirty="0"/>
              <a:t> </a:t>
            </a:r>
            <a:r>
              <a:rPr spc="-10" dirty="0"/>
              <a:t>electron-rich</a:t>
            </a:r>
            <a:r>
              <a:rPr spc="-5" dirty="0"/>
              <a:t> </a:t>
            </a:r>
            <a:r>
              <a:rPr dirty="0"/>
              <a:t>nucleophilic</a:t>
            </a:r>
            <a:r>
              <a:rPr spc="5" dirty="0"/>
              <a:t> </a:t>
            </a:r>
            <a:r>
              <a:rPr spc="-10" dirty="0"/>
              <a:t>site,</a:t>
            </a:r>
            <a:r>
              <a:rPr spc="-5" dirty="0"/>
              <a:t> </a:t>
            </a:r>
            <a:r>
              <a:rPr dirty="0"/>
              <a:t>it</a:t>
            </a:r>
            <a:r>
              <a:rPr spc="5" dirty="0"/>
              <a:t> </a:t>
            </a:r>
            <a:r>
              <a:rPr spc="-20" dirty="0"/>
              <a:t>must</a:t>
            </a:r>
            <a:r>
              <a:rPr spc="680" dirty="0"/>
              <a:t> </a:t>
            </a:r>
            <a:r>
              <a:rPr spc="-5" dirty="0"/>
              <a:t>also </a:t>
            </a:r>
            <a:r>
              <a:rPr dirty="0"/>
              <a:t> </a:t>
            </a:r>
            <a:r>
              <a:rPr spc="-25" dirty="0"/>
              <a:t>have</a:t>
            </a:r>
            <a:r>
              <a:rPr spc="10" dirty="0"/>
              <a:t> </a:t>
            </a:r>
            <a:r>
              <a:rPr spc="-5" dirty="0"/>
              <a:t>a</a:t>
            </a:r>
            <a:r>
              <a:rPr dirty="0"/>
              <a:t> </a:t>
            </a:r>
            <a:r>
              <a:rPr spc="-10" dirty="0"/>
              <a:t>corresponding</a:t>
            </a:r>
            <a:r>
              <a:rPr spc="55" dirty="0"/>
              <a:t> </a:t>
            </a:r>
            <a:r>
              <a:rPr spc="-10" dirty="0"/>
              <a:t>electron-poor</a:t>
            </a:r>
            <a:r>
              <a:rPr spc="25" dirty="0"/>
              <a:t> </a:t>
            </a:r>
            <a:r>
              <a:rPr spc="-10" dirty="0"/>
              <a:t>electrophilic</a:t>
            </a:r>
            <a:r>
              <a:rPr spc="25" dirty="0"/>
              <a:t> </a:t>
            </a:r>
            <a:r>
              <a:rPr spc="-10" dirty="0"/>
              <a:t>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3047" y="185928"/>
            <a:ext cx="9153525" cy="1600200"/>
            <a:chOff x="-3047" y="185928"/>
            <a:chExt cx="9153525" cy="1600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7368"/>
              <a:ext cx="9143999" cy="13014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088" y="185928"/>
              <a:ext cx="7839456" cy="1600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" y="306323"/>
              <a:ext cx="9144000" cy="12009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" y="306323"/>
              <a:ext cx="9144000" cy="1201420"/>
            </a:xfrm>
            <a:custGeom>
              <a:avLst/>
              <a:gdLst/>
              <a:ahLst/>
              <a:cxnLst/>
              <a:rect l="l" t="t" r="r" b="b"/>
              <a:pathLst>
                <a:path w="9144000" h="1201420">
                  <a:moveTo>
                    <a:pt x="0" y="1200912"/>
                  </a:moveTo>
                  <a:lnTo>
                    <a:pt x="9144000" y="12009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36925" marR="5080" indent="-237871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Using</a:t>
            </a:r>
            <a:r>
              <a:rPr sz="3600" spc="5" dirty="0"/>
              <a:t> </a:t>
            </a:r>
            <a:r>
              <a:rPr sz="3600" spc="-5" dirty="0"/>
              <a:t>Curved</a:t>
            </a:r>
            <a:r>
              <a:rPr sz="3600" spc="-40" dirty="0"/>
              <a:t> </a:t>
            </a:r>
            <a:r>
              <a:rPr sz="3600" spc="-20" dirty="0"/>
              <a:t>Arrows</a:t>
            </a:r>
            <a:r>
              <a:rPr sz="3600" spc="-10" dirty="0"/>
              <a:t> </a:t>
            </a:r>
            <a:r>
              <a:rPr sz="3600" dirty="0"/>
              <a:t>in</a:t>
            </a:r>
            <a:r>
              <a:rPr sz="3600" spc="-10" dirty="0"/>
              <a:t> </a:t>
            </a:r>
            <a:r>
              <a:rPr sz="3600" spc="-25" dirty="0"/>
              <a:t>Polar</a:t>
            </a:r>
            <a:r>
              <a:rPr sz="3600" spc="15" dirty="0"/>
              <a:t> </a:t>
            </a:r>
            <a:r>
              <a:rPr sz="3600" spc="-15" dirty="0"/>
              <a:t>Reaction </a:t>
            </a:r>
            <a:r>
              <a:rPr sz="3600" spc="-800" dirty="0"/>
              <a:t> </a:t>
            </a:r>
            <a:r>
              <a:rPr sz="3600" spc="-5" dirty="0"/>
              <a:t>Mechanisms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48564" y="1499057"/>
            <a:ext cx="898525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example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polar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the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synthesis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bromoethane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by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electrophilic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addition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hydrogen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 bromide</a:t>
            </a:r>
            <a:r>
              <a:rPr sz="32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ethene.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64" y="4877561"/>
            <a:ext cx="898398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Let</a:t>
            </a:r>
            <a:r>
              <a:rPr sz="3200" spc="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us</a:t>
            </a:r>
            <a:r>
              <a:rPr sz="3200" spc="2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work</a:t>
            </a:r>
            <a:r>
              <a:rPr sz="3200" spc="1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out</a:t>
            </a:r>
            <a:r>
              <a:rPr sz="3200" spc="22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1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mechanism</a:t>
            </a:r>
            <a:r>
              <a:rPr sz="3200" spc="22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this</a:t>
            </a:r>
            <a:r>
              <a:rPr sz="3200" spc="20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2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using </a:t>
            </a:r>
            <a:r>
              <a:rPr sz="3200" spc="-7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curved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arrows.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87914" y="3682898"/>
            <a:ext cx="1320800" cy="215265"/>
            <a:chOff x="4687914" y="3682898"/>
            <a:chExt cx="1320800" cy="215265"/>
          </a:xfrm>
        </p:grpSpPr>
        <p:sp>
          <p:nvSpPr>
            <p:cNvPr id="12" name="object 12"/>
            <p:cNvSpPr/>
            <p:nvPr/>
          </p:nvSpPr>
          <p:spPr>
            <a:xfrm>
              <a:off x="4687913" y="3684269"/>
              <a:ext cx="1319530" cy="212725"/>
            </a:xfrm>
            <a:custGeom>
              <a:avLst/>
              <a:gdLst/>
              <a:ahLst/>
              <a:cxnLst/>
              <a:rect l="l" t="t" r="r" b="b"/>
              <a:pathLst>
                <a:path w="1319529" h="212725">
                  <a:moveTo>
                    <a:pt x="1319187" y="107442"/>
                  </a:moveTo>
                  <a:lnTo>
                    <a:pt x="896988" y="0"/>
                  </a:lnTo>
                  <a:lnTo>
                    <a:pt x="899337" y="2692"/>
                  </a:lnTo>
                  <a:lnTo>
                    <a:pt x="913790" y="21602"/>
                  </a:lnTo>
                  <a:lnTo>
                    <a:pt x="923378" y="36080"/>
                  </a:lnTo>
                  <a:lnTo>
                    <a:pt x="933145" y="52781"/>
                  </a:lnTo>
                  <a:lnTo>
                    <a:pt x="941552" y="70815"/>
                  </a:lnTo>
                  <a:lnTo>
                    <a:pt x="946683" y="86499"/>
                  </a:lnTo>
                  <a:lnTo>
                    <a:pt x="0" y="86499"/>
                  </a:lnTo>
                  <a:lnTo>
                    <a:pt x="0" y="128384"/>
                  </a:lnTo>
                  <a:lnTo>
                    <a:pt x="946531" y="128384"/>
                  </a:lnTo>
                  <a:lnTo>
                    <a:pt x="941552" y="143256"/>
                  </a:lnTo>
                  <a:lnTo>
                    <a:pt x="923378" y="177228"/>
                  </a:lnTo>
                  <a:lnTo>
                    <a:pt x="896988" y="212547"/>
                  </a:lnTo>
                  <a:lnTo>
                    <a:pt x="1319187" y="10744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84906" y="3684257"/>
              <a:ext cx="422275" cy="212725"/>
            </a:xfrm>
            <a:custGeom>
              <a:avLst/>
              <a:gdLst/>
              <a:ahLst/>
              <a:cxnLst/>
              <a:rect l="l" t="t" r="r" b="b"/>
              <a:pathLst>
                <a:path w="422275" h="212725">
                  <a:moveTo>
                    <a:pt x="422205" y="107449"/>
                  </a:moveTo>
                  <a:lnTo>
                    <a:pt x="356236" y="123871"/>
                  </a:lnTo>
                  <a:lnTo>
                    <a:pt x="211102" y="160000"/>
                  </a:lnTo>
                  <a:lnTo>
                    <a:pt x="65969" y="196129"/>
                  </a:lnTo>
                  <a:lnTo>
                    <a:pt x="0" y="212552"/>
                  </a:lnTo>
                  <a:lnTo>
                    <a:pt x="8246" y="202595"/>
                  </a:lnTo>
                  <a:lnTo>
                    <a:pt x="26387" y="177242"/>
                  </a:lnTo>
                  <a:lnTo>
                    <a:pt x="44529" y="143268"/>
                  </a:lnTo>
                  <a:lnTo>
                    <a:pt x="52775" y="107449"/>
                  </a:lnTo>
                  <a:lnTo>
                    <a:pt x="44529" y="70829"/>
                  </a:lnTo>
                  <a:lnTo>
                    <a:pt x="26387" y="36097"/>
                  </a:lnTo>
                  <a:lnTo>
                    <a:pt x="8246" y="10178"/>
                  </a:lnTo>
                  <a:lnTo>
                    <a:pt x="0" y="0"/>
                  </a:lnTo>
                  <a:lnTo>
                    <a:pt x="65969" y="16788"/>
                  </a:lnTo>
                  <a:lnTo>
                    <a:pt x="211102" y="53724"/>
                  </a:lnTo>
                  <a:lnTo>
                    <a:pt x="356236" y="90660"/>
                  </a:lnTo>
                  <a:lnTo>
                    <a:pt x="422205" y="107449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232923" y="3256050"/>
            <a:ext cx="965200" cy="899160"/>
            <a:chOff x="1232923" y="3256050"/>
            <a:chExt cx="965200" cy="89916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4632" y="3617879"/>
              <a:ext cx="125821" cy="1750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6837" y="3617879"/>
              <a:ext cx="125821" cy="17502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91068" y="3607510"/>
              <a:ext cx="261620" cy="103505"/>
            </a:xfrm>
            <a:custGeom>
              <a:avLst/>
              <a:gdLst/>
              <a:ahLst/>
              <a:cxnLst/>
              <a:rect l="l" t="t" r="r" b="b"/>
              <a:pathLst>
                <a:path w="261619" h="103504">
                  <a:moveTo>
                    <a:pt x="261137" y="81661"/>
                  </a:moveTo>
                  <a:lnTo>
                    <a:pt x="254825" y="75399"/>
                  </a:lnTo>
                  <a:lnTo>
                    <a:pt x="14071" y="75399"/>
                  </a:lnTo>
                  <a:lnTo>
                    <a:pt x="6299" y="75399"/>
                  </a:lnTo>
                  <a:lnTo>
                    <a:pt x="0" y="81661"/>
                  </a:lnTo>
                  <a:lnTo>
                    <a:pt x="0" y="97078"/>
                  </a:lnTo>
                  <a:lnTo>
                    <a:pt x="6299" y="103314"/>
                  </a:lnTo>
                  <a:lnTo>
                    <a:pt x="254825" y="103314"/>
                  </a:lnTo>
                  <a:lnTo>
                    <a:pt x="261137" y="97078"/>
                  </a:lnTo>
                  <a:lnTo>
                    <a:pt x="261137" y="81661"/>
                  </a:lnTo>
                  <a:close/>
                </a:path>
                <a:path w="261619" h="103504">
                  <a:moveTo>
                    <a:pt x="261137" y="6261"/>
                  </a:moveTo>
                  <a:lnTo>
                    <a:pt x="254825" y="0"/>
                  </a:lnTo>
                  <a:lnTo>
                    <a:pt x="14071" y="0"/>
                  </a:lnTo>
                  <a:lnTo>
                    <a:pt x="6299" y="0"/>
                  </a:lnTo>
                  <a:lnTo>
                    <a:pt x="0" y="6261"/>
                  </a:lnTo>
                  <a:lnTo>
                    <a:pt x="0" y="21678"/>
                  </a:lnTo>
                  <a:lnTo>
                    <a:pt x="6299" y="27927"/>
                  </a:lnTo>
                  <a:lnTo>
                    <a:pt x="254825" y="27927"/>
                  </a:lnTo>
                  <a:lnTo>
                    <a:pt x="261137" y="21678"/>
                  </a:lnTo>
                  <a:lnTo>
                    <a:pt x="261137" y="626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2923" y="3256050"/>
              <a:ext cx="236943" cy="3720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2923" y="3787130"/>
              <a:ext cx="224453" cy="36753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9895" y="3802314"/>
              <a:ext cx="218217" cy="3523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8304" y="3256050"/>
              <a:ext cx="229808" cy="355294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0779" y="3607272"/>
            <a:ext cx="175332" cy="185966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3644323" y="3662422"/>
            <a:ext cx="647700" cy="173355"/>
            <a:chOff x="3644323" y="3662422"/>
            <a:chExt cx="647700" cy="173355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44323" y="3662422"/>
              <a:ext cx="120797" cy="1732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77670" y="3663198"/>
              <a:ext cx="214230" cy="17245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784863" y="3726531"/>
              <a:ext cx="277495" cy="27940"/>
            </a:xfrm>
            <a:custGeom>
              <a:avLst/>
              <a:gdLst/>
              <a:ahLst/>
              <a:cxnLst/>
              <a:rect l="l" t="t" r="r" b="b"/>
              <a:pathLst>
                <a:path w="277495" h="27939">
                  <a:moveTo>
                    <a:pt x="270719" y="0"/>
                  </a:moveTo>
                  <a:lnTo>
                    <a:pt x="14073" y="0"/>
                  </a:lnTo>
                  <a:lnTo>
                    <a:pt x="6254" y="0"/>
                  </a:lnTo>
                  <a:lnTo>
                    <a:pt x="0" y="6263"/>
                  </a:lnTo>
                  <a:lnTo>
                    <a:pt x="0" y="21679"/>
                  </a:lnTo>
                  <a:lnTo>
                    <a:pt x="6254" y="27923"/>
                  </a:lnTo>
                  <a:lnTo>
                    <a:pt x="270719" y="27924"/>
                  </a:lnTo>
                  <a:lnTo>
                    <a:pt x="276974" y="21679"/>
                  </a:lnTo>
                  <a:lnTo>
                    <a:pt x="276974" y="6263"/>
                  </a:lnTo>
                  <a:lnTo>
                    <a:pt x="2707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352890" y="3256148"/>
            <a:ext cx="1497965" cy="898525"/>
            <a:chOff x="6352890" y="3256148"/>
            <a:chExt cx="1497965" cy="898525"/>
          </a:xfrm>
        </p:grpSpPr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85925" y="3617880"/>
              <a:ext cx="125879" cy="1750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08130" y="3617880"/>
              <a:ext cx="125879" cy="17502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032524" y="3682900"/>
              <a:ext cx="261620" cy="27940"/>
            </a:xfrm>
            <a:custGeom>
              <a:avLst/>
              <a:gdLst/>
              <a:ahLst/>
              <a:cxnLst/>
              <a:rect l="l" t="t" r="r" b="b"/>
              <a:pathLst>
                <a:path w="261620" h="27939">
                  <a:moveTo>
                    <a:pt x="254691" y="0"/>
                  </a:moveTo>
                  <a:lnTo>
                    <a:pt x="14073" y="0"/>
                  </a:lnTo>
                  <a:lnTo>
                    <a:pt x="6254" y="0"/>
                  </a:lnTo>
                  <a:lnTo>
                    <a:pt x="0" y="6263"/>
                  </a:lnTo>
                  <a:lnTo>
                    <a:pt x="0" y="21679"/>
                  </a:lnTo>
                  <a:lnTo>
                    <a:pt x="6254" y="27923"/>
                  </a:lnTo>
                  <a:lnTo>
                    <a:pt x="254691" y="27924"/>
                  </a:lnTo>
                  <a:lnTo>
                    <a:pt x="261142" y="21679"/>
                  </a:lnTo>
                  <a:lnTo>
                    <a:pt x="261142" y="6263"/>
                  </a:lnTo>
                  <a:lnTo>
                    <a:pt x="25469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74235" y="3256148"/>
              <a:ext cx="237099" cy="3719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74235" y="3787130"/>
              <a:ext cx="224589" cy="3675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21305" y="3802314"/>
              <a:ext cx="218139" cy="35234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09577" y="3256148"/>
              <a:ext cx="229867" cy="35519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29750" y="3618888"/>
              <a:ext cx="120797" cy="17303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454730" y="3682900"/>
              <a:ext cx="259715" cy="27940"/>
            </a:xfrm>
            <a:custGeom>
              <a:avLst/>
              <a:gdLst/>
              <a:ahLst/>
              <a:cxnLst/>
              <a:rect l="l" t="t" r="r" b="b"/>
              <a:pathLst>
                <a:path w="259715" h="27939">
                  <a:moveTo>
                    <a:pt x="252932" y="0"/>
                  </a:moveTo>
                  <a:lnTo>
                    <a:pt x="14073" y="0"/>
                  </a:lnTo>
                  <a:lnTo>
                    <a:pt x="6254" y="0"/>
                  </a:lnTo>
                  <a:lnTo>
                    <a:pt x="0" y="6263"/>
                  </a:lnTo>
                  <a:lnTo>
                    <a:pt x="0" y="21679"/>
                  </a:lnTo>
                  <a:lnTo>
                    <a:pt x="6254" y="27923"/>
                  </a:lnTo>
                  <a:lnTo>
                    <a:pt x="252932" y="27924"/>
                  </a:lnTo>
                  <a:lnTo>
                    <a:pt x="259187" y="21679"/>
                  </a:lnTo>
                  <a:lnTo>
                    <a:pt x="259187" y="6263"/>
                  </a:lnTo>
                  <a:lnTo>
                    <a:pt x="25293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52890" y="3619567"/>
              <a:ext cx="214034" cy="17245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84908" y="3682900"/>
              <a:ext cx="287020" cy="27940"/>
            </a:xfrm>
            <a:custGeom>
              <a:avLst/>
              <a:gdLst/>
              <a:ahLst/>
              <a:cxnLst/>
              <a:rect l="l" t="t" r="r" b="b"/>
              <a:pathLst>
                <a:path w="287020" h="27939">
                  <a:moveTo>
                    <a:pt x="280102" y="0"/>
                  </a:moveTo>
                  <a:lnTo>
                    <a:pt x="6254" y="0"/>
                  </a:lnTo>
                  <a:lnTo>
                    <a:pt x="0" y="6263"/>
                  </a:lnTo>
                  <a:lnTo>
                    <a:pt x="0" y="21679"/>
                  </a:lnTo>
                  <a:lnTo>
                    <a:pt x="6254" y="27923"/>
                  </a:lnTo>
                  <a:lnTo>
                    <a:pt x="272479" y="27924"/>
                  </a:lnTo>
                  <a:lnTo>
                    <a:pt x="280102" y="27924"/>
                  </a:lnTo>
                  <a:lnTo>
                    <a:pt x="286552" y="21679"/>
                  </a:lnTo>
                  <a:lnTo>
                    <a:pt x="286552" y="6263"/>
                  </a:lnTo>
                  <a:lnTo>
                    <a:pt x="28010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29679" y="4394477"/>
            <a:ext cx="738664" cy="18674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296792" y="4394477"/>
            <a:ext cx="1472637" cy="18674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23681" y="4395117"/>
            <a:ext cx="1019626" cy="23088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957655" y="4394477"/>
            <a:ext cx="894059" cy="186741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7717790" cy="932815"/>
            <a:chOff x="0" y="0"/>
            <a:chExt cx="7717790" cy="932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658109" cy="7056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717537" cy="9326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1523"/>
              <a:ext cx="7620000" cy="6461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3" y="1523"/>
            <a:ext cx="7620000" cy="568104"/>
          </a:xfrm>
          <a:prstGeom prst="rect">
            <a:avLst/>
          </a:prstGeom>
          <a:ln w="9144">
            <a:solidFill>
              <a:srgbClr val="2E2E97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0"/>
              </a:spcBef>
            </a:pPr>
            <a:r>
              <a:rPr sz="3600" spc="-25" smtClean="0"/>
              <a:t> </a:t>
            </a:r>
            <a:r>
              <a:rPr sz="3600" spc="-20" smtClean="0"/>
              <a:t>Organic</a:t>
            </a:r>
            <a:r>
              <a:rPr sz="3600" spc="5" smtClean="0"/>
              <a:t> </a:t>
            </a:r>
            <a:r>
              <a:rPr sz="3600" spc="-15" dirty="0"/>
              <a:t>Reactions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78739" y="837056"/>
            <a:ext cx="899160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1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types</a:t>
            </a:r>
            <a:r>
              <a:rPr sz="3200" spc="1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20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</a:t>
            </a:r>
            <a:r>
              <a:rPr sz="3200" spc="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organic</a:t>
            </a:r>
            <a:r>
              <a:rPr sz="3200" spc="1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compounds</a:t>
            </a:r>
            <a:r>
              <a:rPr sz="3200" spc="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undergo</a:t>
            </a:r>
            <a:r>
              <a:rPr sz="3200" spc="1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7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divided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into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four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categories,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these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are: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20952" y="1950720"/>
            <a:ext cx="4852670" cy="1066800"/>
            <a:chOff x="1520952" y="1950720"/>
            <a:chExt cx="4852670" cy="10668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7552" y="2065048"/>
              <a:ext cx="4504934" cy="7192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0952" y="1950720"/>
              <a:ext cx="4852416" cy="1066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4124" y="2080260"/>
              <a:ext cx="4431792" cy="64617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54123" y="2080260"/>
            <a:ext cx="4432300" cy="64643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14"/>
              </a:spcBef>
              <a:tabLst>
                <a:tab pos="718185" algn="l"/>
              </a:tabLst>
            </a:pPr>
            <a:r>
              <a:rPr sz="3600" dirty="0">
                <a:solidFill>
                  <a:srgbClr val="0000FF"/>
                </a:solidFill>
                <a:latin typeface="Calibri"/>
                <a:cs typeface="Calibri"/>
              </a:rPr>
              <a:t>I.	</a:t>
            </a:r>
            <a:r>
              <a:rPr sz="3600" spc="-5" dirty="0">
                <a:solidFill>
                  <a:srgbClr val="0000FF"/>
                </a:solidFill>
                <a:latin typeface="Calibri"/>
                <a:cs typeface="Calibri"/>
              </a:rPr>
              <a:t>Additions</a:t>
            </a:r>
            <a:r>
              <a:rPr sz="36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00FF"/>
                </a:solidFill>
                <a:latin typeface="Calibri"/>
                <a:cs typeface="Calibri"/>
              </a:rPr>
              <a:t>reactions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57527" y="3002279"/>
            <a:ext cx="5455920" cy="1066800"/>
            <a:chOff x="1557527" y="3002279"/>
            <a:chExt cx="5455920" cy="106680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4123" y="3116607"/>
              <a:ext cx="5120639" cy="7192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7527" y="3002279"/>
              <a:ext cx="5455920" cy="1066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0700" y="3131819"/>
              <a:ext cx="5047488" cy="6461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790700" y="3131820"/>
            <a:ext cx="5047615" cy="64643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30"/>
              </a:spcBef>
              <a:tabLst>
                <a:tab pos="663575" algn="l"/>
              </a:tabLst>
            </a:pPr>
            <a:r>
              <a:rPr sz="3600" dirty="0">
                <a:solidFill>
                  <a:srgbClr val="0000FF"/>
                </a:solidFill>
                <a:latin typeface="Calibri"/>
                <a:cs typeface="Calibri"/>
              </a:rPr>
              <a:t>II.	</a:t>
            </a:r>
            <a:r>
              <a:rPr sz="3600" spc="-10" dirty="0">
                <a:solidFill>
                  <a:srgbClr val="0000FF"/>
                </a:solidFill>
                <a:latin typeface="Calibri"/>
                <a:cs typeface="Calibri"/>
              </a:rPr>
              <a:t>Substitutions</a:t>
            </a:r>
            <a:r>
              <a:rPr sz="36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00FF"/>
                </a:solidFill>
                <a:latin typeface="Calibri"/>
                <a:cs typeface="Calibri"/>
              </a:rPr>
              <a:t>reactions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81911" y="4056888"/>
            <a:ext cx="5078095" cy="1066800"/>
            <a:chOff x="1581911" y="4056888"/>
            <a:chExt cx="5078095" cy="106680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1551" y="4171216"/>
              <a:ext cx="4730504" cy="7192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81911" y="4056888"/>
              <a:ext cx="5077968" cy="1066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8131" y="4186428"/>
              <a:ext cx="4657344" cy="64617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818132" y="4186428"/>
            <a:ext cx="4657725" cy="64643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4"/>
              </a:spcBef>
            </a:pPr>
            <a:r>
              <a:rPr sz="3600" dirty="0">
                <a:solidFill>
                  <a:srgbClr val="0000FF"/>
                </a:solidFill>
                <a:latin typeface="Calibri"/>
                <a:cs typeface="Calibri"/>
              </a:rPr>
              <a:t>III.</a:t>
            </a:r>
            <a:r>
              <a:rPr sz="3600" spc="-3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600" spc="-2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600" dirty="0">
                <a:solidFill>
                  <a:srgbClr val="0000FF"/>
                </a:solidFill>
                <a:latin typeface="Calibri"/>
                <a:cs typeface="Calibri"/>
              </a:rPr>
              <a:t>im</a:t>
            </a:r>
            <a:r>
              <a:rPr sz="3600" spc="-2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600" spc="-1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60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600" spc="-1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6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spc="-5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600" spc="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60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600" spc="-1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0000FF"/>
                </a:solidFill>
                <a:latin typeface="Calibri"/>
                <a:cs typeface="Calibri"/>
              </a:rPr>
              <a:t>ions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57527" y="4959096"/>
            <a:ext cx="5901055" cy="1066800"/>
            <a:chOff x="1557527" y="4959096"/>
            <a:chExt cx="5901055" cy="1066800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40407" y="5059680"/>
              <a:ext cx="5596128" cy="7467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57527" y="4959096"/>
              <a:ext cx="5900928" cy="10667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90700" y="5088636"/>
              <a:ext cx="5495544" cy="64617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790700" y="5088635"/>
            <a:ext cx="5495925" cy="64643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"/>
              </a:spcBef>
            </a:pPr>
            <a:r>
              <a:rPr sz="3600" dirty="0">
                <a:solidFill>
                  <a:srgbClr val="0000FF"/>
                </a:solidFill>
                <a:latin typeface="Calibri"/>
                <a:cs typeface="Calibri"/>
              </a:rPr>
              <a:t>IV.</a:t>
            </a:r>
            <a:r>
              <a:rPr sz="3600" spc="-1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00FF"/>
                </a:solidFill>
                <a:latin typeface="Calibri"/>
                <a:cs typeface="Calibri"/>
              </a:rPr>
              <a:t>Rearrangement</a:t>
            </a:r>
            <a:r>
              <a:rPr sz="3600" spc="-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00FF"/>
                </a:solidFill>
                <a:latin typeface="Calibri"/>
                <a:cs typeface="Calibri"/>
              </a:rPr>
              <a:t>reactions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147269" y="2292344"/>
            <a:ext cx="645795" cy="172720"/>
            <a:chOff x="3147269" y="2292344"/>
            <a:chExt cx="645795" cy="1727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7269" y="2292344"/>
              <a:ext cx="120457" cy="1723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9394" y="2293116"/>
              <a:ext cx="213431" cy="1716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87218" y="2356141"/>
              <a:ext cx="276860" cy="27940"/>
            </a:xfrm>
            <a:custGeom>
              <a:avLst/>
              <a:gdLst/>
              <a:ahLst/>
              <a:cxnLst/>
              <a:rect l="l" t="t" r="r" b="b"/>
              <a:pathLst>
                <a:path w="276860" h="27939">
                  <a:moveTo>
                    <a:pt x="270151" y="0"/>
                  </a:moveTo>
                  <a:lnTo>
                    <a:pt x="14033" y="0"/>
                  </a:lnTo>
                  <a:lnTo>
                    <a:pt x="6432" y="0"/>
                  </a:lnTo>
                  <a:lnTo>
                    <a:pt x="0" y="6233"/>
                  </a:lnTo>
                  <a:lnTo>
                    <a:pt x="0" y="21574"/>
                  </a:lnTo>
                  <a:lnTo>
                    <a:pt x="6432" y="27788"/>
                  </a:lnTo>
                  <a:lnTo>
                    <a:pt x="270151" y="27788"/>
                  </a:lnTo>
                  <a:lnTo>
                    <a:pt x="276388" y="21574"/>
                  </a:lnTo>
                  <a:lnTo>
                    <a:pt x="276388" y="6233"/>
                  </a:lnTo>
                  <a:lnTo>
                    <a:pt x="2701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126535" y="2169296"/>
            <a:ext cx="1318260" cy="215900"/>
            <a:chOff x="4126535" y="2169296"/>
            <a:chExt cx="1318260" cy="215900"/>
          </a:xfrm>
        </p:grpSpPr>
        <p:sp>
          <p:nvSpPr>
            <p:cNvPr id="8" name="object 8"/>
            <p:cNvSpPr/>
            <p:nvPr/>
          </p:nvSpPr>
          <p:spPr>
            <a:xfrm>
              <a:off x="4126535" y="2170658"/>
              <a:ext cx="1316990" cy="213360"/>
            </a:xfrm>
            <a:custGeom>
              <a:avLst/>
              <a:gdLst/>
              <a:ahLst/>
              <a:cxnLst/>
              <a:rect l="l" t="t" r="r" b="b"/>
              <a:pathLst>
                <a:path w="1316989" h="213360">
                  <a:moveTo>
                    <a:pt x="1316647" y="107569"/>
                  </a:moveTo>
                  <a:lnTo>
                    <a:pt x="895273" y="0"/>
                  </a:lnTo>
                  <a:lnTo>
                    <a:pt x="903503" y="10198"/>
                  </a:lnTo>
                  <a:lnTo>
                    <a:pt x="911936" y="21628"/>
                  </a:lnTo>
                  <a:lnTo>
                    <a:pt x="931265" y="52870"/>
                  </a:lnTo>
                  <a:lnTo>
                    <a:pt x="939711" y="70916"/>
                  </a:lnTo>
                  <a:lnTo>
                    <a:pt x="944765" y="86601"/>
                  </a:lnTo>
                  <a:lnTo>
                    <a:pt x="0" y="86601"/>
                  </a:lnTo>
                  <a:lnTo>
                    <a:pt x="0" y="128536"/>
                  </a:lnTo>
                  <a:lnTo>
                    <a:pt x="944613" y="128536"/>
                  </a:lnTo>
                  <a:lnTo>
                    <a:pt x="939711" y="143446"/>
                  </a:lnTo>
                  <a:lnTo>
                    <a:pt x="921613" y="177457"/>
                  </a:lnTo>
                  <a:lnTo>
                    <a:pt x="911936" y="191643"/>
                  </a:lnTo>
                  <a:lnTo>
                    <a:pt x="903503" y="202819"/>
                  </a:lnTo>
                  <a:lnTo>
                    <a:pt x="895273" y="212801"/>
                  </a:lnTo>
                  <a:lnTo>
                    <a:pt x="1316647" y="10756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21814" y="2170656"/>
              <a:ext cx="421640" cy="213360"/>
            </a:xfrm>
            <a:custGeom>
              <a:avLst/>
              <a:gdLst/>
              <a:ahLst/>
              <a:cxnLst/>
              <a:rect l="l" t="t" r="r" b="b"/>
              <a:pathLst>
                <a:path w="421639" h="213360">
                  <a:moveTo>
                    <a:pt x="421370" y="107562"/>
                  </a:moveTo>
                  <a:lnTo>
                    <a:pt x="355531" y="124005"/>
                  </a:lnTo>
                  <a:lnTo>
                    <a:pt x="210685" y="160179"/>
                  </a:lnTo>
                  <a:lnTo>
                    <a:pt x="65839" y="196353"/>
                  </a:lnTo>
                  <a:lnTo>
                    <a:pt x="0" y="212796"/>
                  </a:lnTo>
                  <a:lnTo>
                    <a:pt x="8229" y="202828"/>
                  </a:lnTo>
                  <a:lnTo>
                    <a:pt x="26335" y="177446"/>
                  </a:lnTo>
                  <a:lnTo>
                    <a:pt x="44441" y="143431"/>
                  </a:lnTo>
                  <a:lnTo>
                    <a:pt x="52671" y="107562"/>
                  </a:lnTo>
                  <a:lnTo>
                    <a:pt x="44441" y="70904"/>
                  </a:lnTo>
                  <a:lnTo>
                    <a:pt x="26335" y="36135"/>
                  </a:lnTo>
                  <a:lnTo>
                    <a:pt x="8229" y="10189"/>
                  </a:lnTo>
                  <a:lnTo>
                    <a:pt x="0" y="0"/>
                  </a:lnTo>
                  <a:lnTo>
                    <a:pt x="65839" y="16806"/>
                  </a:lnTo>
                  <a:lnTo>
                    <a:pt x="210685" y="53781"/>
                  </a:lnTo>
                  <a:lnTo>
                    <a:pt x="355531" y="90756"/>
                  </a:lnTo>
                  <a:lnTo>
                    <a:pt x="421370" y="107562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9327" y="2108149"/>
            <a:ext cx="174985" cy="18616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7947000" y="2129736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07" y="0"/>
                </a:moveTo>
                <a:lnTo>
                  <a:pt x="11933" y="1523"/>
                </a:lnTo>
                <a:lnTo>
                  <a:pt x="5730" y="5680"/>
                </a:lnTo>
                <a:lnTo>
                  <a:pt x="1539" y="11850"/>
                </a:lnTo>
                <a:lnTo>
                  <a:pt x="0" y="19412"/>
                </a:lnTo>
                <a:lnTo>
                  <a:pt x="1539" y="26965"/>
                </a:lnTo>
                <a:lnTo>
                  <a:pt x="5730" y="33136"/>
                </a:lnTo>
                <a:lnTo>
                  <a:pt x="11933" y="37298"/>
                </a:lnTo>
                <a:lnTo>
                  <a:pt x="19507" y="38824"/>
                </a:lnTo>
                <a:lnTo>
                  <a:pt x="27082" y="37298"/>
                </a:lnTo>
                <a:lnTo>
                  <a:pt x="33285" y="33136"/>
                </a:lnTo>
                <a:lnTo>
                  <a:pt x="37476" y="26965"/>
                </a:lnTo>
                <a:lnTo>
                  <a:pt x="39015" y="19412"/>
                </a:lnTo>
                <a:lnTo>
                  <a:pt x="37476" y="11850"/>
                </a:lnTo>
                <a:lnTo>
                  <a:pt x="33285" y="5680"/>
                </a:lnTo>
                <a:lnTo>
                  <a:pt x="27082" y="1523"/>
                </a:lnTo>
                <a:lnTo>
                  <a:pt x="195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7000" y="221709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07" y="0"/>
                </a:moveTo>
                <a:lnTo>
                  <a:pt x="11933" y="1523"/>
                </a:lnTo>
                <a:lnTo>
                  <a:pt x="5730" y="5680"/>
                </a:lnTo>
                <a:lnTo>
                  <a:pt x="1539" y="11850"/>
                </a:lnTo>
                <a:lnTo>
                  <a:pt x="0" y="19412"/>
                </a:lnTo>
                <a:lnTo>
                  <a:pt x="1539" y="26965"/>
                </a:lnTo>
                <a:lnTo>
                  <a:pt x="5730" y="33136"/>
                </a:lnTo>
                <a:lnTo>
                  <a:pt x="11933" y="37298"/>
                </a:lnTo>
                <a:lnTo>
                  <a:pt x="19507" y="38824"/>
                </a:lnTo>
                <a:lnTo>
                  <a:pt x="27082" y="37298"/>
                </a:lnTo>
                <a:lnTo>
                  <a:pt x="33285" y="33136"/>
                </a:lnTo>
                <a:lnTo>
                  <a:pt x="37476" y="26965"/>
                </a:lnTo>
                <a:lnTo>
                  <a:pt x="39015" y="19412"/>
                </a:lnTo>
                <a:lnTo>
                  <a:pt x="37476" y="11850"/>
                </a:lnTo>
                <a:lnTo>
                  <a:pt x="33285" y="5680"/>
                </a:lnTo>
                <a:lnTo>
                  <a:pt x="27082" y="1523"/>
                </a:lnTo>
                <a:lnTo>
                  <a:pt x="195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049026" y="1887460"/>
            <a:ext cx="363855" cy="483234"/>
            <a:chOff x="8049026" y="1887460"/>
            <a:chExt cx="363855" cy="483234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3513" y="2115429"/>
              <a:ext cx="213611" cy="1726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49018" y="2040445"/>
              <a:ext cx="288925" cy="330200"/>
            </a:xfrm>
            <a:custGeom>
              <a:avLst/>
              <a:gdLst/>
              <a:ahLst/>
              <a:cxnLst/>
              <a:rect l="l" t="t" r="r" b="b"/>
              <a:pathLst>
                <a:path w="288925" h="330200">
                  <a:moveTo>
                    <a:pt x="39014" y="19418"/>
                  </a:moveTo>
                  <a:lnTo>
                    <a:pt x="37503" y="11849"/>
                  </a:lnTo>
                  <a:lnTo>
                    <a:pt x="33362" y="5676"/>
                  </a:lnTo>
                  <a:lnTo>
                    <a:pt x="27165" y="1524"/>
                  </a:lnTo>
                  <a:lnTo>
                    <a:pt x="19507" y="0"/>
                  </a:lnTo>
                  <a:lnTo>
                    <a:pt x="11938" y="1524"/>
                  </a:lnTo>
                  <a:lnTo>
                    <a:pt x="5727" y="5676"/>
                  </a:lnTo>
                  <a:lnTo>
                    <a:pt x="1536" y="11849"/>
                  </a:lnTo>
                  <a:lnTo>
                    <a:pt x="0" y="19418"/>
                  </a:lnTo>
                  <a:lnTo>
                    <a:pt x="1536" y="26962"/>
                  </a:lnTo>
                  <a:lnTo>
                    <a:pt x="5727" y="33134"/>
                  </a:lnTo>
                  <a:lnTo>
                    <a:pt x="11938" y="37299"/>
                  </a:lnTo>
                  <a:lnTo>
                    <a:pt x="19507" y="38823"/>
                  </a:lnTo>
                  <a:lnTo>
                    <a:pt x="27165" y="37299"/>
                  </a:lnTo>
                  <a:lnTo>
                    <a:pt x="33362" y="33134"/>
                  </a:lnTo>
                  <a:lnTo>
                    <a:pt x="37503" y="26962"/>
                  </a:lnTo>
                  <a:lnTo>
                    <a:pt x="39014" y="19418"/>
                  </a:lnTo>
                  <a:close/>
                </a:path>
                <a:path w="288925" h="330200">
                  <a:moveTo>
                    <a:pt x="53644" y="310591"/>
                  </a:moveTo>
                  <a:lnTo>
                    <a:pt x="52133" y="303034"/>
                  </a:lnTo>
                  <a:lnTo>
                    <a:pt x="47993" y="296862"/>
                  </a:lnTo>
                  <a:lnTo>
                    <a:pt x="41795" y="292709"/>
                  </a:lnTo>
                  <a:lnTo>
                    <a:pt x="34137" y="291185"/>
                  </a:lnTo>
                  <a:lnTo>
                    <a:pt x="26568" y="292709"/>
                  </a:lnTo>
                  <a:lnTo>
                    <a:pt x="20358" y="296862"/>
                  </a:lnTo>
                  <a:lnTo>
                    <a:pt x="16167" y="303034"/>
                  </a:lnTo>
                  <a:lnTo>
                    <a:pt x="14630" y="310591"/>
                  </a:lnTo>
                  <a:lnTo>
                    <a:pt x="16167" y="318147"/>
                  </a:lnTo>
                  <a:lnTo>
                    <a:pt x="20358" y="324319"/>
                  </a:lnTo>
                  <a:lnTo>
                    <a:pt x="26568" y="328485"/>
                  </a:lnTo>
                  <a:lnTo>
                    <a:pt x="34137" y="330009"/>
                  </a:lnTo>
                  <a:lnTo>
                    <a:pt x="41795" y="328485"/>
                  </a:lnTo>
                  <a:lnTo>
                    <a:pt x="47993" y="324319"/>
                  </a:lnTo>
                  <a:lnTo>
                    <a:pt x="52133" y="318147"/>
                  </a:lnTo>
                  <a:lnTo>
                    <a:pt x="53644" y="310591"/>
                  </a:lnTo>
                  <a:close/>
                </a:path>
                <a:path w="288925" h="330200">
                  <a:moveTo>
                    <a:pt x="126796" y="19418"/>
                  </a:moveTo>
                  <a:lnTo>
                    <a:pt x="125285" y="11849"/>
                  </a:lnTo>
                  <a:lnTo>
                    <a:pt x="121145" y="5676"/>
                  </a:lnTo>
                  <a:lnTo>
                    <a:pt x="114947" y="1524"/>
                  </a:lnTo>
                  <a:lnTo>
                    <a:pt x="107289" y="0"/>
                  </a:lnTo>
                  <a:lnTo>
                    <a:pt x="99720" y="1524"/>
                  </a:lnTo>
                  <a:lnTo>
                    <a:pt x="93522" y="5676"/>
                  </a:lnTo>
                  <a:lnTo>
                    <a:pt x="89331" y="11849"/>
                  </a:lnTo>
                  <a:lnTo>
                    <a:pt x="87782" y="19418"/>
                  </a:lnTo>
                  <a:lnTo>
                    <a:pt x="89331" y="26962"/>
                  </a:lnTo>
                  <a:lnTo>
                    <a:pt x="93522" y="33134"/>
                  </a:lnTo>
                  <a:lnTo>
                    <a:pt x="99720" y="37299"/>
                  </a:lnTo>
                  <a:lnTo>
                    <a:pt x="107289" y="38823"/>
                  </a:lnTo>
                  <a:lnTo>
                    <a:pt x="114947" y="37299"/>
                  </a:lnTo>
                  <a:lnTo>
                    <a:pt x="121145" y="33134"/>
                  </a:lnTo>
                  <a:lnTo>
                    <a:pt x="125285" y="26962"/>
                  </a:lnTo>
                  <a:lnTo>
                    <a:pt x="126796" y="19418"/>
                  </a:lnTo>
                  <a:close/>
                </a:path>
                <a:path w="288925" h="330200">
                  <a:moveTo>
                    <a:pt x="141439" y="310591"/>
                  </a:moveTo>
                  <a:lnTo>
                    <a:pt x="139915" y="303034"/>
                  </a:lnTo>
                  <a:lnTo>
                    <a:pt x="135775" y="296862"/>
                  </a:lnTo>
                  <a:lnTo>
                    <a:pt x="129578" y="292709"/>
                  </a:lnTo>
                  <a:lnTo>
                    <a:pt x="121920" y="291185"/>
                  </a:lnTo>
                  <a:lnTo>
                    <a:pt x="114350" y="292709"/>
                  </a:lnTo>
                  <a:lnTo>
                    <a:pt x="108153" y="296862"/>
                  </a:lnTo>
                  <a:lnTo>
                    <a:pt x="103962" y="303034"/>
                  </a:lnTo>
                  <a:lnTo>
                    <a:pt x="102412" y="310591"/>
                  </a:lnTo>
                  <a:lnTo>
                    <a:pt x="103962" y="318147"/>
                  </a:lnTo>
                  <a:lnTo>
                    <a:pt x="108153" y="324319"/>
                  </a:lnTo>
                  <a:lnTo>
                    <a:pt x="114350" y="328485"/>
                  </a:lnTo>
                  <a:lnTo>
                    <a:pt x="121920" y="330009"/>
                  </a:lnTo>
                  <a:lnTo>
                    <a:pt x="129578" y="328485"/>
                  </a:lnTo>
                  <a:lnTo>
                    <a:pt x="135775" y="324319"/>
                  </a:lnTo>
                  <a:lnTo>
                    <a:pt x="139915" y="318147"/>
                  </a:lnTo>
                  <a:lnTo>
                    <a:pt x="141439" y="310591"/>
                  </a:lnTo>
                  <a:close/>
                </a:path>
                <a:path w="288925" h="330200">
                  <a:moveTo>
                    <a:pt x="288518" y="196062"/>
                  </a:moveTo>
                  <a:lnTo>
                    <a:pt x="287007" y="188506"/>
                  </a:lnTo>
                  <a:lnTo>
                    <a:pt x="282867" y="182333"/>
                  </a:lnTo>
                  <a:lnTo>
                    <a:pt x="276669" y="178181"/>
                  </a:lnTo>
                  <a:lnTo>
                    <a:pt x="269011" y="176657"/>
                  </a:lnTo>
                  <a:lnTo>
                    <a:pt x="261442" y="178181"/>
                  </a:lnTo>
                  <a:lnTo>
                    <a:pt x="255231" y="182333"/>
                  </a:lnTo>
                  <a:lnTo>
                    <a:pt x="251040" y="188506"/>
                  </a:lnTo>
                  <a:lnTo>
                    <a:pt x="249504" y="196062"/>
                  </a:lnTo>
                  <a:lnTo>
                    <a:pt x="251040" y="203619"/>
                  </a:lnTo>
                  <a:lnTo>
                    <a:pt x="255231" y="209791"/>
                  </a:lnTo>
                  <a:lnTo>
                    <a:pt x="261442" y="213944"/>
                  </a:lnTo>
                  <a:lnTo>
                    <a:pt x="269011" y="215480"/>
                  </a:lnTo>
                  <a:lnTo>
                    <a:pt x="276669" y="213944"/>
                  </a:lnTo>
                  <a:lnTo>
                    <a:pt x="282867" y="209791"/>
                  </a:lnTo>
                  <a:lnTo>
                    <a:pt x="287007" y="203619"/>
                  </a:lnTo>
                  <a:lnTo>
                    <a:pt x="288518" y="196062"/>
                  </a:lnTo>
                  <a:close/>
                </a:path>
                <a:path w="288925" h="330200">
                  <a:moveTo>
                    <a:pt x="288518" y="108712"/>
                  </a:moveTo>
                  <a:lnTo>
                    <a:pt x="287007" y="101142"/>
                  </a:lnTo>
                  <a:lnTo>
                    <a:pt x="282867" y="94983"/>
                  </a:lnTo>
                  <a:lnTo>
                    <a:pt x="276669" y="90817"/>
                  </a:lnTo>
                  <a:lnTo>
                    <a:pt x="269011" y="89293"/>
                  </a:lnTo>
                  <a:lnTo>
                    <a:pt x="261442" y="90817"/>
                  </a:lnTo>
                  <a:lnTo>
                    <a:pt x="255231" y="94983"/>
                  </a:lnTo>
                  <a:lnTo>
                    <a:pt x="251040" y="101142"/>
                  </a:lnTo>
                  <a:lnTo>
                    <a:pt x="249504" y="108712"/>
                  </a:lnTo>
                  <a:lnTo>
                    <a:pt x="251040" y="116268"/>
                  </a:lnTo>
                  <a:lnTo>
                    <a:pt x="255231" y="122428"/>
                  </a:lnTo>
                  <a:lnTo>
                    <a:pt x="261442" y="126593"/>
                  </a:lnTo>
                  <a:lnTo>
                    <a:pt x="269011" y="128117"/>
                  </a:lnTo>
                  <a:lnTo>
                    <a:pt x="276669" y="126593"/>
                  </a:lnTo>
                  <a:lnTo>
                    <a:pt x="282867" y="122428"/>
                  </a:lnTo>
                  <a:lnTo>
                    <a:pt x="287007" y="116268"/>
                  </a:lnTo>
                  <a:lnTo>
                    <a:pt x="288518" y="1087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300" y="1892131"/>
              <a:ext cx="164465" cy="163195"/>
            </a:xfrm>
            <a:custGeom>
              <a:avLst/>
              <a:gdLst/>
              <a:ahLst/>
              <a:cxnLst/>
              <a:rect l="l" t="t" r="r" b="b"/>
              <a:pathLst>
                <a:path w="164465" h="163194">
                  <a:moveTo>
                    <a:pt x="163866" y="81531"/>
                  </a:moveTo>
                  <a:lnTo>
                    <a:pt x="157428" y="113261"/>
                  </a:lnTo>
                  <a:lnTo>
                    <a:pt x="139871" y="139178"/>
                  </a:lnTo>
                  <a:lnTo>
                    <a:pt x="113828" y="156653"/>
                  </a:lnTo>
                  <a:lnTo>
                    <a:pt x="81933" y="163062"/>
                  </a:lnTo>
                  <a:lnTo>
                    <a:pt x="50037" y="156653"/>
                  </a:lnTo>
                  <a:lnTo>
                    <a:pt x="23994" y="139178"/>
                  </a:lnTo>
                  <a:lnTo>
                    <a:pt x="6437" y="113261"/>
                  </a:lnTo>
                  <a:lnTo>
                    <a:pt x="0" y="81531"/>
                  </a:lnTo>
                  <a:lnTo>
                    <a:pt x="6437" y="49792"/>
                  </a:lnTo>
                  <a:lnTo>
                    <a:pt x="23994" y="23876"/>
                  </a:lnTo>
                  <a:lnTo>
                    <a:pt x="50037" y="6406"/>
                  </a:lnTo>
                  <a:lnTo>
                    <a:pt x="81933" y="0"/>
                  </a:lnTo>
                  <a:lnTo>
                    <a:pt x="113828" y="6406"/>
                  </a:lnTo>
                  <a:lnTo>
                    <a:pt x="139871" y="23876"/>
                  </a:lnTo>
                  <a:lnTo>
                    <a:pt x="157428" y="49792"/>
                  </a:lnTo>
                  <a:lnTo>
                    <a:pt x="163866" y="81531"/>
                  </a:lnTo>
                  <a:close/>
                </a:path>
              </a:pathLst>
            </a:custGeom>
            <a:ln w="93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82145" y="1969780"/>
              <a:ext cx="90170" cy="9525"/>
            </a:xfrm>
            <a:custGeom>
              <a:avLst/>
              <a:gdLst/>
              <a:ahLst/>
              <a:cxnLst/>
              <a:rect l="l" t="t" r="r" b="b"/>
              <a:pathLst>
                <a:path w="90170" h="9525">
                  <a:moveTo>
                    <a:pt x="89736" y="0"/>
                  </a:moveTo>
                  <a:lnTo>
                    <a:pt x="0" y="0"/>
                  </a:lnTo>
                  <a:lnTo>
                    <a:pt x="0" y="9317"/>
                  </a:lnTo>
                  <a:lnTo>
                    <a:pt x="89736" y="9317"/>
                  </a:lnTo>
                  <a:lnTo>
                    <a:pt x="897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87788" y="2845540"/>
            <a:ext cx="1290992" cy="18694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71833" y="1741997"/>
            <a:ext cx="6152515" cy="1170940"/>
            <a:chOff x="771833" y="1741997"/>
            <a:chExt cx="6152515" cy="117094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6762" y="2104228"/>
              <a:ext cx="125630" cy="1752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8132" y="2104228"/>
              <a:ext cx="125630" cy="17521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302876" y="2169317"/>
              <a:ext cx="260985" cy="28575"/>
            </a:xfrm>
            <a:custGeom>
              <a:avLst/>
              <a:gdLst/>
              <a:ahLst/>
              <a:cxnLst/>
              <a:rect l="l" t="t" r="r" b="b"/>
              <a:pathLst>
                <a:path w="260984" h="28575">
                  <a:moveTo>
                    <a:pt x="254382" y="0"/>
                  </a:moveTo>
                  <a:lnTo>
                    <a:pt x="14045" y="0"/>
                  </a:lnTo>
                  <a:lnTo>
                    <a:pt x="6437" y="0"/>
                  </a:lnTo>
                  <a:lnTo>
                    <a:pt x="0" y="6250"/>
                  </a:lnTo>
                  <a:lnTo>
                    <a:pt x="0" y="21683"/>
                  </a:lnTo>
                  <a:lnTo>
                    <a:pt x="6437" y="27953"/>
                  </a:lnTo>
                  <a:lnTo>
                    <a:pt x="254382" y="27953"/>
                  </a:lnTo>
                  <a:lnTo>
                    <a:pt x="260625" y="21683"/>
                  </a:lnTo>
                  <a:lnTo>
                    <a:pt x="260625" y="6250"/>
                  </a:lnTo>
                  <a:lnTo>
                    <a:pt x="25438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5512" y="1741997"/>
              <a:ext cx="236416" cy="3724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45512" y="2273657"/>
              <a:ext cx="223930" cy="3679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91083" y="2288857"/>
              <a:ext cx="217707" cy="35279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679374" y="1742096"/>
              <a:ext cx="229870" cy="355600"/>
            </a:xfrm>
            <a:custGeom>
              <a:avLst/>
              <a:gdLst/>
              <a:ahLst/>
              <a:cxnLst/>
              <a:rect l="l" t="t" r="r" b="b"/>
              <a:pathLst>
                <a:path w="229870" h="355600">
                  <a:moveTo>
                    <a:pt x="111188" y="203695"/>
                  </a:moveTo>
                  <a:lnTo>
                    <a:pt x="108851" y="195148"/>
                  </a:lnTo>
                  <a:lnTo>
                    <a:pt x="95389" y="187426"/>
                  </a:lnTo>
                  <a:lnTo>
                    <a:pt x="86804" y="189712"/>
                  </a:lnTo>
                  <a:lnTo>
                    <a:pt x="3898" y="332625"/>
                  </a:lnTo>
                  <a:lnTo>
                    <a:pt x="0" y="339305"/>
                  </a:lnTo>
                  <a:lnTo>
                    <a:pt x="2336" y="347865"/>
                  </a:lnTo>
                  <a:lnTo>
                    <a:pt x="15798" y="355574"/>
                  </a:lnTo>
                  <a:lnTo>
                    <a:pt x="24384" y="353288"/>
                  </a:lnTo>
                  <a:lnTo>
                    <a:pt x="111188" y="203695"/>
                  </a:lnTo>
                  <a:close/>
                </a:path>
                <a:path w="229870" h="355600">
                  <a:moveTo>
                    <a:pt x="229412" y="5829"/>
                  </a:moveTo>
                  <a:lnTo>
                    <a:pt x="229209" y="4025"/>
                  </a:lnTo>
                  <a:lnTo>
                    <a:pt x="227266" y="1574"/>
                  </a:lnTo>
                  <a:lnTo>
                    <a:pt x="224142" y="406"/>
                  </a:lnTo>
                  <a:lnTo>
                    <a:pt x="215760" y="0"/>
                  </a:lnTo>
                  <a:lnTo>
                    <a:pt x="210286" y="1536"/>
                  </a:lnTo>
                  <a:lnTo>
                    <a:pt x="208534" y="3949"/>
                  </a:lnTo>
                  <a:lnTo>
                    <a:pt x="208343" y="4851"/>
                  </a:lnTo>
                  <a:lnTo>
                    <a:pt x="208343" y="73088"/>
                  </a:lnTo>
                  <a:lnTo>
                    <a:pt x="129921" y="73088"/>
                  </a:lnTo>
                  <a:lnTo>
                    <a:pt x="129921" y="5829"/>
                  </a:lnTo>
                  <a:lnTo>
                    <a:pt x="129730" y="4025"/>
                  </a:lnTo>
                  <a:lnTo>
                    <a:pt x="127774" y="1574"/>
                  </a:lnTo>
                  <a:lnTo>
                    <a:pt x="122504" y="0"/>
                  </a:lnTo>
                  <a:lnTo>
                    <a:pt x="113919" y="393"/>
                  </a:lnTo>
                  <a:lnTo>
                    <a:pt x="110223" y="2171"/>
                  </a:lnTo>
                  <a:lnTo>
                    <a:pt x="109042" y="3949"/>
                  </a:lnTo>
                  <a:lnTo>
                    <a:pt x="108851" y="4851"/>
                  </a:lnTo>
                  <a:lnTo>
                    <a:pt x="108851" y="167398"/>
                  </a:lnTo>
                  <a:lnTo>
                    <a:pt x="109042" y="169341"/>
                  </a:lnTo>
                  <a:lnTo>
                    <a:pt x="110998" y="171729"/>
                  </a:lnTo>
                  <a:lnTo>
                    <a:pt x="116065" y="173215"/>
                  </a:lnTo>
                  <a:lnTo>
                    <a:pt x="124853" y="172847"/>
                  </a:lnTo>
                  <a:lnTo>
                    <a:pt x="128549" y="171043"/>
                  </a:lnTo>
                  <a:lnTo>
                    <a:pt x="129730" y="169240"/>
                  </a:lnTo>
                  <a:lnTo>
                    <a:pt x="129921" y="168325"/>
                  </a:lnTo>
                  <a:lnTo>
                    <a:pt x="129921" y="92290"/>
                  </a:lnTo>
                  <a:lnTo>
                    <a:pt x="208343" y="92290"/>
                  </a:lnTo>
                  <a:lnTo>
                    <a:pt x="208343" y="167398"/>
                  </a:lnTo>
                  <a:lnTo>
                    <a:pt x="208534" y="169341"/>
                  </a:lnTo>
                  <a:lnTo>
                    <a:pt x="210286" y="171729"/>
                  </a:lnTo>
                  <a:lnTo>
                    <a:pt x="213410" y="172847"/>
                  </a:lnTo>
                  <a:lnTo>
                    <a:pt x="220637" y="173316"/>
                  </a:lnTo>
                  <a:lnTo>
                    <a:pt x="225310" y="172542"/>
                  </a:lnTo>
                  <a:lnTo>
                    <a:pt x="228041" y="171043"/>
                  </a:lnTo>
                  <a:lnTo>
                    <a:pt x="229209" y="169240"/>
                  </a:lnTo>
                  <a:lnTo>
                    <a:pt x="229412" y="167398"/>
                  </a:lnTo>
                  <a:lnTo>
                    <a:pt x="229412" y="58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55654" y="2100986"/>
              <a:ext cx="164465" cy="163195"/>
            </a:xfrm>
            <a:custGeom>
              <a:avLst/>
              <a:gdLst/>
              <a:ahLst/>
              <a:cxnLst/>
              <a:rect l="l" t="t" r="r" b="b"/>
              <a:pathLst>
                <a:path w="164465" h="163194">
                  <a:moveTo>
                    <a:pt x="163866" y="81531"/>
                  </a:moveTo>
                  <a:lnTo>
                    <a:pt x="157428" y="113261"/>
                  </a:lnTo>
                  <a:lnTo>
                    <a:pt x="139871" y="139178"/>
                  </a:lnTo>
                  <a:lnTo>
                    <a:pt x="113828" y="156653"/>
                  </a:lnTo>
                  <a:lnTo>
                    <a:pt x="81933" y="163062"/>
                  </a:lnTo>
                  <a:lnTo>
                    <a:pt x="50037" y="156653"/>
                  </a:lnTo>
                  <a:lnTo>
                    <a:pt x="23994" y="139178"/>
                  </a:lnTo>
                  <a:lnTo>
                    <a:pt x="6437" y="113261"/>
                  </a:lnTo>
                  <a:lnTo>
                    <a:pt x="0" y="81531"/>
                  </a:lnTo>
                  <a:lnTo>
                    <a:pt x="6437" y="49792"/>
                  </a:lnTo>
                  <a:lnTo>
                    <a:pt x="23994" y="23876"/>
                  </a:lnTo>
                  <a:lnTo>
                    <a:pt x="50037" y="6406"/>
                  </a:lnTo>
                  <a:lnTo>
                    <a:pt x="81933" y="0"/>
                  </a:lnTo>
                  <a:lnTo>
                    <a:pt x="113828" y="6406"/>
                  </a:lnTo>
                  <a:lnTo>
                    <a:pt x="139871" y="23876"/>
                  </a:lnTo>
                  <a:lnTo>
                    <a:pt x="157428" y="49792"/>
                  </a:lnTo>
                  <a:lnTo>
                    <a:pt x="163866" y="81531"/>
                  </a:lnTo>
                  <a:close/>
                </a:path>
              </a:pathLst>
            </a:custGeom>
            <a:ln w="934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93496" y="2138654"/>
              <a:ext cx="90170" cy="89535"/>
            </a:xfrm>
            <a:custGeom>
              <a:avLst/>
              <a:gdLst/>
              <a:ahLst/>
              <a:cxnLst/>
              <a:rect l="l" t="t" r="r" b="b"/>
              <a:pathLst>
                <a:path w="90170" h="89535">
                  <a:moveTo>
                    <a:pt x="89738" y="39992"/>
                  </a:moveTo>
                  <a:lnTo>
                    <a:pt x="49542" y="39992"/>
                  </a:lnTo>
                  <a:lnTo>
                    <a:pt x="49542" y="0"/>
                  </a:lnTo>
                  <a:lnTo>
                    <a:pt x="40182" y="0"/>
                  </a:lnTo>
                  <a:lnTo>
                    <a:pt x="40182" y="39992"/>
                  </a:lnTo>
                  <a:lnTo>
                    <a:pt x="0" y="39992"/>
                  </a:lnTo>
                  <a:lnTo>
                    <a:pt x="0" y="49301"/>
                  </a:lnTo>
                  <a:lnTo>
                    <a:pt x="40182" y="49301"/>
                  </a:lnTo>
                  <a:lnTo>
                    <a:pt x="40182" y="89293"/>
                  </a:lnTo>
                  <a:lnTo>
                    <a:pt x="49542" y="89293"/>
                  </a:lnTo>
                  <a:lnTo>
                    <a:pt x="49542" y="49301"/>
                  </a:lnTo>
                  <a:lnTo>
                    <a:pt x="89738" y="49301"/>
                  </a:lnTo>
                  <a:lnTo>
                    <a:pt x="89738" y="3999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72867" y="2105121"/>
              <a:ext cx="120539" cy="17331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927135" y="2183294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200950" y="0"/>
                  </a:moveTo>
                  <a:lnTo>
                    <a:pt x="0" y="0"/>
                  </a:lnTo>
                </a:path>
              </a:pathLst>
            </a:custGeom>
            <a:ln w="116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2939" y="2378275"/>
              <a:ext cx="125485" cy="1741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03955" y="2378275"/>
              <a:ext cx="125485" cy="17417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28966" y="2367952"/>
              <a:ext cx="260985" cy="102870"/>
            </a:xfrm>
            <a:custGeom>
              <a:avLst/>
              <a:gdLst/>
              <a:ahLst/>
              <a:cxnLst/>
              <a:rect l="l" t="t" r="r" b="b"/>
              <a:pathLst>
                <a:path w="260984" h="102869">
                  <a:moveTo>
                    <a:pt x="260400" y="81267"/>
                  </a:moveTo>
                  <a:lnTo>
                    <a:pt x="254127" y="75031"/>
                  </a:lnTo>
                  <a:lnTo>
                    <a:pt x="14033" y="75031"/>
                  </a:lnTo>
                  <a:lnTo>
                    <a:pt x="6286" y="75031"/>
                  </a:lnTo>
                  <a:lnTo>
                    <a:pt x="0" y="81267"/>
                  </a:lnTo>
                  <a:lnTo>
                    <a:pt x="0" y="96608"/>
                  </a:lnTo>
                  <a:lnTo>
                    <a:pt x="6286" y="102819"/>
                  </a:lnTo>
                  <a:lnTo>
                    <a:pt x="254127" y="102819"/>
                  </a:lnTo>
                  <a:lnTo>
                    <a:pt x="260400" y="96608"/>
                  </a:lnTo>
                  <a:lnTo>
                    <a:pt x="260400" y="81267"/>
                  </a:lnTo>
                  <a:close/>
                </a:path>
                <a:path w="260984" h="102869">
                  <a:moveTo>
                    <a:pt x="260400" y="6235"/>
                  </a:moveTo>
                  <a:lnTo>
                    <a:pt x="254127" y="0"/>
                  </a:lnTo>
                  <a:lnTo>
                    <a:pt x="14033" y="0"/>
                  </a:lnTo>
                  <a:lnTo>
                    <a:pt x="6286" y="0"/>
                  </a:lnTo>
                  <a:lnTo>
                    <a:pt x="0" y="6235"/>
                  </a:lnTo>
                  <a:lnTo>
                    <a:pt x="0" y="21577"/>
                  </a:lnTo>
                  <a:lnTo>
                    <a:pt x="6286" y="27787"/>
                  </a:lnTo>
                  <a:lnTo>
                    <a:pt x="254127" y="27787"/>
                  </a:lnTo>
                  <a:lnTo>
                    <a:pt x="260400" y="21577"/>
                  </a:lnTo>
                  <a:lnTo>
                    <a:pt x="260400" y="623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1833" y="2018206"/>
              <a:ext cx="236288" cy="3702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1833" y="2546703"/>
              <a:ext cx="223814" cy="3658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16693" y="2561812"/>
              <a:ext cx="217602" cy="35072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05135" y="2018206"/>
              <a:ext cx="229160" cy="353566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86079" y="6366446"/>
            <a:ext cx="1290230" cy="186939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3470244" y="5510262"/>
            <a:ext cx="363855" cy="483234"/>
            <a:chOff x="3470244" y="5510262"/>
            <a:chExt cx="363855" cy="483234"/>
          </a:xfrm>
        </p:grpSpPr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74729" y="5738248"/>
              <a:ext cx="213491" cy="1726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470237" y="5663247"/>
              <a:ext cx="288925" cy="330200"/>
            </a:xfrm>
            <a:custGeom>
              <a:avLst/>
              <a:gdLst/>
              <a:ahLst/>
              <a:cxnLst/>
              <a:rect l="l" t="t" r="r" b="b"/>
              <a:pathLst>
                <a:path w="288925" h="330200">
                  <a:moveTo>
                    <a:pt x="39001" y="19405"/>
                  </a:moveTo>
                  <a:lnTo>
                    <a:pt x="37452" y="11861"/>
                  </a:lnTo>
                  <a:lnTo>
                    <a:pt x="33274" y="5689"/>
                  </a:lnTo>
                  <a:lnTo>
                    <a:pt x="27063" y="1524"/>
                  </a:lnTo>
                  <a:lnTo>
                    <a:pt x="19494" y="0"/>
                  </a:lnTo>
                  <a:lnTo>
                    <a:pt x="11925" y="1524"/>
                  </a:lnTo>
                  <a:lnTo>
                    <a:pt x="5727" y="5689"/>
                  </a:lnTo>
                  <a:lnTo>
                    <a:pt x="1536" y="11861"/>
                  </a:lnTo>
                  <a:lnTo>
                    <a:pt x="0" y="19405"/>
                  </a:lnTo>
                  <a:lnTo>
                    <a:pt x="1536" y="26974"/>
                  </a:lnTo>
                  <a:lnTo>
                    <a:pt x="5727" y="33147"/>
                  </a:lnTo>
                  <a:lnTo>
                    <a:pt x="11925" y="37299"/>
                  </a:lnTo>
                  <a:lnTo>
                    <a:pt x="19494" y="38823"/>
                  </a:lnTo>
                  <a:lnTo>
                    <a:pt x="27063" y="37299"/>
                  </a:lnTo>
                  <a:lnTo>
                    <a:pt x="33274" y="33147"/>
                  </a:lnTo>
                  <a:lnTo>
                    <a:pt x="37452" y="26974"/>
                  </a:lnTo>
                  <a:lnTo>
                    <a:pt x="39001" y="19405"/>
                  </a:lnTo>
                  <a:close/>
                </a:path>
                <a:path w="288925" h="330200">
                  <a:moveTo>
                    <a:pt x="53619" y="310591"/>
                  </a:moveTo>
                  <a:lnTo>
                    <a:pt x="52082" y="303034"/>
                  </a:lnTo>
                  <a:lnTo>
                    <a:pt x="47891" y="296875"/>
                  </a:lnTo>
                  <a:lnTo>
                    <a:pt x="41694" y="292709"/>
                  </a:lnTo>
                  <a:lnTo>
                    <a:pt x="34124" y="291185"/>
                  </a:lnTo>
                  <a:lnTo>
                    <a:pt x="26555" y="292709"/>
                  </a:lnTo>
                  <a:lnTo>
                    <a:pt x="20345" y="296875"/>
                  </a:lnTo>
                  <a:lnTo>
                    <a:pt x="16167" y="303034"/>
                  </a:lnTo>
                  <a:lnTo>
                    <a:pt x="14630" y="310591"/>
                  </a:lnTo>
                  <a:lnTo>
                    <a:pt x="16167" y="318160"/>
                  </a:lnTo>
                  <a:lnTo>
                    <a:pt x="20345" y="324319"/>
                  </a:lnTo>
                  <a:lnTo>
                    <a:pt x="26555" y="328485"/>
                  </a:lnTo>
                  <a:lnTo>
                    <a:pt x="34124" y="330009"/>
                  </a:lnTo>
                  <a:lnTo>
                    <a:pt x="41694" y="328485"/>
                  </a:lnTo>
                  <a:lnTo>
                    <a:pt x="47891" y="324319"/>
                  </a:lnTo>
                  <a:lnTo>
                    <a:pt x="52082" y="318160"/>
                  </a:lnTo>
                  <a:lnTo>
                    <a:pt x="53619" y="310591"/>
                  </a:lnTo>
                  <a:close/>
                </a:path>
                <a:path w="288925" h="330200">
                  <a:moveTo>
                    <a:pt x="126733" y="19405"/>
                  </a:moveTo>
                  <a:lnTo>
                    <a:pt x="125196" y="11861"/>
                  </a:lnTo>
                  <a:lnTo>
                    <a:pt x="121005" y="5689"/>
                  </a:lnTo>
                  <a:lnTo>
                    <a:pt x="114808" y="1524"/>
                  </a:lnTo>
                  <a:lnTo>
                    <a:pt x="107238" y="0"/>
                  </a:lnTo>
                  <a:lnTo>
                    <a:pt x="99669" y="1524"/>
                  </a:lnTo>
                  <a:lnTo>
                    <a:pt x="93459" y="5689"/>
                  </a:lnTo>
                  <a:lnTo>
                    <a:pt x="89281" y="11861"/>
                  </a:lnTo>
                  <a:lnTo>
                    <a:pt x="87731" y="19405"/>
                  </a:lnTo>
                  <a:lnTo>
                    <a:pt x="89281" y="26974"/>
                  </a:lnTo>
                  <a:lnTo>
                    <a:pt x="93459" y="33147"/>
                  </a:lnTo>
                  <a:lnTo>
                    <a:pt x="99669" y="37299"/>
                  </a:lnTo>
                  <a:lnTo>
                    <a:pt x="107238" y="38823"/>
                  </a:lnTo>
                  <a:lnTo>
                    <a:pt x="114808" y="37299"/>
                  </a:lnTo>
                  <a:lnTo>
                    <a:pt x="121005" y="33147"/>
                  </a:lnTo>
                  <a:lnTo>
                    <a:pt x="125196" y="26974"/>
                  </a:lnTo>
                  <a:lnTo>
                    <a:pt x="126733" y="19405"/>
                  </a:lnTo>
                  <a:close/>
                </a:path>
                <a:path w="288925" h="330200">
                  <a:moveTo>
                    <a:pt x="141351" y="310591"/>
                  </a:moveTo>
                  <a:lnTo>
                    <a:pt x="139814" y="303034"/>
                  </a:lnTo>
                  <a:lnTo>
                    <a:pt x="135623" y="296875"/>
                  </a:lnTo>
                  <a:lnTo>
                    <a:pt x="129425" y="292709"/>
                  </a:lnTo>
                  <a:lnTo>
                    <a:pt x="121856" y="291185"/>
                  </a:lnTo>
                  <a:lnTo>
                    <a:pt x="114287" y="292709"/>
                  </a:lnTo>
                  <a:lnTo>
                    <a:pt x="108089" y="296875"/>
                  </a:lnTo>
                  <a:lnTo>
                    <a:pt x="103898" y="303034"/>
                  </a:lnTo>
                  <a:lnTo>
                    <a:pt x="102362" y="310591"/>
                  </a:lnTo>
                  <a:lnTo>
                    <a:pt x="103898" y="318160"/>
                  </a:lnTo>
                  <a:lnTo>
                    <a:pt x="108089" y="324319"/>
                  </a:lnTo>
                  <a:lnTo>
                    <a:pt x="114287" y="328485"/>
                  </a:lnTo>
                  <a:lnTo>
                    <a:pt x="121856" y="330009"/>
                  </a:lnTo>
                  <a:lnTo>
                    <a:pt x="129425" y="328485"/>
                  </a:lnTo>
                  <a:lnTo>
                    <a:pt x="135623" y="324319"/>
                  </a:lnTo>
                  <a:lnTo>
                    <a:pt x="139814" y="318160"/>
                  </a:lnTo>
                  <a:lnTo>
                    <a:pt x="141351" y="310591"/>
                  </a:lnTo>
                  <a:close/>
                </a:path>
                <a:path w="288925" h="330200">
                  <a:moveTo>
                    <a:pt x="288366" y="196062"/>
                  </a:moveTo>
                  <a:lnTo>
                    <a:pt x="286816" y="188506"/>
                  </a:lnTo>
                  <a:lnTo>
                    <a:pt x="282638" y="182333"/>
                  </a:lnTo>
                  <a:lnTo>
                    <a:pt x="276440" y="178181"/>
                  </a:lnTo>
                  <a:lnTo>
                    <a:pt x="268859" y="176644"/>
                  </a:lnTo>
                  <a:lnTo>
                    <a:pt x="261289" y="178181"/>
                  </a:lnTo>
                  <a:lnTo>
                    <a:pt x="255092" y="182333"/>
                  </a:lnTo>
                  <a:lnTo>
                    <a:pt x="250901" y="188506"/>
                  </a:lnTo>
                  <a:lnTo>
                    <a:pt x="249364" y="196062"/>
                  </a:lnTo>
                  <a:lnTo>
                    <a:pt x="250901" y="203619"/>
                  </a:lnTo>
                  <a:lnTo>
                    <a:pt x="255092" y="209791"/>
                  </a:lnTo>
                  <a:lnTo>
                    <a:pt x="261289" y="213956"/>
                  </a:lnTo>
                  <a:lnTo>
                    <a:pt x="268859" y="215468"/>
                  </a:lnTo>
                  <a:lnTo>
                    <a:pt x="276440" y="213956"/>
                  </a:lnTo>
                  <a:lnTo>
                    <a:pt x="282638" y="209791"/>
                  </a:lnTo>
                  <a:lnTo>
                    <a:pt x="286816" y="203619"/>
                  </a:lnTo>
                  <a:lnTo>
                    <a:pt x="288366" y="196062"/>
                  </a:lnTo>
                  <a:close/>
                </a:path>
                <a:path w="288925" h="330200">
                  <a:moveTo>
                    <a:pt x="288366" y="108712"/>
                  </a:moveTo>
                  <a:lnTo>
                    <a:pt x="286816" y="101155"/>
                  </a:lnTo>
                  <a:lnTo>
                    <a:pt x="282638" y="94983"/>
                  </a:lnTo>
                  <a:lnTo>
                    <a:pt x="276440" y="90817"/>
                  </a:lnTo>
                  <a:lnTo>
                    <a:pt x="268859" y="89293"/>
                  </a:lnTo>
                  <a:lnTo>
                    <a:pt x="261289" y="90817"/>
                  </a:lnTo>
                  <a:lnTo>
                    <a:pt x="255092" y="94983"/>
                  </a:lnTo>
                  <a:lnTo>
                    <a:pt x="250901" y="101155"/>
                  </a:lnTo>
                  <a:lnTo>
                    <a:pt x="249364" y="108712"/>
                  </a:lnTo>
                  <a:lnTo>
                    <a:pt x="250901" y="116268"/>
                  </a:lnTo>
                  <a:lnTo>
                    <a:pt x="255092" y="122440"/>
                  </a:lnTo>
                  <a:lnTo>
                    <a:pt x="261289" y="126593"/>
                  </a:lnTo>
                  <a:lnTo>
                    <a:pt x="268859" y="128117"/>
                  </a:lnTo>
                  <a:lnTo>
                    <a:pt x="276440" y="126593"/>
                  </a:lnTo>
                  <a:lnTo>
                    <a:pt x="282638" y="122440"/>
                  </a:lnTo>
                  <a:lnTo>
                    <a:pt x="286816" y="116268"/>
                  </a:lnTo>
                  <a:lnTo>
                    <a:pt x="288366" y="1087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65409" y="5514931"/>
              <a:ext cx="163830" cy="163195"/>
            </a:xfrm>
            <a:custGeom>
              <a:avLst/>
              <a:gdLst/>
              <a:ahLst/>
              <a:cxnLst/>
              <a:rect l="l" t="t" r="r" b="b"/>
              <a:pathLst>
                <a:path w="163829" h="163195">
                  <a:moveTo>
                    <a:pt x="163774" y="81531"/>
                  </a:moveTo>
                  <a:lnTo>
                    <a:pt x="157340" y="113270"/>
                  </a:lnTo>
                  <a:lnTo>
                    <a:pt x="139793" y="139185"/>
                  </a:lnTo>
                  <a:lnTo>
                    <a:pt x="113764" y="156656"/>
                  </a:lnTo>
                  <a:lnTo>
                    <a:pt x="81887" y="163062"/>
                  </a:lnTo>
                  <a:lnTo>
                    <a:pt x="50009" y="156656"/>
                  </a:lnTo>
                  <a:lnTo>
                    <a:pt x="23981" y="139185"/>
                  </a:lnTo>
                  <a:lnTo>
                    <a:pt x="6433" y="113270"/>
                  </a:lnTo>
                  <a:lnTo>
                    <a:pt x="0" y="81531"/>
                  </a:lnTo>
                  <a:lnTo>
                    <a:pt x="6433" y="49800"/>
                  </a:lnTo>
                  <a:lnTo>
                    <a:pt x="23981" y="23884"/>
                  </a:lnTo>
                  <a:lnTo>
                    <a:pt x="50009" y="6408"/>
                  </a:lnTo>
                  <a:lnTo>
                    <a:pt x="81887" y="0"/>
                  </a:lnTo>
                  <a:lnTo>
                    <a:pt x="113764" y="6408"/>
                  </a:lnTo>
                  <a:lnTo>
                    <a:pt x="139793" y="23884"/>
                  </a:lnTo>
                  <a:lnTo>
                    <a:pt x="157340" y="49800"/>
                  </a:lnTo>
                  <a:lnTo>
                    <a:pt x="163774" y="81531"/>
                  </a:lnTo>
                  <a:close/>
                </a:path>
              </a:pathLst>
            </a:custGeom>
            <a:ln w="93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03233" y="5592579"/>
              <a:ext cx="90170" cy="9525"/>
            </a:xfrm>
            <a:custGeom>
              <a:avLst/>
              <a:gdLst/>
              <a:ahLst/>
              <a:cxnLst/>
              <a:rect l="l" t="t" r="r" b="b"/>
              <a:pathLst>
                <a:path w="90170" h="9525">
                  <a:moveTo>
                    <a:pt x="89686" y="0"/>
                  </a:moveTo>
                  <a:lnTo>
                    <a:pt x="0" y="0"/>
                  </a:lnTo>
                  <a:lnTo>
                    <a:pt x="0" y="9318"/>
                  </a:lnTo>
                  <a:lnTo>
                    <a:pt x="89686" y="9318"/>
                  </a:lnTo>
                  <a:lnTo>
                    <a:pt x="896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3368275" y="5752536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496" y="0"/>
                </a:moveTo>
                <a:lnTo>
                  <a:pt x="11926" y="1526"/>
                </a:lnTo>
                <a:lnTo>
                  <a:pt x="5727" y="5687"/>
                </a:lnTo>
                <a:lnTo>
                  <a:pt x="1538" y="11858"/>
                </a:lnTo>
                <a:lnTo>
                  <a:pt x="0" y="19412"/>
                </a:lnTo>
                <a:lnTo>
                  <a:pt x="1538" y="26974"/>
                </a:lnTo>
                <a:lnTo>
                  <a:pt x="5727" y="33143"/>
                </a:lnTo>
                <a:lnTo>
                  <a:pt x="11926" y="37300"/>
                </a:lnTo>
                <a:lnTo>
                  <a:pt x="19496" y="38824"/>
                </a:lnTo>
                <a:lnTo>
                  <a:pt x="27067" y="37300"/>
                </a:lnTo>
                <a:lnTo>
                  <a:pt x="33266" y="33143"/>
                </a:lnTo>
                <a:lnTo>
                  <a:pt x="37455" y="26974"/>
                </a:lnTo>
                <a:lnTo>
                  <a:pt x="38993" y="19412"/>
                </a:lnTo>
                <a:lnTo>
                  <a:pt x="37455" y="11858"/>
                </a:lnTo>
                <a:lnTo>
                  <a:pt x="33266" y="5687"/>
                </a:lnTo>
                <a:lnTo>
                  <a:pt x="27067" y="1526"/>
                </a:lnTo>
                <a:lnTo>
                  <a:pt x="194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68275" y="583989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496" y="0"/>
                </a:moveTo>
                <a:lnTo>
                  <a:pt x="11926" y="1526"/>
                </a:lnTo>
                <a:lnTo>
                  <a:pt x="5727" y="5687"/>
                </a:lnTo>
                <a:lnTo>
                  <a:pt x="1538" y="11858"/>
                </a:lnTo>
                <a:lnTo>
                  <a:pt x="0" y="19412"/>
                </a:lnTo>
                <a:lnTo>
                  <a:pt x="1538" y="26974"/>
                </a:lnTo>
                <a:lnTo>
                  <a:pt x="5727" y="33143"/>
                </a:lnTo>
                <a:lnTo>
                  <a:pt x="11926" y="37300"/>
                </a:lnTo>
                <a:lnTo>
                  <a:pt x="19496" y="38824"/>
                </a:lnTo>
                <a:lnTo>
                  <a:pt x="27067" y="37300"/>
                </a:lnTo>
                <a:lnTo>
                  <a:pt x="33266" y="33143"/>
                </a:lnTo>
                <a:lnTo>
                  <a:pt x="37455" y="26974"/>
                </a:lnTo>
                <a:lnTo>
                  <a:pt x="38993" y="19412"/>
                </a:lnTo>
                <a:lnTo>
                  <a:pt x="37455" y="11858"/>
                </a:lnTo>
                <a:lnTo>
                  <a:pt x="33266" y="5687"/>
                </a:lnTo>
                <a:lnTo>
                  <a:pt x="27067" y="1526"/>
                </a:lnTo>
                <a:lnTo>
                  <a:pt x="194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71236" y="5348743"/>
            <a:ext cx="2531292" cy="89965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624795" y="5263036"/>
            <a:ext cx="1487232" cy="899128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555111" y="6401997"/>
            <a:ext cx="1468057" cy="186827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3951106" y="5806489"/>
            <a:ext cx="1316990" cy="215900"/>
            <a:chOff x="3951106" y="5806489"/>
            <a:chExt cx="1316990" cy="215900"/>
          </a:xfrm>
        </p:grpSpPr>
        <p:sp>
          <p:nvSpPr>
            <p:cNvPr id="50" name="object 50"/>
            <p:cNvSpPr/>
            <p:nvPr/>
          </p:nvSpPr>
          <p:spPr>
            <a:xfrm>
              <a:off x="3951097" y="5807849"/>
              <a:ext cx="1315720" cy="212725"/>
            </a:xfrm>
            <a:custGeom>
              <a:avLst/>
              <a:gdLst/>
              <a:ahLst/>
              <a:cxnLst/>
              <a:rect l="l" t="t" r="r" b="b"/>
              <a:pathLst>
                <a:path w="1315720" h="212725">
                  <a:moveTo>
                    <a:pt x="1315199" y="107505"/>
                  </a:moveTo>
                  <a:lnTo>
                    <a:pt x="894283" y="0"/>
                  </a:lnTo>
                  <a:lnTo>
                    <a:pt x="910945" y="21615"/>
                  </a:lnTo>
                  <a:lnTo>
                    <a:pt x="920597" y="36106"/>
                  </a:lnTo>
                  <a:lnTo>
                    <a:pt x="930262" y="52819"/>
                  </a:lnTo>
                  <a:lnTo>
                    <a:pt x="938695" y="70853"/>
                  </a:lnTo>
                  <a:lnTo>
                    <a:pt x="943724" y="86550"/>
                  </a:lnTo>
                  <a:lnTo>
                    <a:pt x="0" y="86550"/>
                  </a:lnTo>
                  <a:lnTo>
                    <a:pt x="0" y="128460"/>
                  </a:lnTo>
                  <a:lnTo>
                    <a:pt x="943571" y="128460"/>
                  </a:lnTo>
                  <a:lnTo>
                    <a:pt x="938695" y="143332"/>
                  </a:lnTo>
                  <a:lnTo>
                    <a:pt x="930262" y="160997"/>
                  </a:lnTo>
                  <a:lnTo>
                    <a:pt x="910945" y="191528"/>
                  </a:lnTo>
                  <a:lnTo>
                    <a:pt x="896569" y="210032"/>
                  </a:lnTo>
                  <a:lnTo>
                    <a:pt x="895413" y="212382"/>
                  </a:lnTo>
                  <a:lnTo>
                    <a:pt x="1315199" y="10750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45392" y="5807849"/>
              <a:ext cx="421005" cy="212725"/>
            </a:xfrm>
            <a:custGeom>
              <a:avLst/>
              <a:gdLst/>
              <a:ahLst/>
              <a:cxnLst/>
              <a:rect l="l" t="t" r="r" b="b"/>
              <a:pathLst>
                <a:path w="421004" h="212725">
                  <a:moveTo>
                    <a:pt x="420909" y="107499"/>
                  </a:moveTo>
                  <a:lnTo>
                    <a:pt x="355142" y="123929"/>
                  </a:lnTo>
                  <a:lnTo>
                    <a:pt x="210454" y="160075"/>
                  </a:lnTo>
                  <a:lnTo>
                    <a:pt x="65767" y="196221"/>
                  </a:lnTo>
                  <a:lnTo>
                    <a:pt x="0" y="212651"/>
                  </a:lnTo>
                  <a:lnTo>
                    <a:pt x="8223" y="202690"/>
                  </a:lnTo>
                  <a:lnTo>
                    <a:pt x="26316" y="177325"/>
                  </a:lnTo>
                  <a:lnTo>
                    <a:pt x="44409" y="143335"/>
                  </a:lnTo>
                  <a:lnTo>
                    <a:pt x="52633" y="107499"/>
                  </a:lnTo>
                  <a:lnTo>
                    <a:pt x="44409" y="70854"/>
                  </a:lnTo>
                  <a:lnTo>
                    <a:pt x="26316" y="36107"/>
                  </a:lnTo>
                  <a:lnTo>
                    <a:pt x="8223" y="10180"/>
                  </a:lnTo>
                  <a:lnTo>
                    <a:pt x="0" y="0"/>
                  </a:lnTo>
                  <a:lnTo>
                    <a:pt x="65767" y="16796"/>
                  </a:lnTo>
                  <a:lnTo>
                    <a:pt x="210454" y="53749"/>
                  </a:lnTo>
                  <a:lnTo>
                    <a:pt x="355142" y="90702"/>
                  </a:lnTo>
                  <a:lnTo>
                    <a:pt x="420909" y="107499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846832" y="2186670"/>
            <a:ext cx="2040889" cy="122428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980"/>
              </a:spcBef>
              <a:tabLst>
                <a:tab pos="758190" algn="l"/>
              </a:tabLst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	</a:t>
            </a: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80"/>
              </a:spcBef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Electrophile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2444" y="2954274"/>
            <a:ext cx="19983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Nucleophile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-3238" y="204215"/>
            <a:ext cx="9153525" cy="1600200"/>
            <a:chOff x="-3238" y="204215"/>
            <a:chExt cx="9153525" cy="1600200"/>
          </a:xfrm>
        </p:grpSpPr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295655"/>
              <a:ext cx="9143999" cy="130149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204215"/>
              <a:ext cx="9143999" cy="16002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24" y="324611"/>
              <a:ext cx="9144000" cy="120091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524" y="324611"/>
              <a:ext cx="9144000" cy="1201420"/>
            </a:xfrm>
            <a:custGeom>
              <a:avLst/>
              <a:gdLst/>
              <a:ahLst/>
              <a:cxnLst/>
              <a:rect l="l" t="t" r="r" b="b"/>
              <a:pathLst>
                <a:path w="9144000" h="1201420">
                  <a:moveTo>
                    <a:pt x="0" y="1200912"/>
                  </a:moveTo>
                  <a:lnTo>
                    <a:pt x="9144000" y="12009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9365" marR="5080" indent="-370522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Mechanism</a:t>
            </a:r>
            <a:r>
              <a:rPr sz="3600" spc="-15" dirty="0"/>
              <a:t> </a:t>
            </a:r>
            <a:r>
              <a:rPr sz="3600" spc="-5" dirty="0"/>
              <a:t>of</a:t>
            </a:r>
            <a:r>
              <a:rPr sz="3600" spc="10" dirty="0"/>
              <a:t> </a:t>
            </a:r>
            <a:r>
              <a:rPr sz="3600" spc="-10" dirty="0"/>
              <a:t>electrophilic</a:t>
            </a:r>
            <a:r>
              <a:rPr sz="3600" spc="10" dirty="0"/>
              <a:t> </a:t>
            </a:r>
            <a:r>
              <a:rPr sz="3600" spc="-5" dirty="0"/>
              <a:t>addition</a:t>
            </a:r>
            <a:r>
              <a:rPr sz="3600" spc="-15" dirty="0"/>
              <a:t> </a:t>
            </a:r>
            <a:r>
              <a:rPr sz="3600" spc="-10" dirty="0"/>
              <a:t>reaction</a:t>
            </a:r>
            <a:r>
              <a:rPr sz="3600" spc="5" dirty="0"/>
              <a:t> </a:t>
            </a:r>
            <a:r>
              <a:rPr sz="3600" spc="-15" dirty="0"/>
              <a:t>to </a:t>
            </a:r>
            <a:r>
              <a:rPr sz="3600" spc="-800" dirty="0"/>
              <a:t> </a:t>
            </a:r>
            <a:r>
              <a:rPr sz="3600" spc="-20" dirty="0"/>
              <a:t>alkenes</a:t>
            </a:r>
            <a:endParaRPr sz="3600"/>
          </a:p>
        </p:txBody>
      </p:sp>
      <p:grpSp>
        <p:nvGrpSpPr>
          <p:cNvPr id="60" name="object 60"/>
          <p:cNvGrpSpPr/>
          <p:nvPr/>
        </p:nvGrpSpPr>
        <p:grpSpPr>
          <a:xfrm>
            <a:off x="1308972" y="1639927"/>
            <a:ext cx="2342515" cy="600710"/>
            <a:chOff x="1308972" y="1639927"/>
            <a:chExt cx="2342515" cy="600710"/>
          </a:xfrm>
        </p:grpSpPr>
        <p:sp>
          <p:nvSpPr>
            <p:cNvPr id="61" name="object 61"/>
            <p:cNvSpPr/>
            <p:nvPr/>
          </p:nvSpPr>
          <p:spPr>
            <a:xfrm>
              <a:off x="1308972" y="1639927"/>
              <a:ext cx="1831339" cy="600710"/>
            </a:xfrm>
            <a:custGeom>
              <a:avLst/>
              <a:gdLst/>
              <a:ahLst/>
              <a:cxnLst/>
              <a:rect l="l" t="t" r="r" b="b"/>
              <a:pathLst>
                <a:path w="1831339" h="600710">
                  <a:moveTo>
                    <a:pt x="925627" y="0"/>
                  </a:moveTo>
                  <a:lnTo>
                    <a:pt x="879827" y="975"/>
                  </a:lnTo>
                  <a:lnTo>
                    <a:pt x="833567" y="3477"/>
                  </a:lnTo>
                  <a:lnTo>
                    <a:pt x="787473" y="7525"/>
                  </a:lnTo>
                  <a:lnTo>
                    <a:pt x="741250" y="12952"/>
                  </a:lnTo>
                  <a:lnTo>
                    <a:pt x="695138" y="19907"/>
                  </a:lnTo>
                  <a:lnTo>
                    <a:pt x="649173" y="28408"/>
                  </a:lnTo>
                  <a:lnTo>
                    <a:pt x="580391" y="44323"/>
                  </a:lnTo>
                  <a:lnTo>
                    <a:pt x="514019" y="63734"/>
                  </a:lnTo>
                  <a:lnTo>
                    <a:pt x="450941" y="86439"/>
                  </a:lnTo>
                  <a:lnTo>
                    <a:pt x="390605" y="112179"/>
                  </a:lnTo>
                  <a:lnTo>
                    <a:pt x="333709" y="140845"/>
                  </a:lnTo>
                  <a:lnTo>
                    <a:pt x="280365" y="172050"/>
                  </a:lnTo>
                  <a:lnTo>
                    <a:pt x="230904" y="205683"/>
                  </a:lnTo>
                  <a:lnTo>
                    <a:pt x="185417" y="241635"/>
                  </a:lnTo>
                  <a:lnTo>
                    <a:pt x="144236" y="279707"/>
                  </a:lnTo>
                  <a:lnTo>
                    <a:pt x="107799" y="319519"/>
                  </a:lnTo>
                  <a:lnTo>
                    <a:pt x="76149" y="361064"/>
                  </a:lnTo>
                  <a:lnTo>
                    <a:pt x="49630" y="404026"/>
                  </a:lnTo>
                  <a:lnTo>
                    <a:pt x="28427" y="448423"/>
                  </a:lnTo>
                  <a:lnTo>
                    <a:pt x="13007" y="493828"/>
                  </a:lnTo>
                  <a:lnTo>
                    <a:pt x="3547" y="540124"/>
                  </a:lnTo>
                  <a:lnTo>
                    <a:pt x="0" y="593853"/>
                  </a:lnTo>
                  <a:lnTo>
                    <a:pt x="5711" y="599997"/>
                  </a:lnTo>
                  <a:lnTo>
                    <a:pt x="20336" y="600530"/>
                  </a:lnTo>
                  <a:lnTo>
                    <a:pt x="26480" y="594821"/>
                  </a:lnTo>
                  <a:lnTo>
                    <a:pt x="27542" y="565769"/>
                  </a:lnTo>
                  <a:lnTo>
                    <a:pt x="29775" y="544080"/>
                  </a:lnTo>
                  <a:lnTo>
                    <a:pt x="29858" y="543276"/>
                  </a:lnTo>
                  <a:lnTo>
                    <a:pt x="33319" y="522665"/>
                  </a:lnTo>
                  <a:lnTo>
                    <a:pt x="33476" y="521725"/>
                  </a:lnTo>
                  <a:lnTo>
                    <a:pt x="38483" y="501208"/>
                  </a:lnTo>
                  <a:lnTo>
                    <a:pt x="44988" y="479886"/>
                  </a:lnTo>
                  <a:lnTo>
                    <a:pt x="45219" y="479129"/>
                  </a:lnTo>
                  <a:lnTo>
                    <a:pt x="52822" y="458842"/>
                  </a:lnTo>
                  <a:lnTo>
                    <a:pt x="53106" y="458083"/>
                  </a:lnTo>
                  <a:lnTo>
                    <a:pt x="62177" y="437807"/>
                  </a:lnTo>
                  <a:lnTo>
                    <a:pt x="62456" y="437181"/>
                  </a:lnTo>
                  <a:lnTo>
                    <a:pt x="72715" y="417089"/>
                  </a:lnTo>
                  <a:lnTo>
                    <a:pt x="73062" y="416409"/>
                  </a:lnTo>
                  <a:lnTo>
                    <a:pt x="84671" y="396629"/>
                  </a:lnTo>
                  <a:lnTo>
                    <a:pt x="84973" y="396114"/>
                  </a:lnTo>
                  <a:lnTo>
                    <a:pt x="97797" y="376390"/>
                  </a:lnTo>
                  <a:lnTo>
                    <a:pt x="98179" y="375802"/>
                  </a:lnTo>
                  <a:lnTo>
                    <a:pt x="112349" y="356409"/>
                  </a:lnTo>
                  <a:lnTo>
                    <a:pt x="112671" y="355967"/>
                  </a:lnTo>
                  <a:lnTo>
                    <a:pt x="127985" y="336722"/>
                  </a:lnTo>
                  <a:lnTo>
                    <a:pt x="144825" y="317440"/>
                  </a:lnTo>
                  <a:lnTo>
                    <a:pt x="145211" y="316998"/>
                  </a:lnTo>
                  <a:lnTo>
                    <a:pt x="162947" y="298489"/>
                  </a:lnTo>
                  <a:lnTo>
                    <a:pt x="182128" y="279961"/>
                  </a:lnTo>
                  <a:lnTo>
                    <a:pt x="202453" y="261929"/>
                  </a:lnTo>
                  <a:lnTo>
                    <a:pt x="223840" y="244322"/>
                  </a:lnTo>
                  <a:lnTo>
                    <a:pt x="224243" y="243990"/>
                  </a:lnTo>
                  <a:lnTo>
                    <a:pt x="246383" y="227210"/>
                  </a:lnTo>
                  <a:lnTo>
                    <a:pt x="269905" y="210614"/>
                  </a:lnTo>
                  <a:lnTo>
                    <a:pt x="294353" y="194570"/>
                  </a:lnTo>
                  <a:lnTo>
                    <a:pt x="319756" y="179078"/>
                  </a:lnTo>
                  <a:lnTo>
                    <a:pt x="346189" y="164212"/>
                  </a:lnTo>
                  <a:lnTo>
                    <a:pt x="373435" y="149916"/>
                  </a:lnTo>
                  <a:lnTo>
                    <a:pt x="401615" y="136282"/>
                  </a:lnTo>
                  <a:lnTo>
                    <a:pt x="430455" y="123366"/>
                  </a:lnTo>
                  <a:lnTo>
                    <a:pt x="460177" y="111277"/>
                  </a:lnTo>
                  <a:lnTo>
                    <a:pt x="460675" y="111075"/>
                  </a:lnTo>
                  <a:lnTo>
                    <a:pt x="522123" y="88978"/>
                  </a:lnTo>
                  <a:lnTo>
                    <a:pt x="522686" y="88775"/>
                  </a:lnTo>
                  <a:lnTo>
                    <a:pt x="554200" y="79134"/>
                  </a:lnTo>
                  <a:lnTo>
                    <a:pt x="586979" y="69990"/>
                  </a:lnTo>
                  <a:lnTo>
                    <a:pt x="620578" y="61710"/>
                  </a:lnTo>
                  <a:lnTo>
                    <a:pt x="654261" y="54424"/>
                  </a:lnTo>
                  <a:lnTo>
                    <a:pt x="699340" y="46089"/>
                  </a:lnTo>
                  <a:lnTo>
                    <a:pt x="744620" y="39245"/>
                  </a:lnTo>
                  <a:lnTo>
                    <a:pt x="790068" y="33891"/>
                  </a:lnTo>
                  <a:lnTo>
                    <a:pt x="835244" y="29935"/>
                  </a:lnTo>
                  <a:lnTo>
                    <a:pt x="835665" y="29898"/>
                  </a:lnTo>
                  <a:lnTo>
                    <a:pt x="835902" y="29898"/>
                  </a:lnTo>
                  <a:lnTo>
                    <a:pt x="881041" y="27451"/>
                  </a:lnTo>
                  <a:lnTo>
                    <a:pt x="880600" y="27451"/>
                  </a:lnTo>
                  <a:lnTo>
                    <a:pt x="925931" y="26496"/>
                  </a:lnTo>
                  <a:lnTo>
                    <a:pt x="1214466" y="26494"/>
                  </a:lnTo>
                  <a:lnTo>
                    <a:pt x="1193984" y="22557"/>
                  </a:lnTo>
                  <a:lnTo>
                    <a:pt x="1150540" y="15455"/>
                  </a:lnTo>
                  <a:lnTo>
                    <a:pt x="1106396" y="9604"/>
                  </a:lnTo>
                  <a:lnTo>
                    <a:pt x="1061811" y="5151"/>
                  </a:lnTo>
                  <a:lnTo>
                    <a:pt x="1016839" y="2097"/>
                  </a:lnTo>
                  <a:lnTo>
                    <a:pt x="971445" y="275"/>
                  </a:lnTo>
                  <a:lnTo>
                    <a:pt x="925627" y="0"/>
                  </a:lnTo>
                  <a:close/>
                </a:path>
                <a:path w="1831339" h="600710">
                  <a:moveTo>
                    <a:pt x="27559" y="565326"/>
                  </a:moveTo>
                  <a:lnTo>
                    <a:pt x="27512" y="565769"/>
                  </a:lnTo>
                  <a:lnTo>
                    <a:pt x="27559" y="565326"/>
                  </a:lnTo>
                  <a:close/>
                </a:path>
                <a:path w="1831339" h="600710">
                  <a:moveTo>
                    <a:pt x="27605" y="564878"/>
                  </a:moveTo>
                  <a:lnTo>
                    <a:pt x="27559" y="565326"/>
                  </a:lnTo>
                  <a:lnTo>
                    <a:pt x="27605" y="564878"/>
                  </a:lnTo>
                  <a:close/>
                </a:path>
                <a:path w="1831339" h="600710">
                  <a:moveTo>
                    <a:pt x="29816" y="543684"/>
                  </a:moveTo>
                  <a:lnTo>
                    <a:pt x="29750" y="544080"/>
                  </a:lnTo>
                  <a:lnTo>
                    <a:pt x="29816" y="543684"/>
                  </a:lnTo>
                  <a:close/>
                </a:path>
                <a:path w="1831339" h="600710">
                  <a:moveTo>
                    <a:pt x="29884" y="543276"/>
                  </a:moveTo>
                  <a:lnTo>
                    <a:pt x="29816" y="543684"/>
                  </a:lnTo>
                  <a:lnTo>
                    <a:pt x="29884" y="543276"/>
                  </a:lnTo>
                  <a:close/>
                </a:path>
                <a:path w="1831339" h="600710">
                  <a:moveTo>
                    <a:pt x="33476" y="521725"/>
                  </a:moveTo>
                  <a:lnTo>
                    <a:pt x="33285" y="522665"/>
                  </a:lnTo>
                  <a:lnTo>
                    <a:pt x="33396" y="522207"/>
                  </a:lnTo>
                  <a:lnTo>
                    <a:pt x="33476" y="521725"/>
                  </a:lnTo>
                  <a:close/>
                </a:path>
                <a:path w="1831339" h="600710">
                  <a:moveTo>
                    <a:pt x="33396" y="522207"/>
                  </a:moveTo>
                  <a:lnTo>
                    <a:pt x="33285" y="522665"/>
                  </a:lnTo>
                  <a:lnTo>
                    <a:pt x="33396" y="522207"/>
                  </a:lnTo>
                  <a:close/>
                </a:path>
                <a:path w="1831339" h="600710">
                  <a:moveTo>
                    <a:pt x="33512" y="521725"/>
                  </a:moveTo>
                  <a:lnTo>
                    <a:pt x="33396" y="522207"/>
                  </a:lnTo>
                  <a:lnTo>
                    <a:pt x="33512" y="521725"/>
                  </a:lnTo>
                  <a:close/>
                </a:path>
                <a:path w="1831339" h="600710">
                  <a:moveTo>
                    <a:pt x="38580" y="500807"/>
                  </a:moveTo>
                  <a:lnTo>
                    <a:pt x="38457" y="501208"/>
                  </a:lnTo>
                  <a:lnTo>
                    <a:pt x="38580" y="500807"/>
                  </a:lnTo>
                  <a:close/>
                </a:path>
                <a:path w="1831339" h="600710">
                  <a:moveTo>
                    <a:pt x="38690" y="500448"/>
                  </a:moveTo>
                  <a:lnTo>
                    <a:pt x="38580" y="500807"/>
                  </a:lnTo>
                  <a:lnTo>
                    <a:pt x="38690" y="500448"/>
                  </a:lnTo>
                  <a:close/>
                </a:path>
                <a:path w="1831339" h="600710">
                  <a:moveTo>
                    <a:pt x="45098" y="479526"/>
                  </a:moveTo>
                  <a:lnTo>
                    <a:pt x="44964" y="479886"/>
                  </a:lnTo>
                  <a:lnTo>
                    <a:pt x="45098" y="479526"/>
                  </a:lnTo>
                  <a:close/>
                </a:path>
                <a:path w="1831339" h="600710">
                  <a:moveTo>
                    <a:pt x="45246" y="479129"/>
                  </a:moveTo>
                  <a:lnTo>
                    <a:pt x="45098" y="479526"/>
                  </a:lnTo>
                  <a:lnTo>
                    <a:pt x="45246" y="479129"/>
                  </a:lnTo>
                  <a:close/>
                </a:path>
                <a:path w="1831339" h="600710">
                  <a:moveTo>
                    <a:pt x="53106" y="458083"/>
                  </a:moveTo>
                  <a:lnTo>
                    <a:pt x="52795" y="458842"/>
                  </a:lnTo>
                  <a:lnTo>
                    <a:pt x="52962" y="458467"/>
                  </a:lnTo>
                  <a:lnTo>
                    <a:pt x="53106" y="458083"/>
                  </a:lnTo>
                  <a:close/>
                </a:path>
                <a:path w="1831339" h="600710">
                  <a:moveTo>
                    <a:pt x="52962" y="458467"/>
                  </a:moveTo>
                  <a:lnTo>
                    <a:pt x="52795" y="458842"/>
                  </a:lnTo>
                  <a:lnTo>
                    <a:pt x="52962" y="458467"/>
                  </a:lnTo>
                  <a:close/>
                </a:path>
                <a:path w="1831339" h="600710">
                  <a:moveTo>
                    <a:pt x="53134" y="458083"/>
                  </a:moveTo>
                  <a:lnTo>
                    <a:pt x="52962" y="458467"/>
                  </a:lnTo>
                  <a:lnTo>
                    <a:pt x="53134" y="458083"/>
                  </a:lnTo>
                  <a:close/>
                </a:path>
                <a:path w="1831339" h="600710">
                  <a:moveTo>
                    <a:pt x="62298" y="437535"/>
                  </a:moveTo>
                  <a:lnTo>
                    <a:pt x="62159" y="437807"/>
                  </a:lnTo>
                  <a:lnTo>
                    <a:pt x="62298" y="437535"/>
                  </a:lnTo>
                  <a:close/>
                </a:path>
                <a:path w="1831339" h="600710">
                  <a:moveTo>
                    <a:pt x="62478" y="437181"/>
                  </a:moveTo>
                  <a:lnTo>
                    <a:pt x="62298" y="437535"/>
                  </a:lnTo>
                  <a:lnTo>
                    <a:pt x="62478" y="437181"/>
                  </a:lnTo>
                  <a:close/>
                </a:path>
                <a:path w="1831339" h="600710">
                  <a:moveTo>
                    <a:pt x="1818959" y="388387"/>
                  </a:moveTo>
                  <a:lnTo>
                    <a:pt x="1788477" y="388387"/>
                  </a:lnTo>
                  <a:lnTo>
                    <a:pt x="1788956" y="389141"/>
                  </a:lnTo>
                  <a:lnTo>
                    <a:pt x="1804494" y="416409"/>
                  </a:lnTo>
                  <a:lnTo>
                    <a:pt x="1807909" y="422609"/>
                  </a:lnTo>
                  <a:lnTo>
                    <a:pt x="1816005" y="424835"/>
                  </a:lnTo>
                  <a:lnTo>
                    <a:pt x="1822445" y="421211"/>
                  </a:lnTo>
                  <a:lnTo>
                    <a:pt x="1828702" y="417604"/>
                  </a:lnTo>
                  <a:lnTo>
                    <a:pt x="1830910" y="409509"/>
                  </a:lnTo>
                  <a:lnTo>
                    <a:pt x="1827414" y="403143"/>
                  </a:lnTo>
                  <a:lnTo>
                    <a:pt x="1818959" y="388387"/>
                  </a:lnTo>
                  <a:close/>
                </a:path>
                <a:path w="1831339" h="600710">
                  <a:moveTo>
                    <a:pt x="72881" y="416763"/>
                  </a:moveTo>
                  <a:lnTo>
                    <a:pt x="72690" y="417089"/>
                  </a:lnTo>
                  <a:lnTo>
                    <a:pt x="72881" y="416763"/>
                  </a:lnTo>
                  <a:close/>
                </a:path>
                <a:path w="1831339" h="600710">
                  <a:moveTo>
                    <a:pt x="73089" y="416409"/>
                  </a:moveTo>
                  <a:lnTo>
                    <a:pt x="72881" y="416763"/>
                  </a:lnTo>
                  <a:lnTo>
                    <a:pt x="73089" y="416409"/>
                  </a:lnTo>
                  <a:close/>
                </a:path>
                <a:path w="1831339" h="600710">
                  <a:moveTo>
                    <a:pt x="84824" y="396368"/>
                  </a:moveTo>
                  <a:lnTo>
                    <a:pt x="84654" y="396629"/>
                  </a:lnTo>
                  <a:lnTo>
                    <a:pt x="84824" y="396368"/>
                  </a:lnTo>
                  <a:close/>
                </a:path>
                <a:path w="1831339" h="600710">
                  <a:moveTo>
                    <a:pt x="84989" y="396114"/>
                  </a:moveTo>
                  <a:lnTo>
                    <a:pt x="84824" y="396368"/>
                  </a:lnTo>
                  <a:lnTo>
                    <a:pt x="84989" y="396114"/>
                  </a:lnTo>
                  <a:close/>
                </a:path>
                <a:path w="1831339" h="600710">
                  <a:moveTo>
                    <a:pt x="1788609" y="388617"/>
                  </a:moveTo>
                  <a:lnTo>
                    <a:pt x="1788909" y="389141"/>
                  </a:lnTo>
                  <a:lnTo>
                    <a:pt x="1788609" y="388617"/>
                  </a:lnTo>
                  <a:close/>
                </a:path>
                <a:path w="1831339" h="600710">
                  <a:moveTo>
                    <a:pt x="1802871" y="362223"/>
                  </a:moveTo>
                  <a:lnTo>
                    <a:pt x="1771144" y="362223"/>
                  </a:lnTo>
                  <a:lnTo>
                    <a:pt x="1771641" y="362922"/>
                  </a:lnTo>
                  <a:lnTo>
                    <a:pt x="1788609" y="388617"/>
                  </a:lnTo>
                  <a:lnTo>
                    <a:pt x="1788477" y="388387"/>
                  </a:lnTo>
                  <a:lnTo>
                    <a:pt x="1818959" y="388387"/>
                  </a:lnTo>
                  <a:lnTo>
                    <a:pt x="1811221" y="374882"/>
                  </a:lnTo>
                  <a:lnTo>
                    <a:pt x="1802871" y="362223"/>
                  </a:lnTo>
                  <a:close/>
                </a:path>
                <a:path w="1831339" h="600710">
                  <a:moveTo>
                    <a:pt x="98038" y="376019"/>
                  </a:moveTo>
                  <a:lnTo>
                    <a:pt x="97767" y="376390"/>
                  </a:lnTo>
                  <a:lnTo>
                    <a:pt x="98038" y="376019"/>
                  </a:lnTo>
                  <a:close/>
                </a:path>
                <a:path w="1831339" h="600710">
                  <a:moveTo>
                    <a:pt x="98196" y="375802"/>
                  </a:moveTo>
                  <a:lnTo>
                    <a:pt x="98038" y="376019"/>
                  </a:lnTo>
                  <a:lnTo>
                    <a:pt x="98196" y="375802"/>
                  </a:lnTo>
                  <a:close/>
                </a:path>
                <a:path w="1831339" h="600710">
                  <a:moveTo>
                    <a:pt x="1771372" y="362567"/>
                  </a:moveTo>
                  <a:lnTo>
                    <a:pt x="1771607" y="362922"/>
                  </a:lnTo>
                  <a:lnTo>
                    <a:pt x="1771372" y="362567"/>
                  </a:lnTo>
                  <a:close/>
                </a:path>
                <a:path w="1831339" h="600710">
                  <a:moveTo>
                    <a:pt x="1771144" y="362223"/>
                  </a:moveTo>
                  <a:lnTo>
                    <a:pt x="1771372" y="362567"/>
                  </a:lnTo>
                  <a:lnTo>
                    <a:pt x="1771641" y="362922"/>
                  </a:lnTo>
                  <a:lnTo>
                    <a:pt x="1771144" y="362223"/>
                  </a:lnTo>
                  <a:close/>
                </a:path>
                <a:path w="1831339" h="600710">
                  <a:moveTo>
                    <a:pt x="1784999" y="336704"/>
                  </a:moveTo>
                  <a:lnTo>
                    <a:pt x="1751768" y="336704"/>
                  </a:lnTo>
                  <a:lnTo>
                    <a:pt x="1752301" y="337366"/>
                  </a:lnTo>
                  <a:lnTo>
                    <a:pt x="1771372" y="362567"/>
                  </a:lnTo>
                  <a:lnTo>
                    <a:pt x="1771144" y="362223"/>
                  </a:lnTo>
                  <a:lnTo>
                    <a:pt x="1802871" y="362223"/>
                  </a:lnTo>
                  <a:lnTo>
                    <a:pt x="1793004" y="347265"/>
                  </a:lnTo>
                  <a:lnTo>
                    <a:pt x="1784999" y="336704"/>
                  </a:lnTo>
                  <a:close/>
                </a:path>
                <a:path w="1831339" h="600710">
                  <a:moveTo>
                    <a:pt x="112693" y="355967"/>
                  </a:moveTo>
                  <a:lnTo>
                    <a:pt x="112429" y="356299"/>
                  </a:lnTo>
                  <a:lnTo>
                    <a:pt x="112693" y="355967"/>
                  </a:lnTo>
                  <a:close/>
                </a:path>
                <a:path w="1831339" h="600710">
                  <a:moveTo>
                    <a:pt x="1752042" y="337066"/>
                  </a:moveTo>
                  <a:lnTo>
                    <a:pt x="1752270" y="337366"/>
                  </a:lnTo>
                  <a:lnTo>
                    <a:pt x="1752042" y="337066"/>
                  </a:lnTo>
                  <a:close/>
                </a:path>
                <a:path w="1831339" h="600710">
                  <a:moveTo>
                    <a:pt x="1751768" y="336704"/>
                  </a:moveTo>
                  <a:lnTo>
                    <a:pt x="1752042" y="337066"/>
                  </a:lnTo>
                  <a:lnTo>
                    <a:pt x="1752301" y="337366"/>
                  </a:lnTo>
                  <a:lnTo>
                    <a:pt x="1751768" y="336704"/>
                  </a:lnTo>
                  <a:close/>
                </a:path>
                <a:path w="1831339" h="600710">
                  <a:moveTo>
                    <a:pt x="1765483" y="312104"/>
                  </a:moveTo>
                  <a:lnTo>
                    <a:pt x="1730497" y="312104"/>
                  </a:lnTo>
                  <a:lnTo>
                    <a:pt x="1730993" y="312656"/>
                  </a:lnTo>
                  <a:lnTo>
                    <a:pt x="1752042" y="337066"/>
                  </a:lnTo>
                  <a:lnTo>
                    <a:pt x="1751768" y="336704"/>
                  </a:lnTo>
                  <a:lnTo>
                    <a:pt x="1784999" y="336704"/>
                  </a:lnTo>
                  <a:lnTo>
                    <a:pt x="1772616" y="320365"/>
                  </a:lnTo>
                  <a:lnTo>
                    <a:pt x="1765483" y="312104"/>
                  </a:lnTo>
                  <a:close/>
                </a:path>
                <a:path w="1831339" h="600710">
                  <a:moveTo>
                    <a:pt x="128301" y="336324"/>
                  </a:moveTo>
                  <a:lnTo>
                    <a:pt x="127953" y="336722"/>
                  </a:lnTo>
                  <a:lnTo>
                    <a:pt x="128301" y="336324"/>
                  </a:lnTo>
                  <a:close/>
                </a:path>
                <a:path w="1831339" h="600710">
                  <a:moveTo>
                    <a:pt x="145021" y="317215"/>
                  </a:moveTo>
                  <a:lnTo>
                    <a:pt x="144806" y="317440"/>
                  </a:lnTo>
                  <a:lnTo>
                    <a:pt x="145021" y="317215"/>
                  </a:lnTo>
                  <a:close/>
                </a:path>
                <a:path w="1831339" h="600710">
                  <a:moveTo>
                    <a:pt x="145229" y="316998"/>
                  </a:moveTo>
                  <a:lnTo>
                    <a:pt x="145021" y="317215"/>
                  </a:lnTo>
                  <a:lnTo>
                    <a:pt x="145229" y="316998"/>
                  </a:lnTo>
                  <a:close/>
                </a:path>
                <a:path w="1831339" h="600710">
                  <a:moveTo>
                    <a:pt x="1730802" y="312458"/>
                  </a:moveTo>
                  <a:lnTo>
                    <a:pt x="1730973" y="312656"/>
                  </a:lnTo>
                  <a:lnTo>
                    <a:pt x="1730802" y="312458"/>
                  </a:lnTo>
                  <a:close/>
                </a:path>
                <a:path w="1831339" h="600710">
                  <a:moveTo>
                    <a:pt x="1744221" y="288222"/>
                  </a:moveTo>
                  <a:lnTo>
                    <a:pt x="1707385" y="288222"/>
                  </a:lnTo>
                  <a:lnTo>
                    <a:pt x="1707919" y="288755"/>
                  </a:lnTo>
                  <a:lnTo>
                    <a:pt x="1730802" y="312458"/>
                  </a:lnTo>
                  <a:lnTo>
                    <a:pt x="1730497" y="312104"/>
                  </a:lnTo>
                  <a:lnTo>
                    <a:pt x="1765483" y="312104"/>
                  </a:lnTo>
                  <a:lnTo>
                    <a:pt x="1750296" y="294514"/>
                  </a:lnTo>
                  <a:lnTo>
                    <a:pt x="1744221" y="288222"/>
                  </a:lnTo>
                  <a:close/>
                </a:path>
                <a:path w="1831339" h="600710">
                  <a:moveTo>
                    <a:pt x="163299" y="298121"/>
                  </a:moveTo>
                  <a:lnTo>
                    <a:pt x="162913" y="298489"/>
                  </a:lnTo>
                  <a:lnTo>
                    <a:pt x="163299" y="298121"/>
                  </a:lnTo>
                  <a:close/>
                </a:path>
                <a:path w="1831339" h="600710">
                  <a:moveTo>
                    <a:pt x="1707750" y="288600"/>
                  </a:moveTo>
                  <a:lnTo>
                    <a:pt x="1707901" y="288755"/>
                  </a:lnTo>
                  <a:lnTo>
                    <a:pt x="1707750" y="288600"/>
                  </a:lnTo>
                  <a:close/>
                </a:path>
                <a:path w="1831339" h="600710">
                  <a:moveTo>
                    <a:pt x="1721587" y="265297"/>
                  </a:moveTo>
                  <a:lnTo>
                    <a:pt x="1682526" y="265297"/>
                  </a:lnTo>
                  <a:lnTo>
                    <a:pt x="1683041" y="265738"/>
                  </a:lnTo>
                  <a:lnTo>
                    <a:pt x="1707750" y="288600"/>
                  </a:lnTo>
                  <a:lnTo>
                    <a:pt x="1707385" y="288222"/>
                  </a:lnTo>
                  <a:lnTo>
                    <a:pt x="1744221" y="288222"/>
                  </a:lnTo>
                  <a:lnTo>
                    <a:pt x="1726191" y="269547"/>
                  </a:lnTo>
                  <a:lnTo>
                    <a:pt x="1721587" y="265297"/>
                  </a:lnTo>
                  <a:close/>
                </a:path>
                <a:path w="1831339" h="600710">
                  <a:moveTo>
                    <a:pt x="182391" y="279707"/>
                  </a:moveTo>
                  <a:lnTo>
                    <a:pt x="182105" y="279961"/>
                  </a:lnTo>
                  <a:lnTo>
                    <a:pt x="182391" y="279707"/>
                  </a:lnTo>
                  <a:close/>
                </a:path>
                <a:path w="1831339" h="600710">
                  <a:moveTo>
                    <a:pt x="1682663" y="265424"/>
                  </a:moveTo>
                  <a:lnTo>
                    <a:pt x="1683004" y="265738"/>
                  </a:lnTo>
                  <a:lnTo>
                    <a:pt x="1682663" y="265424"/>
                  </a:lnTo>
                  <a:close/>
                </a:path>
                <a:path w="1831339" h="600710">
                  <a:moveTo>
                    <a:pt x="1697259" y="243107"/>
                  </a:moveTo>
                  <a:lnTo>
                    <a:pt x="1655863" y="243107"/>
                  </a:lnTo>
                  <a:lnTo>
                    <a:pt x="1656378" y="243530"/>
                  </a:lnTo>
                  <a:lnTo>
                    <a:pt x="1682663" y="265424"/>
                  </a:lnTo>
                  <a:lnTo>
                    <a:pt x="1682526" y="265297"/>
                  </a:lnTo>
                  <a:lnTo>
                    <a:pt x="1721587" y="265297"/>
                  </a:lnTo>
                  <a:lnTo>
                    <a:pt x="1700264" y="245609"/>
                  </a:lnTo>
                  <a:lnTo>
                    <a:pt x="1697259" y="243107"/>
                  </a:lnTo>
                  <a:close/>
                </a:path>
                <a:path w="1831339" h="600710">
                  <a:moveTo>
                    <a:pt x="224274" y="243990"/>
                  </a:moveTo>
                  <a:lnTo>
                    <a:pt x="223867" y="244299"/>
                  </a:lnTo>
                  <a:lnTo>
                    <a:pt x="224274" y="243990"/>
                  </a:lnTo>
                  <a:close/>
                </a:path>
                <a:path w="1831339" h="600710">
                  <a:moveTo>
                    <a:pt x="1656307" y="243477"/>
                  </a:moveTo>
                  <a:close/>
                </a:path>
                <a:path w="1831339" h="600710">
                  <a:moveTo>
                    <a:pt x="1671841" y="222003"/>
                  </a:moveTo>
                  <a:lnTo>
                    <a:pt x="1627673" y="222003"/>
                  </a:lnTo>
                  <a:lnTo>
                    <a:pt x="1628151" y="222335"/>
                  </a:lnTo>
                  <a:lnTo>
                    <a:pt x="1656307" y="243477"/>
                  </a:lnTo>
                  <a:lnTo>
                    <a:pt x="1655863" y="243107"/>
                  </a:lnTo>
                  <a:lnTo>
                    <a:pt x="1697259" y="243107"/>
                  </a:lnTo>
                  <a:lnTo>
                    <a:pt x="1672552" y="222537"/>
                  </a:lnTo>
                  <a:lnTo>
                    <a:pt x="1671841" y="222003"/>
                  </a:lnTo>
                  <a:close/>
                </a:path>
                <a:path w="1831339" h="600710">
                  <a:moveTo>
                    <a:pt x="246680" y="226985"/>
                  </a:moveTo>
                  <a:lnTo>
                    <a:pt x="246361" y="227210"/>
                  </a:lnTo>
                  <a:lnTo>
                    <a:pt x="246680" y="226985"/>
                  </a:lnTo>
                  <a:close/>
                </a:path>
                <a:path w="1831339" h="600710">
                  <a:moveTo>
                    <a:pt x="1627728" y="222045"/>
                  </a:moveTo>
                  <a:lnTo>
                    <a:pt x="1628114" y="222335"/>
                  </a:lnTo>
                  <a:lnTo>
                    <a:pt x="1627728" y="222045"/>
                  </a:lnTo>
                  <a:close/>
                </a:path>
                <a:path w="1831339" h="600710">
                  <a:moveTo>
                    <a:pt x="1644675" y="201636"/>
                  </a:moveTo>
                  <a:lnTo>
                    <a:pt x="1597919" y="201636"/>
                  </a:lnTo>
                  <a:lnTo>
                    <a:pt x="1598452" y="201985"/>
                  </a:lnTo>
                  <a:lnTo>
                    <a:pt x="1627728" y="222045"/>
                  </a:lnTo>
                  <a:lnTo>
                    <a:pt x="1671841" y="222003"/>
                  </a:lnTo>
                  <a:lnTo>
                    <a:pt x="1644675" y="201636"/>
                  </a:lnTo>
                  <a:close/>
                </a:path>
                <a:path w="1831339" h="600710">
                  <a:moveTo>
                    <a:pt x="270245" y="210375"/>
                  </a:moveTo>
                  <a:lnTo>
                    <a:pt x="269877" y="210614"/>
                  </a:lnTo>
                  <a:lnTo>
                    <a:pt x="270245" y="210375"/>
                  </a:lnTo>
                  <a:close/>
                </a:path>
                <a:path w="1831339" h="600710">
                  <a:moveTo>
                    <a:pt x="1598218" y="201841"/>
                  </a:moveTo>
                  <a:lnTo>
                    <a:pt x="1598429" y="201985"/>
                  </a:lnTo>
                  <a:lnTo>
                    <a:pt x="1598218" y="201841"/>
                  </a:lnTo>
                  <a:close/>
                </a:path>
                <a:path w="1831339" h="600710">
                  <a:moveTo>
                    <a:pt x="1616720" y="182390"/>
                  </a:moveTo>
                  <a:lnTo>
                    <a:pt x="1566711" y="182390"/>
                  </a:lnTo>
                  <a:lnTo>
                    <a:pt x="1567208" y="182684"/>
                  </a:lnTo>
                  <a:lnTo>
                    <a:pt x="1598218" y="201841"/>
                  </a:lnTo>
                  <a:lnTo>
                    <a:pt x="1597919" y="201636"/>
                  </a:lnTo>
                  <a:lnTo>
                    <a:pt x="1644675" y="201636"/>
                  </a:lnTo>
                  <a:lnTo>
                    <a:pt x="1643350" y="200642"/>
                  </a:lnTo>
                  <a:lnTo>
                    <a:pt x="1616720" y="182390"/>
                  </a:lnTo>
                  <a:close/>
                </a:path>
                <a:path w="1831339" h="600710">
                  <a:moveTo>
                    <a:pt x="1566999" y="182568"/>
                  </a:moveTo>
                  <a:lnTo>
                    <a:pt x="1567188" y="182684"/>
                  </a:lnTo>
                  <a:lnTo>
                    <a:pt x="1566999" y="182568"/>
                  </a:lnTo>
                  <a:close/>
                </a:path>
                <a:path w="1831339" h="600710">
                  <a:moveTo>
                    <a:pt x="1557466" y="146898"/>
                  </a:moveTo>
                  <a:lnTo>
                    <a:pt x="1500155" y="146898"/>
                  </a:lnTo>
                  <a:lnTo>
                    <a:pt x="1500615" y="147119"/>
                  </a:lnTo>
                  <a:lnTo>
                    <a:pt x="1534528" y="164414"/>
                  </a:lnTo>
                  <a:lnTo>
                    <a:pt x="1566999" y="182568"/>
                  </a:lnTo>
                  <a:lnTo>
                    <a:pt x="1566711" y="182390"/>
                  </a:lnTo>
                  <a:lnTo>
                    <a:pt x="1616720" y="182390"/>
                  </a:lnTo>
                  <a:lnTo>
                    <a:pt x="1612639" y="179593"/>
                  </a:lnTo>
                  <a:lnTo>
                    <a:pt x="1580383" y="159686"/>
                  </a:lnTo>
                  <a:lnTo>
                    <a:pt x="1557466" y="146898"/>
                  </a:lnTo>
                  <a:close/>
                </a:path>
                <a:path w="1831339" h="600710">
                  <a:moveTo>
                    <a:pt x="1534086" y="164193"/>
                  </a:moveTo>
                  <a:lnTo>
                    <a:pt x="1534482" y="164414"/>
                  </a:lnTo>
                  <a:lnTo>
                    <a:pt x="1534086" y="164193"/>
                  </a:lnTo>
                  <a:close/>
                </a:path>
                <a:path w="1831339" h="600710">
                  <a:moveTo>
                    <a:pt x="373786" y="149732"/>
                  </a:moveTo>
                  <a:lnTo>
                    <a:pt x="373400" y="149916"/>
                  </a:lnTo>
                  <a:lnTo>
                    <a:pt x="373786" y="149732"/>
                  </a:lnTo>
                  <a:close/>
                </a:path>
                <a:path w="1831339" h="600710">
                  <a:moveTo>
                    <a:pt x="1500322" y="146983"/>
                  </a:moveTo>
                  <a:lnTo>
                    <a:pt x="1500588" y="147119"/>
                  </a:lnTo>
                  <a:lnTo>
                    <a:pt x="1500322" y="146983"/>
                  </a:lnTo>
                  <a:close/>
                </a:path>
                <a:path w="1831339" h="600710">
                  <a:moveTo>
                    <a:pt x="1495310" y="115454"/>
                  </a:moveTo>
                  <a:lnTo>
                    <a:pt x="1428502" y="115454"/>
                  </a:lnTo>
                  <a:lnTo>
                    <a:pt x="1428944" y="115620"/>
                  </a:lnTo>
                  <a:lnTo>
                    <a:pt x="1465359" y="130762"/>
                  </a:lnTo>
                  <a:lnTo>
                    <a:pt x="1500322" y="146983"/>
                  </a:lnTo>
                  <a:lnTo>
                    <a:pt x="1500155" y="146898"/>
                  </a:lnTo>
                  <a:lnTo>
                    <a:pt x="1557466" y="146898"/>
                  </a:lnTo>
                  <a:lnTo>
                    <a:pt x="1546783" y="140937"/>
                  </a:lnTo>
                  <a:lnTo>
                    <a:pt x="1511987" y="123182"/>
                  </a:lnTo>
                  <a:lnTo>
                    <a:pt x="1495310" y="115454"/>
                  </a:lnTo>
                  <a:close/>
                </a:path>
                <a:path w="1831339" h="600710">
                  <a:moveTo>
                    <a:pt x="1464862" y="130560"/>
                  </a:moveTo>
                  <a:lnTo>
                    <a:pt x="1465299" y="130762"/>
                  </a:lnTo>
                  <a:lnTo>
                    <a:pt x="1464862" y="130560"/>
                  </a:lnTo>
                  <a:close/>
                </a:path>
                <a:path w="1831339" h="600710">
                  <a:moveTo>
                    <a:pt x="1428511" y="115458"/>
                  </a:moveTo>
                  <a:lnTo>
                    <a:pt x="1428901" y="115620"/>
                  </a:lnTo>
                  <a:lnTo>
                    <a:pt x="1428511" y="115458"/>
                  </a:lnTo>
                  <a:close/>
                </a:path>
                <a:path w="1831339" h="600710">
                  <a:moveTo>
                    <a:pt x="1400614" y="76724"/>
                  </a:moveTo>
                  <a:lnTo>
                    <a:pt x="1312798" y="76724"/>
                  </a:lnTo>
                  <a:lnTo>
                    <a:pt x="1313184" y="76834"/>
                  </a:lnTo>
                  <a:lnTo>
                    <a:pt x="1352820" y="88591"/>
                  </a:lnTo>
                  <a:lnTo>
                    <a:pt x="1391425" y="101563"/>
                  </a:lnTo>
                  <a:lnTo>
                    <a:pt x="1428511" y="115458"/>
                  </a:lnTo>
                  <a:lnTo>
                    <a:pt x="1495310" y="115454"/>
                  </a:lnTo>
                  <a:lnTo>
                    <a:pt x="1475774" y="106402"/>
                  </a:lnTo>
                  <a:lnTo>
                    <a:pt x="1438457" y="90891"/>
                  </a:lnTo>
                  <a:lnTo>
                    <a:pt x="1400614" y="76724"/>
                  </a:lnTo>
                  <a:close/>
                </a:path>
                <a:path w="1831339" h="600710">
                  <a:moveTo>
                    <a:pt x="460722" y="111075"/>
                  </a:moveTo>
                  <a:lnTo>
                    <a:pt x="460311" y="111223"/>
                  </a:lnTo>
                  <a:lnTo>
                    <a:pt x="460722" y="111075"/>
                  </a:lnTo>
                  <a:close/>
                </a:path>
                <a:path w="1831339" h="600710">
                  <a:moveTo>
                    <a:pt x="1390983" y="101415"/>
                  </a:moveTo>
                  <a:lnTo>
                    <a:pt x="1391376" y="101563"/>
                  </a:lnTo>
                  <a:lnTo>
                    <a:pt x="1390983" y="101415"/>
                  </a:lnTo>
                  <a:close/>
                </a:path>
                <a:path w="1831339" h="600710">
                  <a:moveTo>
                    <a:pt x="522380" y="88885"/>
                  </a:moveTo>
                  <a:lnTo>
                    <a:pt x="522078" y="88978"/>
                  </a:lnTo>
                  <a:lnTo>
                    <a:pt x="522380" y="88885"/>
                  </a:lnTo>
                  <a:close/>
                </a:path>
                <a:path w="1831339" h="600710">
                  <a:moveTo>
                    <a:pt x="522739" y="88775"/>
                  </a:moveTo>
                  <a:lnTo>
                    <a:pt x="522380" y="88885"/>
                  </a:lnTo>
                  <a:lnTo>
                    <a:pt x="522739" y="88775"/>
                  </a:lnTo>
                  <a:close/>
                </a:path>
                <a:path w="1831339" h="600710">
                  <a:moveTo>
                    <a:pt x="1352360" y="88463"/>
                  </a:moveTo>
                  <a:lnTo>
                    <a:pt x="1352744" y="88591"/>
                  </a:lnTo>
                  <a:lnTo>
                    <a:pt x="1352360" y="88463"/>
                  </a:lnTo>
                  <a:close/>
                </a:path>
                <a:path w="1831339" h="600710">
                  <a:moveTo>
                    <a:pt x="1313058" y="76801"/>
                  </a:moveTo>
                  <a:close/>
                </a:path>
                <a:path w="1831339" h="600710">
                  <a:moveTo>
                    <a:pt x="1368950" y="66071"/>
                  </a:moveTo>
                  <a:lnTo>
                    <a:pt x="1272335" y="66071"/>
                  </a:lnTo>
                  <a:lnTo>
                    <a:pt x="1272758" y="66181"/>
                  </a:lnTo>
                  <a:lnTo>
                    <a:pt x="1313058" y="76801"/>
                  </a:lnTo>
                  <a:lnTo>
                    <a:pt x="1312798" y="76724"/>
                  </a:lnTo>
                  <a:lnTo>
                    <a:pt x="1400614" y="76724"/>
                  </a:lnTo>
                  <a:lnTo>
                    <a:pt x="1400073" y="76521"/>
                  </a:lnTo>
                  <a:lnTo>
                    <a:pt x="1368950" y="66071"/>
                  </a:lnTo>
                  <a:close/>
                </a:path>
                <a:path w="1831339" h="600710">
                  <a:moveTo>
                    <a:pt x="587309" y="69898"/>
                  </a:moveTo>
                  <a:lnTo>
                    <a:pt x="586904" y="69990"/>
                  </a:lnTo>
                  <a:lnTo>
                    <a:pt x="587309" y="69898"/>
                  </a:lnTo>
                  <a:close/>
                </a:path>
                <a:path w="1831339" h="600710">
                  <a:moveTo>
                    <a:pt x="1272726" y="66174"/>
                  </a:moveTo>
                  <a:close/>
                </a:path>
                <a:path w="1831339" h="600710">
                  <a:moveTo>
                    <a:pt x="1338335" y="56669"/>
                  </a:moveTo>
                  <a:lnTo>
                    <a:pt x="1231080" y="56669"/>
                  </a:lnTo>
                  <a:lnTo>
                    <a:pt x="1231540" y="56761"/>
                  </a:lnTo>
                  <a:lnTo>
                    <a:pt x="1272726" y="66174"/>
                  </a:lnTo>
                  <a:lnTo>
                    <a:pt x="1272335" y="66071"/>
                  </a:lnTo>
                  <a:lnTo>
                    <a:pt x="1368950" y="66071"/>
                  </a:lnTo>
                  <a:lnTo>
                    <a:pt x="1360567" y="63256"/>
                  </a:lnTo>
                  <a:lnTo>
                    <a:pt x="1338335" y="56669"/>
                  </a:lnTo>
                  <a:close/>
                </a:path>
                <a:path w="1831339" h="600710">
                  <a:moveTo>
                    <a:pt x="620653" y="61710"/>
                  </a:moveTo>
                  <a:lnTo>
                    <a:pt x="620228" y="61802"/>
                  </a:lnTo>
                  <a:lnTo>
                    <a:pt x="620653" y="61710"/>
                  </a:lnTo>
                  <a:close/>
                </a:path>
                <a:path w="1831339" h="600710">
                  <a:moveTo>
                    <a:pt x="1231178" y="56691"/>
                  </a:moveTo>
                  <a:lnTo>
                    <a:pt x="1231483" y="56761"/>
                  </a:lnTo>
                  <a:lnTo>
                    <a:pt x="1231178" y="56691"/>
                  </a:lnTo>
                  <a:close/>
                </a:path>
                <a:path w="1831339" h="600710">
                  <a:moveTo>
                    <a:pt x="1310014" y="48610"/>
                  </a:moveTo>
                  <a:lnTo>
                    <a:pt x="1189163" y="48610"/>
                  </a:lnTo>
                  <a:lnTo>
                    <a:pt x="1231178" y="56691"/>
                  </a:lnTo>
                  <a:lnTo>
                    <a:pt x="1338335" y="56669"/>
                  </a:lnTo>
                  <a:lnTo>
                    <a:pt x="1320140" y="51278"/>
                  </a:lnTo>
                  <a:lnTo>
                    <a:pt x="1310014" y="48610"/>
                  </a:lnTo>
                  <a:close/>
                </a:path>
                <a:path w="1831339" h="600710">
                  <a:moveTo>
                    <a:pt x="1283546" y="41637"/>
                  </a:moveTo>
                  <a:lnTo>
                    <a:pt x="1146473" y="41637"/>
                  </a:lnTo>
                  <a:lnTo>
                    <a:pt x="1146860" y="41692"/>
                  </a:lnTo>
                  <a:lnTo>
                    <a:pt x="1189531" y="48684"/>
                  </a:lnTo>
                  <a:lnTo>
                    <a:pt x="1189163" y="48610"/>
                  </a:lnTo>
                  <a:lnTo>
                    <a:pt x="1310014" y="48610"/>
                  </a:lnTo>
                  <a:lnTo>
                    <a:pt x="1283546" y="41637"/>
                  </a:lnTo>
                  <a:close/>
                </a:path>
                <a:path w="1831339" h="600710">
                  <a:moveTo>
                    <a:pt x="1146601" y="41658"/>
                  </a:moveTo>
                  <a:lnTo>
                    <a:pt x="1146810" y="41692"/>
                  </a:lnTo>
                  <a:lnTo>
                    <a:pt x="1146601" y="41658"/>
                  </a:lnTo>
                  <a:close/>
                </a:path>
                <a:path w="1831339" h="600710">
                  <a:moveTo>
                    <a:pt x="1259145" y="35896"/>
                  </a:moveTo>
                  <a:lnTo>
                    <a:pt x="1103121" y="35896"/>
                  </a:lnTo>
                  <a:lnTo>
                    <a:pt x="1103544" y="35951"/>
                  </a:lnTo>
                  <a:lnTo>
                    <a:pt x="1146601" y="41658"/>
                  </a:lnTo>
                  <a:lnTo>
                    <a:pt x="1146473" y="41637"/>
                  </a:lnTo>
                  <a:lnTo>
                    <a:pt x="1283546" y="41637"/>
                  </a:lnTo>
                  <a:lnTo>
                    <a:pt x="1278867" y="40404"/>
                  </a:lnTo>
                  <a:lnTo>
                    <a:pt x="1259145" y="35896"/>
                  </a:lnTo>
                  <a:close/>
                </a:path>
                <a:path w="1831339" h="600710">
                  <a:moveTo>
                    <a:pt x="1103517" y="35949"/>
                  </a:moveTo>
                  <a:close/>
                </a:path>
                <a:path w="1831339" h="600710">
                  <a:moveTo>
                    <a:pt x="1240066" y="31536"/>
                  </a:moveTo>
                  <a:lnTo>
                    <a:pt x="1059382" y="31536"/>
                  </a:lnTo>
                  <a:lnTo>
                    <a:pt x="1059805" y="31572"/>
                  </a:lnTo>
                  <a:lnTo>
                    <a:pt x="1103517" y="35949"/>
                  </a:lnTo>
                  <a:lnTo>
                    <a:pt x="1103121" y="35896"/>
                  </a:lnTo>
                  <a:lnTo>
                    <a:pt x="1259145" y="35896"/>
                  </a:lnTo>
                  <a:lnTo>
                    <a:pt x="1240066" y="31536"/>
                  </a:lnTo>
                  <a:close/>
                </a:path>
                <a:path w="1831339" h="600710">
                  <a:moveTo>
                    <a:pt x="1059632" y="31561"/>
                  </a:moveTo>
                  <a:lnTo>
                    <a:pt x="1059805" y="31572"/>
                  </a:lnTo>
                  <a:lnTo>
                    <a:pt x="1059632" y="31561"/>
                  </a:lnTo>
                  <a:close/>
                </a:path>
                <a:path w="1831339" h="600710">
                  <a:moveTo>
                    <a:pt x="1225089" y="28537"/>
                  </a:moveTo>
                  <a:lnTo>
                    <a:pt x="1015220" y="28537"/>
                  </a:lnTo>
                  <a:lnTo>
                    <a:pt x="1015588" y="28555"/>
                  </a:lnTo>
                  <a:lnTo>
                    <a:pt x="1059632" y="31561"/>
                  </a:lnTo>
                  <a:lnTo>
                    <a:pt x="1059382" y="31536"/>
                  </a:lnTo>
                  <a:lnTo>
                    <a:pt x="1240066" y="31536"/>
                  </a:lnTo>
                  <a:lnTo>
                    <a:pt x="1236766" y="30781"/>
                  </a:lnTo>
                  <a:lnTo>
                    <a:pt x="1225089" y="28537"/>
                  </a:lnTo>
                  <a:close/>
                </a:path>
                <a:path w="1831339" h="600710">
                  <a:moveTo>
                    <a:pt x="835902" y="29898"/>
                  </a:moveTo>
                  <a:lnTo>
                    <a:pt x="835665" y="29898"/>
                  </a:lnTo>
                  <a:lnTo>
                    <a:pt x="835277" y="29932"/>
                  </a:lnTo>
                  <a:lnTo>
                    <a:pt x="835902" y="29898"/>
                  </a:lnTo>
                  <a:close/>
                </a:path>
                <a:path w="1831339" h="600710">
                  <a:moveTo>
                    <a:pt x="1015354" y="28546"/>
                  </a:moveTo>
                  <a:lnTo>
                    <a:pt x="1015490" y="28555"/>
                  </a:lnTo>
                  <a:lnTo>
                    <a:pt x="1015354" y="28546"/>
                  </a:lnTo>
                  <a:close/>
                </a:path>
                <a:path w="1831339" h="600710">
                  <a:moveTo>
                    <a:pt x="1214466" y="26494"/>
                  </a:moveTo>
                  <a:lnTo>
                    <a:pt x="925931" y="26496"/>
                  </a:lnTo>
                  <a:lnTo>
                    <a:pt x="971058" y="26770"/>
                  </a:lnTo>
                  <a:lnTo>
                    <a:pt x="970598" y="26770"/>
                  </a:lnTo>
                  <a:lnTo>
                    <a:pt x="1015354" y="28546"/>
                  </a:lnTo>
                  <a:lnTo>
                    <a:pt x="1015220" y="28537"/>
                  </a:lnTo>
                  <a:lnTo>
                    <a:pt x="1225089" y="28537"/>
                  </a:lnTo>
                  <a:lnTo>
                    <a:pt x="1214466" y="264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65929" y="2009712"/>
              <a:ext cx="105234" cy="2184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65108" y="2035324"/>
              <a:ext cx="285948" cy="196173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113182" y="3469589"/>
            <a:ext cx="898652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 = C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double bond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nucleophilic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and the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chemistry of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alkenes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dominated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by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with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electrophiles.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37185"/>
            <a:ext cx="898588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Let </a:t>
            </a:r>
            <a:r>
              <a:rPr spc="-5" dirty="0"/>
              <a:t>us look </a:t>
            </a:r>
            <a:r>
              <a:rPr spc="-15" dirty="0"/>
              <a:t>at </a:t>
            </a:r>
            <a:r>
              <a:rPr spc="-5" dirty="0"/>
              <a:t>another </a:t>
            </a:r>
            <a:r>
              <a:rPr spc="-20" dirty="0"/>
              <a:t>example </a:t>
            </a:r>
            <a:r>
              <a:rPr spc="-5" dirty="0"/>
              <a:t>of polar </a:t>
            </a:r>
            <a:r>
              <a:rPr spc="-10" dirty="0"/>
              <a:t>reaction, </a:t>
            </a:r>
            <a:r>
              <a:rPr spc="-5" dirty="0"/>
              <a:t>a </a:t>
            </a:r>
            <a:r>
              <a:rPr dirty="0"/>
              <a:t> </a:t>
            </a:r>
            <a:r>
              <a:rPr spc="-15" dirty="0"/>
              <a:t>reaction between </a:t>
            </a:r>
            <a:r>
              <a:rPr spc="-10" dirty="0"/>
              <a:t>acetic </a:t>
            </a:r>
            <a:r>
              <a:rPr spc="-15" dirty="0"/>
              <a:t>anhydride </a:t>
            </a:r>
            <a:r>
              <a:rPr dirty="0"/>
              <a:t>and </a:t>
            </a:r>
            <a:r>
              <a:rPr spc="-15" dirty="0"/>
              <a:t>methyl </a:t>
            </a:r>
            <a:r>
              <a:rPr dirty="0"/>
              <a:t>amine </a:t>
            </a:r>
            <a:r>
              <a:rPr spc="5" dirty="0"/>
              <a:t> </a:t>
            </a:r>
            <a:r>
              <a:rPr spc="-10" dirty="0"/>
              <a:t>to </a:t>
            </a:r>
            <a:r>
              <a:rPr spc="-5" dirty="0"/>
              <a:t>yield</a:t>
            </a:r>
            <a:r>
              <a:rPr spc="30" dirty="0"/>
              <a:t> </a:t>
            </a:r>
            <a:r>
              <a:rPr spc="-15" dirty="0"/>
              <a:t>N-methylacetamide</a:t>
            </a:r>
            <a:r>
              <a:rPr spc="50" dirty="0"/>
              <a:t> </a:t>
            </a:r>
            <a:r>
              <a:rPr spc="-5" dirty="0"/>
              <a:t>and</a:t>
            </a:r>
            <a:r>
              <a:rPr spc="25" dirty="0"/>
              <a:t> </a:t>
            </a:r>
            <a:r>
              <a:rPr spc="-10" dirty="0"/>
              <a:t>acetic</a:t>
            </a:r>
            <a:r>
              <a:rPr spc="30" dirty="0"/>
              <a:t> </a:t>
            </a:r>
            <a:r>
              <a:rPr spc="-5" dirty="0"/>
              <a:t>acid.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6608" y="1960789"/>
            <a:ext cx="1708785" cy="866775"/>
            <a:chOff x="106608" y="1960789"/>
            <a:chExt cx="1708785" cy="8667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354" y="2440148"/>
              <a:ext cx="106012" cy="14702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6608" y="2537947"/>
              <a:ext cx="371475" cy="225425"/>
            </a:xfrm>
            <a:custGeom>
              <a:avLst/>
              <a:gdLst/>
              <a:ahLst/>
              <a:cxnLst/>
              <a:rect l="l" t="t" r="r" b="b"/>
              <a:pathLst>
                <a:path w="371475" h="225425">
                  <a:moveTo>
                    <a:pt x="354948" y="0"/>
                  </a:moveTo>
                  <a:lnTo>
                    <a:pt x="8883" y="197650"/>
                  </a:lnTo>
                  <a:lnTo>
                    <a:pt x="2267" y="201432"/>
                  </a:lnTo>
                  <a:lnTo>
                    <a:pt x="0" y="209794"/>
                  </a:lnTo>
                  <a:lnTo>
                    <a:pt x="7638" y="222889"/>
                  </a:lnTo>
                  <a:lnTo>
                    <a:pt x="16099" y="225131"/>
                  </a:lnTo>
                  <a:lnTo>
                    <a:pt x="368781" y="23718"/>
                  </a:lnTo>
                  <a:lnTo>
                    <a:pt x="371048" y="15336"/>
                  </a:lnTo>
                  <a:lnTo>
                    <a:pt x="363401" y="2242"/>
                  </a:lnTo>
                  <a:lnTo>
                    <a:pt x="35494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518" y="2679172"/>
              <a:ext cx="126877" cy="1478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6435" y="2549768"/>
              <a:ext cx="269875" cy="167640"/>
            </a:xfrm>
            <a:custGeom>
              <a:avLst/>
              <a:gdLst/>
              <a:ahLst/>
              <a:cxnLst/>
              <a:rect l="l" t="t" r="r" b="b"/>
              <a:pathLst>
                <a:path w="269875" h="167639">
                  <a:moveTo>
                    <a:pt x="16099" y="0"/>
                  </a:moveTo>
                  <a:lnTo>
                    <a:pt x="7627" y="2242"/>
                  </a:lnTo>
                  <a:lnTo>
                    <a:pt x="0" y="15336"/>
                  </a:lnTo>
                  <a:lnTo>
                    <a:pt x="2267" y="23718"/>
                  </a:lnTo>
                  <a:lnTo>
                    <a:pt x="253427" y="167147"/>
                  </a:lnTo>
                  <a:lnTo>
                    <a:pt x="261880" y="164905"/>
                  </a:lnTo>
                  <a:lnTo>
                    <a:pt x="269527" y="151810"/>
                  </a:lnTo>
                  <a:lnTo>
                    <a:pt x="267260" y="143448"/>
                  </a:lnTo>
                  <a:lnTo>
                    <a:pt x="22708" y="3781"/>
                  </a:lnTo>
                  <a:lnTo>
                    <a:pt x="1609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906" y="2440148"/>
              <a:ext cx="106012" cy="1470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31900" y="2537955"/>
              <a:ext cx="783590" cy="225425"/>
            </a:xfrm>
            <a:custGeom>
              <a:avLst/>
              <a:gdLst/>
              <a:ahLst/>
              <a:cxnLst/>
              <a:rect l="l" t="t" r="r" b="b"/>
              <a:pathLst>
                <a:path w="783589" h="225425">
                  <a:moveTo>
                    <a:pt x="284302" y="15341"/>
                  </a:moveTo>
                  <a:lnTo>
                    <a:pt x="276669" y="2235"/>
                  </a:lnTo>
                  <a:lnTo>
                    <a:pt x="268198" y="0"/>
                  </a:lnTo>
                  <a:lnTo>
                    <a:pt x="8877" y="148120"/>
                  </a:lnTo>
                  <a:lnTo>
                    <a:pt x="2273" y="151879"/>
                  </a:lnTo>
                  <a:lnTo>
                    <a:pt x="0" y="160261"/>
                  </a:lnTo>
                  <a:lnTo>
                    <a:pt x="7632" y="173355"/>
                  </a:lnTo>
                  <a:lnTo>
                    <a:pt x="16103" y="175602"/>
                  </a:lnTo>
                  <a:lnTo>
                    <a:pt x="282041" y="23710"/>
                  </a:lnTo>
                  <a:lnTo>
                    <a:pt x="284302" y="15341"/>
                  </a:lnTo>
                  <a:close/>
                </a:path>
                <a:path w="783589" h="225425">
                  <a:moveTo>
                    <a:pt x="783437" y="209791"/>
                  </a:moveTo>
                  <a:lnTo>
                    <a:pt x="781164" y="201434"/>
                  </a:lnTo>
                  <a:lnTo>
                    <a:pt x="455815" y="15595"/>
                  </a:lnTo>
                  <a:lnTo>
                    <a:pt x="449186" y="11823"/>
                  </a:lnTo>
                  <a:lnTo>
                    <a:pt x="440728" y="14058"/>
                  </a:lnTo>
                  <a:lnTo>
                    <a:pt x="433082" y="27152"/>
                  </a:lnTo>
                  <a:lnTo>
                    <a:pt x="435343" y="35534"/>
                  </a:lnTo>
                  <a:lnTo>
                    <a:pt x="767334" y="225132"/>
                  </a:lnTo>
                  <a:lnTo>
                    <a:pt x="775792" y="222885"/>
                  </a:lnTo>
                  <a:lnTo>
                    <a:pt x="783437" y="20979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232" y="1960789"/>
              <a:ext cx="126877" cy="1478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4276" y="2130907"/>
              <a:ext cx="114935" cy="296545"/>
            </a:xfrm>
            <a:custGeom>
              <a:avLst/>
              <a:gdLst/>
              <a:ahLst/>
              <a:cxnLst/>
              <a:rect l="l" t="t" r="r" b="b"/>
              <a:pathLst>
                <a:path w="114934" h="296544">
                  <a:moveTo>
                    <a:pt x="27673" y="6121"/>
                  </a:moveTo>
                  <a:lnTo>
                    <a:pt x="21475" y="0"/>
                  </a:lnTo>
                  <a:lnTo>
                    <a:pt x="6184" y="0"/>
                  </a:lnTo>
                  <a:lnTo>
                    <a:pt x="0" y="6121"/>
                  </a:lnTo>
                  <a:lnTo>
                    <a:pt x="0" y="282371"/>
                  </a:lnTo>
                  <a:lnTo>
                    <a:pt x="0" y="289941"/>
                  </a:lnTo>
                  <a:lnTo>
                    <a:pt x="6184" y="296062"/>
                  </a:lnTo>
                  <a:lnTo>
                    <a:pt x="21475" y="296062"/>
                  </a:lnTo>
                  <a:lnTo>
                    <a:pt x="27673" y="289941"/>
                  </a:lnTo>
                  <a:lnTo>
                    <a:pt x="27673" y="6121"/>
                  </a:lnTo>
                  <a:close/>
                </a:path>
                <a:path w="114934" h="296544">
                  <a:moveTo>
                    <a:pt x="114808" y="6121"/>
                  </a:moveTo>
                  <a:lnTo>
                    <a:pt x="108623" y="0"/>
                  </a:lnTo>
                  <a:lnTo>
                    <a:pt x="93332" y="0"/>
                  </a:lnTo>
                  <a:lnTo>
                    <a:pt x="87147" y="6121"/>
                  </a:lnTo>
                  <a:lnTo>
                    <a:pt x="87147" y="282371"/>
                  </a:lnTo>
                  <a:lnTo>
                    <a:pt x="87147" y="289941"/>
                  </a:lnTo>
                  <a:lnTo>
                    <a:pt x="93332" y="296062"/>
                  </a:lnTo>
                  <a:lnTo>
                    <a:pt x="108623" y="296062"/>
                  </a:lnTo>
                  <a:lnTo>
                    <a:pt x="114808" y="289941"/>
                  </a:lnTo>
                  <a:lnTo>
                    <a:pt x="114808" y="61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7804" y="1960789"/>
              <a:ext cx="126877" cy="1478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22844" y="2130907"/>
              <a:ext cx="114935" cy="296545"/>
            </a:xfrm>
            <a:custGeom>
              <a:avLst/>
              <a:gdLst/>
              <a:ahLst/>
              <a:cxnLst/>
              <a:rect l="l" t="t" r="r" b="b"/>
              <a:pathLst>
                <a:path w="114934" h="296544">
                  <a:moveTo>
                    <a:pt x="27673" y="6121"/>
                  </a:moveTo>
                  <a:lnTo>
                    <a:pt x="21463" y="0"/>
                  </a:lnTo>
                  <a:lnTo>
                    <a:pt x="6197" y="0"/>
                  </a:lnTo>
                  <a:lnTo>
                    <a:pt x="0" y="6121"/>
                  </a:lnTo>
                  <a:lnTo>
                    <a:pt x="0" y="282371"/>
                  </a:lnTo>
                  <a:lnTo>
                    <a:pt x="0" y="289941"/>
                  </a:lnTo>
                  <a:lnTo>
                    <a:pt x="6197" y="296062"/>
                  </a:lnTo>
                  <a:lnTo>
                    <a:pt x="21463" y="296062"/>
                  </a:lnTo>
                  <a:lnTo>
                    <a:pt x="27673" y="289941"/>
                  </a:lnTo>
                  <a:lnTo>
                    <a:pt x="27673" y="6121"/>
                  </a:lnTo>
                  <a:close/>
                </a:path>
                <a:path w="114934" h="296544">
                  <a:moveTo>
                    <a:pt x="114820" y="6121"/>
                  </a:moveTo>
                  <a:lnTo>
                    <a:pt x="108610" y="0"/>
                  </a:lnTo>
                  <a:lnTo>
                    <a:pt x="93332" y="0"/>
                  </a:lnTo>
                  <a:lnTo>
                    <a:pt x="87147" y="6121"/>
                  </a:lnTo>
                  <a:lnTo>
                    <a:pt x="87147" y="282371"/>
                  </a:lnTo>
                  <a:lnTo>
                    <a:pt x="87147" y="289941"/>
                  </a:lnTo>
                  <a:lnTo>
                    <a:pt x="93332" y="296062"/>
                  </a:lnTo>
                  <a:lnTo>
                    <a:pt x="108610" y="296062"/>
                  </a:lnTo>
                  <a:lnTo>
                    <a:pt x="114820" y="289941"/>
                  </a:lnTo>
                  <a:lnTo>
                    <a:pt x="114820" y="61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796824" y="2298730"/>
            <a:ext cx="851535" cy="211454"/>
            <a:chOff x="3796824" y="2298730"/>
            <a:chExt cx="851535" cy="211454"/>
          </a:xfrm>
        </p:grpSpPr>
        <p:sp>
          <p:nvSpPr>
            <p:cNvPr id="16" name="object 16"/>
            <p:cNvSpPr/>
            <p:nvPr/>
          </p:nvSpPr>
          <p:spPr>
            <a:xfrm>
              <a:off x="3796817" y="2300071"/>
              <a:ext cx="850265" cy="208279"/>
            </a:xfrm>
            <a:custGeom>
              <a:avLst/>
              <a:gdLst/>
              <a:ahLst/>
              <a:cxnLst/>
              <a:rect l="l" t="t" r="r" b="b"/>
              <a:pathLst>
                <a:path w="850264" h="208280">
                  <a:moveTo>
                    <a:pt x="850138" y="105283"/>
                  </a:moveTo>
                  <a:lnTo>
                    <a:pt x="435152" y="0"/>
                  </a:lnTo>
                  <a:lnTo>
                    <a:pt x="437464" y="2616"/>
                  </a:lnTo>
                  <a:lnTo>
                    <a:pt x="451485" y="21145"/>
                  </a:lnTo>
                  <a:lnTo>
                    <a:pt x="461086" y="35369"/>
                  </a:lnTo>
                  <a:lnTo>
                    <a:pt x="470509" y="51727"/>
                  </a:lnTo>
                  <a:lnTo>
                    <a:pt x="484720" y="87541"/>
                  </a:lnTo>
                  <a:lnTo>
                    <a:pt x="485203" y="91605"/>
                  </a:lnTo>
                  <a:lnTo>
                    <a:pt x="0" y="91605"/>
                  </a:lnTo>
                  <a:lnTo>
                    <a:pt x="0" y="118973"/>
                  </a:lnTo>
                  <a:lnTo>
                    <a:pt x="485165" y="118973"/>
                  </a:lnTo>
                  <a:lnTo>
                    <a:pt x="484720" y="122669"/>
                  </a:lnTo>
                  <a:lnTo>
                    <a:pt x="470509" y="157695"/>
                  </a:lnTo>
                  <a:lnTo>
                    <a:pt x="461086" y="173723"/>
                  </a:lnTo>
                  <a:lnTo>
                    <a:pt x="451485" y="187617"/>
                  </a:lnTo>
                  <a:lnTo>
                    <a:pt x="437464" y="205740"/>
                  </a:lnTo>
                  <a:lnTo>
                    <a:pt x="436308" y="208038"/>
                  </a:lnTo>
                  <a:lnTo>
                    <a:pt x="850138" y="10528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31979" y="2300063"/>
              <a:ext cx="415290" cy="208915"/>
            </a:xfrm>
            <a:custGeom>
              <a:avLst/>
              <a:gdLst/>
              <a:ahLst/>
              <a:cxnLst/>
              <a:rect l="l" t="t" r="r" b="b"/>
              <a:pathLst>
                <a:path w="415289" h="208914">
                  <a:moveTo>
                    <a:pt x="414982" y="105286"/>
                  </a:moveTo>
                  <a:lnTo>
                    <a:pt x="350141" y="121384"/>
                  </a:lnTo>
                  <a:lnTo>
                    <a:pt x="207491" y="156799"/>
                  </a:lnTo>
                  <a:lnTo>
                    <a:pt x="64840" y="192214"/>
                  </a:lnTo>
                  <a:lnTo>
                    <a:pt x="0" y="208312"/>
                  </a:lnTo>
                  <a:lnTo>
                    <a:pt x="8075" y="198556"/>
                  </a:lnTo>
                  <a:lnTo>
                    <a:pt x="25840" y="173711"/>
                  </a:lnTo>
                  <a:lnTo>
                    <a:pt x="43605" y="140410"/>
                  </a:lnTo>
                  <a:lnTo>
                    <a:pt x="51680" y="105286"/>
                  </a:lnTo>
                  <a:lnTo>
                    <a:pt x="43605" y="69392"/>
                  </a:lnTo>
                  <a:lnTo>
                    <a:pt x="25840" y="35360"/>
                  </a:lnTo>
                  <a:lnTo>
                    <a:pt x="8075" y="9970"/>
                  </a:lnTo>
                  <a:lnTo>
                    <a:pt x="0" y="0"/>
                  </a:lnTo>
                  <a:lnTo>
                    <a:pt x="64840" y="16451"/>
                  </a:lnTo>
                  <a:lnTo>
                    <a:pt x="207491" y="52643"/>
                  </a:lnTo>
                  <a:lnTo>
                    <a:pt x="350141" y="88835"/>
                  </a:lnTo>
                  <a:lnTo>
                    <a:pt x="414982" y="105286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904788" y="1910901"/>
            <a:ext cx="1555750" cy="1344295"/>
            <a:chOff x="4904788" y="1910901"/>
            <a:chExt cx="1555750" cy="1344295"/>
          </a:xfrm>
        </p:grpSpPr>
        <p:sp>
          <p:nvSpPr>
            <p:cNvPr id="19" name="object 19"/>
            <p:cNvSpPr/>
            <p:nvPr/>
          </p:nvSpPr>
          <p:spPr>
            <a:xfrm>
              <a:off x="4904788" y="2442467"/>
              <a:ext cx="451484" cy="271145"/>
            </a:xfrm>
            <a:custGeom>
              <a:avLst/>
              <a:gdLst/>
              <a:ahLst/>
              <a:cxnLst/>
              <a:rect l="l" t="t" r="r" b="b"/>
              <a:pathLst>
                <a:path w="451485" h="271144">
                  <a:moveTo>
                    <a:pt x="434770" y="0"/>
                  </a:moveTo>
                  <a:lnTo>
                    <a:pt x="9029" y="243243"/>
                  </a:lnTo>
                  <a:lnTo>
                    <a:pt x="2305" y="247025"/>
                  </a:lnTo>
                  <a:lnTo>
                    <a:pt x="0" y="255387"/>
                  </a:lnTo>
                  <a:lnTo>
                    <a:pt x="7684" y="268481"/>
                  </a:lnTo>
                  <a:lnTo>
                    <a:pt x="16138" y="270724"/>
                  </a:lnTo>
                  <a:lnTo>
                    <a:pt x="448603" y="23699"/>
                  </a:lnTo>
                  <a:lnTo>
                    <a:pt x="450909" y="15336"/>
                  </a:lnTo>
                  <a:lnTo>
                    <a:pt x="443224" y="2242"/>
                  </a:lnTo>
                  <a:lnTo>
                    <a:pt x="4347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7504" y="1910901"/>
              <a:ext cx="126800" cy="14789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282488" y="2081021"/>
              <a:ext cx="114935" cy="415925"/>
            </a:xfrm>
            <a:custGeom>
              <a:avLst/>
              <a:gdLst/>
              <a:ahLst/>
              <a:cxnLst/>
              <a:rect l="l" t="t" r="r" b="b"/>
              <a:pathLst>
                <a:path w="114935" h="415925">
                  <a:moveTo>
                    <a:pt x="27673" y="6121"/>
                  </a:moveTo>
                  <a:lnTo>
                    <a:pt x="21526" y="0"/>
                  </a:lnTo>
                  <a:lnTo>
                    <a:pt x="6146" y="0"/>
                  </a:lnTo>
                  <a:lnTo>
                    <a:pt x="0" y="6121"/>
                  </a:lnTo>
                  <a:lnTo>
                    <a:pt x="0" y="401967"/>
                  </a:lnTo>
                  <a:lnTo>
                    <a:pt x="0" y="409536"/>
                  </a:lnTo>
                  <a:lnTo>
                    <a:pt x="6146" y="415658"/>
                  </a:lnTo>
                  <a:lnTo>
                    <a:pt x="21526" y="415658"/>
                  </a:lnTo>
                  <a:lnTo>
                    <a:pt x="27673" y="409536"/>
                  </a:lnTo>
                  <a:lnTo>
                    <a:pt x="27673" y="6121"/>
                  </a:lnTo>
                  <a:close/>
                </a:path>
                <a:path w="114935" h="415925">
                  <a:moveTo>
                    <a:pt x="114896" y="6121"/>
                  </a:moveTo>
                  <a:lnTo>
                    <a:pt x="108546" y="0"/>
                  </a:lnTo>
                  <a:lnTo>
                    <a:pt x="93370" y="0"/>
                  </a:lnTo>
                  <a:lnTo>
                    <a:pt x="87223" y="6121"/>
                  </a:lnTo>
                  <a:lnTo>
                    <a:pt x="87223" y="401967"/>
                  </a:lnTo>
                  <a:lnTo>
                    <a:pt x="87223" y="409536"/>
                  </a:lnTo>
                  <a:lnTo>
                    <a:pt x="93370" y="415658"/>
                  </a:lnTo>
                  <a:lnTo>
                    <a:pt x="108546" y="415658"/>
                  </a:lnTo>
                  <a:lnTo>
                    <a:pt x="114896" y="409536"/>
                  </a:lnTo>
                  <a:lnTo>
                    <a:pt x="114896" y="61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06895" y="2630900"/>
              <a:ext cx="105858" cy="14510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24190" y="2442467"/>
              <a:ext cx="361315" cy="219710"/>
            </a:xfrm>
            <a:custGeom>
              <a:avLst/>
              <a:gdLst/>
              <a:ahLst/>
              <a:cxnLst/>
              <a:rect l="l" t="t" r="r" b="b"/>
              <a:pathLst>
                <a:path w="361314" h="219710">
                  <a:moveTo>
                    <a:pt x="15946" y="0"/>
                  </a:moveTo>
                  <a:lnTo>
                    <a:pt x="7492" y="2242"/>
                  </a:lnTo>
                  <a:lnTo>
                    <a:pt x="0" y="15336"/>
                  </a:lnTo>
                  <a:lnTo>
                    <a:pt x="2113" y="23699"/>
                  </a:lnTo>
                  <a:lnTo>
                    <a:pt x="345050" y="219468"/>
                  </a:lnTo>
                  <a:lnTo>
                    <a:pt x="353503" y="217225"/>
                  </a:lnTo>
                  <a:lnTo>
                    <a:pt x="360996" y="204131"/>
                  </a:lnTo>
                  <a:lnTo>
                    <a:pt x="358882" y="195769"/>
                  </a:lnTo>
                  <a:lnTo>
                    <a:pt x="22670" y="3781"/>
                  </a:lnTo>
                  <a:lnTo>
                    <a:pt x="1594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09201" y="3109481"/>
              <a:ext cx="101824" cy="1454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45320" y="2797041"/>
              <a:ext cx="27940" cy="298450"/>
            </a:xfrm>
            <a:custGeom>
              <a:avLst/>
              <a:gdLst/>
              <a:ahLst/>
              <a:cxnLst/>
              <a:rect l="l" t="t" r="r" b="b"/>
              <a:pathLst>
                <a:path w="27939" h="298450">
                  <a:moveTo>
                    <a:pt x="21517" y="0"/>
                  </a:moveTo>
                  <a:lnTo>
                    <a:pt x="6340" y="0"/>
                  </a:lnTo>
                  <a:lnTo>
                    <a:pt x="0" y="6138"/>
                  </a:lnTo>
                  <a:lnTo>
                    <a:pt x="0" y="292294"/>
                  </a:lnTo>
                  <a:lnTo>
                    <a:pt x="6340" y="298414"/>
                  </a:lnTo>
                  <a:lnTo>
                    <a:pt x="21517" y="298414"/>
                  </a:lnTo>
                  <a:lnTo>
                    <a:pt x="27665" y="292294"/>
                  </a:lnTo>
                  <a:lnTo>
                    <a:pt x="27665" y="13683"/>
                  </a:lnTo>
                  <a:lnTo>
                    <a:pt x="27665" y="6138"/>
                  </a:lnTo>
                  <a:lnTo>
                    <a:pt x="215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29178" y="2390261"/>
              <a:ext cx="234003" cy="1470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2874" y="2489181"/>
              <a:ext cx="67329" cy="1109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838691" y="2488060"/>
              <a:ext cx="276225" cy="170815"/>
            </a:xfrm>
            <a:custGeom>
              <a:avLst/>
              <a:gdLst/>
              <a:ahLst/>
              <a:cxnLst/>
              <a:rect l="l" t="t" r="r" b="b"/>
              <a:pathLst>
                <a:path w="276225" h="170814">
                  <a:moveTo>
                    <a:pt x="259748" y="0"/>
                  </a:moveTo>
                  <a:lnTo>
                    <a:pt x="9029" y="143182"/>
                  </a:lnTo>
                  <a:lnTo>
                    <a:pt x="2305" y="146964"/>
                  </a:lnTo>
                  <a:lnTo>
                    <a:pt x="0" y="155326"/>
                  </a:lnTo>
                  <a:lnTo>
                    <a:pt x="7684" y="168421"/>
                  </a:lnTo>
                  <a:lnTo>
                    <a:pt x="16138" y="170663"/>
                  </a:lnTo>
                  <a:lnTo>
                    <a:pt x="273580" y="23718"/>
                  </a:lnTo>
                  <a:lnTo>
                    <a:pt x="275694" y="15336"/>
                  </a:lnTo>
                  <a:lnTo>
                    <a:pt x="268201" y="2242"/>
                  </a:lnTo>
                  <a:lnTo>
                    <a:pt x="2597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84792" y="2406643"/>
            <a:ext cx="172332" cy="182256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7498044" y="1910901"/>
            <a:ext cx="1290320" cy="866775"/>
            <a:chOff x="7498044" y="1910901"/>
            <a:chExt cx="1290320" cy="866775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9969" y="2629285"/>
              <a:ext cx="126992" cy="14789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917445" y="2442467"/>
              <a:ext cx="370205" cy="224790"/>
            </a:xfrm>
            <a:custGeom>
              <a:avLst/>
              <a:gdLst/>
              <a:ahLst/>
              <a:cxnLst/>
              <a:rect l="l" t="t" r="r" b="b"/>
              <a:pathLst>
                <a:path w="370204" h="224789">
                  <a:moveTo>
                    <a:pt x="16138" y="0"/>
                  </a:moveTo>
                  <a:lnTo>
                    <a:pt x="7684" y="2242"/>
                  </a:lnTo>
                  <a:lnTo>
                    <a:pt x="0" y="15336"/>
                  </a:lnTo>
                  <a:lnTo>
                    <a:pt x="2305" y="23699"/>
                  </a:lnTo>
                  <a:lnTo>
                    <a:pt x="347355" y="220779"/>
                  </a:lnTo>
                  <a:lnTo>
                    <a:pt x="353887" y="224561"/>
                  </a:lnTo>
                  <a:lnTo>
                    <a:pt x="362341" y="222318"/>
                  </a:lnTo>
                  <a:lnTo>
                    <a:pt x="370025" y="209224"/>
                  </a:lnTo>
                  <a:lnTo>
                    <a:pt x="367720" y="200862"/>
                  </a:lnTo>
                  <a:lnTo>
                    <a:pt x="1613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70760" y="1910901"/>
              <a:ext cx="126800" cy="14789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498042" y="2081021"/>
              <a:ext cx="492759" cy="632460"/>
            </a:xfrm>
            <a:custGeom>
              <a:avLst/>
              <a:gdLst/>
              <a:ahLst/>
              <a:cxnLst/>
              <a:rect l="l" t="t" r="r" b="b"/>
              <a:pathLst>
                <a:path w="492759" h="632460">
                  <a:moveTo>
                    <a:pt x="450900" y="376783"/>
                  </a:moveTo>
                  <a:lnTo>
                    <a:pt x="443407" y="363689"/>
                  </a:lnTo>
                  <a:lnTo>
                    <a:pt x="434962" y="361454"/>
                  </a:lnTo>
                  <a:lnTo>
                    <a:pt x="405371" y="378358"/>
                  </a:lnTo>
                  <a:lnTo>
                    <a:pt x="405371" y="6121"/>
                  </a:lnTo>
                  <a:lnTo>
                    <a:pt x="399224" y="0"/>
                  </a:lnTo>
                  <a:lnTo>
                    <a:pt x="384048" y="0"/>
                  </a:lnTo>
                  <a:lnTo>
                    <a:pt x="377710" y="6121"/>
                  </a:lnTo>
                  <a:lnTo>
                    <a:pt x="377710" y="394144"/>
                  </a:lnTo>
                  <a:lnTo>
                    <a:pt x="2298" y="608482"/>
                  </a:lnTo>
                  <a:lnTo>
                    <a:pt x="0" y="616839"/>
                  </a:lnTo>
                  <a:lnTo>
                    <a:pt x="7683" y="629932"/>
                  </a:lnTo>
                  <a:lnTo>
                    <a:pt x="16129" y="632180"/>
                  </a:lnTo>
                  <a:lnTo>
                    <a:pt x="395262" y="415658"/>
                  </a:lnTo>
                  <a:lnTo>
                    <a:pt x="399224" y="415658"/>
                  </a:lnTo>
                  <a:lnTo>
                    <a:pt x="404533" y="410375"/>
                  </a:lnTo>
                  <a:lnTo>
                    <a:pt x="442061" y="388937"/>
                  </a:lnTo>
                  <a:lnTo>
                    <a:pt x="448792" y="385152"/>
                  </a:lnTo>
                  <a:lnTo>
                    <a:pt x="450900" y="376783"/>
                  </a:lnTo>
                  <a:close/>
                </a:path>
                <a:path w="492759" h="632460">
                  <a:moveTo>
                    <a:pt x="492594" y="6121"/>
                  </a:moveTo>
                  <a:lnTo>
                    <a:pt x="486448" y="0"/>
                  </a:lnTo>
                  <a:lnTo>
                    <a:pt x="471081" y="0"/>
                  </a:lnTo>
                  <a:lnTo>
                    <a:pt x="464934" y="6121"/>
                  </a:lnTo>
                  <a:lnTo>
                    <a:pt x="464934" y="401967"/>
                  </a:lnTo>
                  <a:lnTo>
                    <a:pt x="464934" y="409536"/>
                  </a:lnTo>
                  <a:lnTo>
                    <a:pt x="471081" y="415658"/>
                  </a:lnTo>
                  <a:lnTo>
                    <a:pt x="486448" y="415658"/>
                  </a:lnTo>
                  <a:lnTo>
                    <a:pt x="492594" y="409536"/>
                  </a:lnTo>
                  <a:lnTo>
                    <a:pt x="492594" y="61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86123" y="2450962"/>
              <a:ext cx="101824" cy="14536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6952" y="2546405"/>
              <a:ext cx="230930" cy="124500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47653" y="2406643"/>
            <a:ext cx="172332" cy="18225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420239" y="3370740"/>
            <a:ext cx="645140" cy="17255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77220" y="3360269"/>
            <a:ext cx="2105843" cy="226919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8150489" y="3360915"/>
            <a:ext cx="407034" cy="182880"/>
          </a:xfrm>
          <a:custGeom>
            <a:avLst/>
            <a:gdLst/>
            <a:ahLst/>
            <a:cxnLst/>
            <a:rect l="l" t="t" r="r" b="b"/>
            <a:pathLst>
              <a:path w="407034" h="182879">
                <a:moveTo>
                  <a:pt x="88886" y="71762"/>
                </a:moveTo>
                <a:lnTo>
                  <a:pt x="52257" y="71762"/>
                </a:lnTo>
                <a:lnTo>
                  <a:pt x="56537" y="72351"/>
                </a:lnTo>
                <a:lnTo>
                  <a:pt x="59863" y="73529"/>
                </a:lnTo>
                <a:lnTo>
                  <a:pt x="73582" y="94511"/>
                </a:lnTo>
                <a:lnTo>
                  <a:pt x="73582" y="106446"/>
                </a:lnTo>
                <a:lnTo>
                  <a:pt x="49375" y="106446"/>
                </a:lnTo>
                <a:lnTo>
                  <a:pt x="41498" y="107253"/>
                </a:lnTo>
                <a:lnTo>
                  <a:pt x="7108" y="123744"/>
                </a:lnTo>
                <a:lnTo>
                  <a:pt x="0" y="139687"/>
                </a:lnTo>
                <a:lnTo>
                  <a:pt x="0" y="151938"/>
                </a:lnTo>
                <a:lnTo>
                  <a:pt x="960" y="156911"/>
                </a:lnTo>
                <a:lnTo>
                  <a:pt x="4803" y="165790"/>
                </a:lnTo>
                <a:lnTo>
                  <a:pt x="7492" y="169580"/>
                </a:lnTo>
                <a:lnTo>
                  <a:pt x="11143" y="172716"/>
                </a:lnTo>
                <a:lnTo>
                  <a:pt x="14601" y="175853"/>
                </a:lnTo>
                <a:lnTo>
                  <a:pt x="19020" y="178248"/>
                </a:lnTo>
                <a:lnTo>
                  <a:pt x="29202" y="181553"/>
                </a:lnTo>
                <a:lnTo>
                  <a:pt x="34966" y="182380"/>
                </a:lnTo>
                <a:lnTo>
                  <a:pt x="48414" y="182380"/>
                </a:lnTo>
                <a:lnTo>
                  <a:pt x="55330" y="180785"/>
                </a:lnTo>
                <a:lnTo>
                  <a:pt x="68395" y="174409"/>
                </a:lnTo>
                <a:lnTo>
                  <a:pt x="73006" y="170201"/>
                </a:lnTo>
                <a:lnTo>
                  <a:pt x="75311" y="164973"/>
                </a:lnTo>
                <a:lnTo>
                  <a:pt x="94139" y="164973"/>
                </a:lnTo>
                <a:lnTo>
                  <a:pt x="94139" y="164468"/>
                </a:lnTo>
                <a:lnTo>
                  <a:pt x="35734" y="164468"/>
                </a:lnTo>
                <a:lnTo>
                  <a:pt x="30355" y="162769"/>
                </a:lnTo>
                <a:lnTo>
                  <a:pt x="23054" y="155965"/>
                </a:lnTo>
                <a:lnTo>
                  <a:pt x="21325" y="151316"/>
                </a:lnTo>
                <a:lnTo>
                  <a:pt x="21325" y="142015"/>
                </a:lnTo>
                <a:lnTo>
                  <a:pt x="39961" y="125411"/>
                </a:lnTo>
                <a:lnTo>
                  <a:pt x="44187" y="124373"/>
                </a:lnTo>
                <a:lnTo>
                  <a:pt x="49375" y="123854"/>
                </a:lnTo>
                <a:lnTo>
                  <a:pt x="94139" y="123854"/>
                </a:lnTo>
                <a:lnTo>
                  <a:pt x="94034" y="90463"/>
                </a:lnTo>
                <a:lnTo>
                  <a:pt x="93371" y="85198"/>
                </a:lnTo>
                <a:lnTo>
                  <a:pt x="90297" y="74213"/>
                </a:lnTo>
                <a:lnTo>
                  <a:pt x="88886" y="71762"/>
                </a:lnTo>
                <a:close/>
              </a:path>
              <a:path w="407034" h="182879">
                <a:moveTo>
                  <a:pt x="94139" y="164973"/>
                </a:moveTo>
                <a:lnTo>
                  <a:pt x="75311" y="164973"/>
                </a:lnTo>
                <a:lnTo>
                  <a:pt x="75311" y="176830"/>
                </a:lnTo>
                <a:lnTo>
                  <a:pt x="86646" y="180992"/>
                </a:lnTo>
                <a:lnTo>
                  <a:pt x="87991" y="180855"/>
                </a:lnTo>
                <a:lnTo>
                  <a:pt x="94139" y="164973"/>
                </a:lnTo>
                <a:close/>
              </a:path>
              <a:path w="407034" h="182879">
                <a:moveTo>
                  <a:pt x="94139" y="123854"/>
                </a:moveTo>
                <a:lnTo>
                  <a:pt x="73582" y="123854"/>
                </a:lnTo>
                <a:lnTo>
                  <a:pt x="73582" y="147196"/>
                </a:lnTo>
                <a:lnTo>
                  <a:pt x="68395" y="152949"/>
                </a:lnTo>
                <a:lnTo>
                  <a:pt x="63207" y="157265"/>
                </a:lnTo>
                <a:lnTo>
                  <a:pt x="58404" y="160146"/>
                </a:lnTo>
                <a:lnTo>
                  <a:pt x="53409" y="163027"/>
                </a:lnTo>
                <a:lnTo>
                  <a:pt x="48222" y="164468"/>
                </a:lnTo>
                <a:lnTo>
                  <a:pt x="94139" y="164468"/>
                </a:lnTo>
                <a:lnTo>
                  <a:pt x="94139" y="123854"/>
                </a:lnTo>
                <a:close/>
              </a:path>
              <a:path w="407034" h="182879">
                <a:moveTo>
                  <a:pt x="57060" y="53859"/>
                </a:moveTo>
                <a:lnTo>
                  <a:pt x="17290" y="60758"/>
                </a:lnTo>
                <a:lnTo>
                  <a:pt x="5763" y="70489"/>
                </a:lnTo>
                <a:lnTo>
                  <a:pt x="5401" y="71762"/>
                </a:lnTo>
                <a:lnTo>
                  <a:pt x="5191" y="73491"/>
                </a:lnTo>
                <a:lnTo>
                  <a:pt x="5187" y="77957"/>
                </a:lnTo>
                <a:lnTo>
                  <a:pt x="5571" y="79649"/>
                </a:lnTo>
                <a:lnTo>
                  <a:pt x="12487" y="83621"/>
                </a:lnTo>
                <a:lnTo>
                  <a:pt x="14216" y="82956"/>
                </a:lnTo>
                <a:lnTo>
                  <a:pt x="18443" y="80352"/>
                </a:lnTo>
                <a:lnTo>
                  <a:pt x="21133" y="78946"/>
                </a:lnTo>
                <a:lnTo>
                  <a:pt x="24015" y="77482"/>
                </a:lnTo>
                <a:lnTo>
                  <a:pt x="27089" y="76000"/>
                </a:lnTo>
                <a:lnTo>
                  <a:pt x="30355" y="74689"/>
                </a:lnTo>
                <a:lnTo>
                  <a:pt x="34452" y="73491"/>
                </a:lnTo>
                <a:lnTo>
                  <a:pt x="38232" y="72351"/>
                </a:lnTo>
                <a:lnTo>
                  <a:pt x="42650" y="71762"/>
                </a:lnTo>
                <a:lnTo>
                  <a:pt x="88886" y="71762"/>
                </a:lnTo>
                <a:lnTo>
                  <a:pt x="87607" y="69538"/>
                </a:lnTo>
                <a:lnTo>
                  <a:pt x="80306" y="61822"/>
                </a:lnTo>
                <a:lnTo>
                  <a:pt x="75503" y="58896"/>
                </a:lnTo>
                <a:lnTo>
                  <a:pt x="63976" y="54867"/>
                </a:lnTo>
                <a:lnTo>
                  <a:pt x="57060" y="53859"/>
                </a:lnTo>
                <a:close/>
              </a:path>
              <a:path w="407034" h="182879">
                <a:moveTo>
                  <a:pt x="184052" y="53859"/>
                </a:moveTo>
                <a:lnTo>
                  <a:pt x="172717" y="53859"/>
                </a:lnTo>
                <a:lnTo>
                  <a:pt x="165608" y="55114"/>
                </a:lnTo>
                <a:lnTo>
                  <a:pt x="159076" y="57660"/>
                </a:lnTo>
                <a:lnTo>
                  <a:pt x="152352" y="60188"/>
                </a:lnTo>
                <a:lnTo>
                  <a:pt x="146588" y="64103"/>
                </a:lnTo>
                <a:lnTo>
                  <a:pt x="141785" y="69405"/>
                </a:lnTo>
                <a:lnTo>
                  <a:pt x="136790" y="74708"/>
                </a:lnTo>
                <a:lnTo>
                  <a:pt x="126031" y="119061"/>
                </a:lnTo>
                <a:lnTo>
                  <a:pt x="126247" y="126437"/>
                </a:lnTo>
                <a:lnTo>
                  <a:pt x="139288" y="165794"/>
                </a:lnTo>
                <a:lnTo>
                  <a:pt x="182323" y="182380"/>
                </a:lnTo>
                <a:lnTo>
                  <a:pt x="186357" y="181963"/>
                </a:lnTo>
                <a:lnTo>
                  <a:pt x="194234" y="180304"/>
                </a:lnTo>
                <a:lnTo>
                  <a:pt x="197885" y="179225"/>
                </a:lnTo>
                <a:lnTo>
                  <a:pt x="201151" y="177898"/>
                </a:lnTo>
                <a:lnTo>
                  <a:pt x="204609" y="176570"/>
                </a:lnTo>
                <a:lnTo>
                  <a:pt x="219750" y="163964"/>
                </a:lnTo>
                <a:lnTo>
                  <a:pt x="174446" y="163964"/>
                </a:lnTo>
                <a:lnTo>
                  <a:pt x="169835" y="163067"/>
                </a:lnTo>
                <a:lnTo>
                  <a:pt x="147165" y="126437"/>
                </a:lnTo>
                <a:lnTo>
                  <a:pt x="147165" y="118556"/>
                </a:lnTo>
                <a:lnTo>
                  <a:pt x="147672" y="107720"/>
                </a:lnTo>
                <a:lnTo>
                  <a:pt x="171852" y="72743"/>
                </a:lnTo>
                <a:lnTo>
                  <a:pt x="179057" y="72009"/>
                </a:lnTo>
                <a:lnTo>
                  <a:pt x="219311" y="72009"/>
                </a:lnTo>
                <a:lnTo>
                  <a:pt x="219018" y="70793"/>
                </a:lnTo>
                <a:lnTo>
                  <a:pt x="209988" y="62259"/>
                </a:lnTo>
                <a:lnTo>
                  <a:pt x="207683" y="60644"/>
                </a:lnTo>
                <a:lnTo>
                  <a:pt x="204801" y="59219"/>
                </a:lnTo>
                <a:lnTo>
                  <a:pt x="201727" y="58002"/>
                </a:lnTo>
                <a:lnTo>
                  <a:pt x="198845" y="56767"/>
                </a:lnTo>
                <a:lnTo>
                  <a:pt x="195387" y="55779"/>
                </a:lnTo>
                <a:lnTo>
                  <a:pt x="187894" y="54239"/>
                </a:lnTo>
                <a:lnTo>
                  <a:pt x="184052" y="53859"/>
                </a:lnTo>
                <a:close/>
              </a:path>
              <a:path w="407034" h="182879">
                <a:moveTo>
                  <a:pt x="215752" y="148576"/>
                </a:moveTo>
                <a:lnTo>
                  <a:pt x="213062" y="148576"/>
                </a:lnTo>
                <a:lnTo>
                  <a:pt x="211333" y="149448"/>
                </a:lnTo>
                <a:lnTo>
                  <a:pt x="206991" y="153023"/>
                </a:lnTo>
                <a:lnTo>
                  <a:pt x="204609" y="154754"/>
                </a:lnTo>
                <a:lnTo>
                  <a:pt x="184244" y="163964"/>
                </a:lnTo>
                <a:lnTo>
                  <a:pt x="219750" y="163964"/>
                </a:lnTo>
                <a:lnTo>
                  <a:pt x="219980" y="163067"/>
                </a:lnTo>
                <a:lnTo>
                  <a:pt x="220171" y="162198"/>
                </a:lnTo>
                <a:lnTo>
                  <a:pt x="220171" y="161193"/>
                </a:lnTo>
                <a:lnTo>
                  <a:pt x="220334" y="160338"/>
                </a:lnTo>
                <a:lnTo>
                  <a:pt x="216713" y="148891"/>
                </a:lnTo>
                <a:lnTo>
                  <a:pt x="215752" y="148576"/>
                </a:lnTo>
                <a:close/>
              </a:path>
              <a:path w="407034" h="182879">
                <a:moveTo>
                  <a:pt x="219311" y="72009"/>
                </a:moveTo>
                <a:lnTo>
                  <a:pt x="184052" y="72009"/>
                </a:lnTo>
                <a:lnTo>
                  <a:pt x="188308" y="72743"/>
                </a:lnTo>
                <a:lnTo>
                  <a:pt x="195579" y="75563"/>
                </a:lnTo>
                <a:lnTo>
                  <a:pt x="198653" y="77140"/>
                </a:lnTo>
                <a:lnTo>
                  <a:pt x="201151" y="78851"/>
                </a:lnTo>
                <a:lnTo>
                  <a:pt x="203840" y="80580"/>
                </a:lnTo>
                <a:lnTo>
                  <a:pt x="206146" y="82291"/>
                </a:lnTo>
                <a:lnTo>
                  <a:pt x="209988" y="85673"/>
                </a:lnTo>
                <a:lnTo>
                  <a:pt x="211909" y="86510"/>
                </a:lnTo>
                <a:lnTo>
                  <a:pt x="219979" y="76437"/>
                </a:lnTo>
                <a:lnTo>
                  <a:pt x="219812" y="75563"/>
                </a:lnTo>
                <a:lnTo>
                  <a:pt x="219786" y="74366"/>
                </a:lnTo>
                <a:lnTo>
                  <a:pt x="219402" y="72389"/>
                </a:lnTo>
                <a:lnTo>
                  <a:pt x="219311" y="72009"/>
                </a:lnTo>
                <a:close/>
              </a:path>
              <a:path w="407034" h="182879">
                <a:moveTo>
                  <a:pt x="260516" y="55247"/>
                </a:moveTo>
                <a:lnTo>
                  <a:pt x="248989" y="60112"/>
                </a:lnTo>
                <a:lnTo>
                  <a:pt x="248989" y="176140"/>
                </a:lnTo>
                <a:lnTo>
                  <a:pt x="251871" y="179810"/>
                </a:lnTo>
                <a:lnTo>
                  <a:pt x="252831" y="180236"/>
                </a:lnTo>
                <a:lnTo>
                  <a:pt x="253792" y="180540"/>
                </a:lnTo>
                <a:lnTo>
                  <a:pt x="254945" y="180721"/>
                </a:lnTo>
                <a:lnTo>
                  <a:pt x="255905" y="180901"/>
                </a:lnTo>
                <a:lnTo>
                  <a:pt x="257250" y="180992"/>
                </a:lnTo>
                <a:lnTo>
                  <a:pt x="260900" y="180992"/>
                </a:lnTo>
                <a:lnTo>
                  <a:pt x="262245" y="180897"/>
                </a:lnTo>
                <a:lnTo>
                  <a:pt x="269346" y="176140"/>
                </a:lnTo>
                <a:lnTo>
                  <a:pt x="269345" y="60112"/>
                </a:lnTo>
                <a:lnTo>
                  <a:pt x="262053" y="55323"/>
                </a:lnTo>
                <a:lnTo>
                  <a:pt x="260516" y="55247"/>
                </a:lnTo>
                <a:close/>
              </a:path>
              <a:path w="407034" h="182879">
                <a:moveTo>
                  <a:pt x="263590" y="9825"/>
                </a:moveTo>
                <a:lnTo>
                  <a:pt x="246491" y="27462"/>
                </a:lnTo>
                <a:lnTo>
                  <a:pt x="247452" y="30787"/>
                </a:lnTo>
                <a:lnTo>
                  <a:pt x="251294" y="34512"/>
                </a:lnTo>
                <a:lnTo>
                  <a:pt x="254368" y="35444"/>
                </a:lnTo>
                <a:lnTo>
                  <a:pt x="263590" y="35444"/>
                </a:lnTo>
                <a:lnTo>
                  <a:pt x="266856" y="34474"/>
                </a:lnTo>
                <a:lnTo>
                  <a:pt x="270699" y="30616"/>
                </a:lnTo>
                <a:lnTo>
                  <a:pt x="271610" y="27462"/>
                </a:lnTo>
                <a:lnTo>
                  <a:pt x="271659" y="17883"/>
                </a:lnTo>
                <a:lnTo>
                  <a:pt x="270699" y="14576"/>
                </a:lnTo>
                <a:lnTo>
                  <a:pt x="266856" y="10775"/>
                </a:lnTo>
                <a:lnTo>
                  <a:pt x="263590" y="9825"/>
                </a:lnTo>
                <a:close/>
              </a:path>
              <a:path w="407034" h="182879">
                <a:moveTo>
                  <a:pt x="360035" y="53859"/>
                </a:moveTo>
                <a:lnTo>
                  <a:pt x="318345" y="66117"/>
                </a:lnTo>
                <a:lnTo>
                  <a:pt x="301534" y="105288"/>
                </a:lnTo>
                <a:lnTo>
                  <a:pt x="300670" y="119439"/>
                </a:lnTo>
                <a:lnTo>
                  <a:pt x="300670" y="127961"/>
                </a:lnTo>
                <a:lnTo>
                  <a:pt x="315655" y="169327"/>
                </a:lnTo>
                <a:lnTo>
                  <a:pt x="357922" y="182380"/>
                </a:lnTo>
                <a:lnTo>
                  <a:pt x="365415" y="180418"/>
                </a:lnTo>
                <a:lnTo>
                  <a:pt x="372331" y="176496"/>
                </a:lnTo>
                <a:lnTo>
                  <a:pt x="379055" y="172573"/>
                </a:lnTo>
                <a:lnTo>
                  <a:pt x="384242" y="167512"/>
                </a:lnTo>
                <a:lnTo>
                  <a:pt x="385847" y="164468"/>
                </a:lnTo>
                <a:lnTo>
                  <a:pt x="345434" y="164468"/>
                </a:lnTo>
                <a:lnTo>
                  <a:pt x="340823" y="163204"/>
                </a:lnTo>
                <a:lnTo>
                  <a:pt x="323340" y="135170"/>
                </a:lnTo>
                <a:lnTo>
                  <a:pt x="322187" y="129375"/>
                </a:lnTo>
                <a:lnTo>
                  <a:pt x="321803" y="123375"/>
                </a:lnTo>
                <a:lnTo>
                  <a:pt x="321803" y="111358"/>
                </a:lnTo>
                <a:lnTo>
                  <a:pt x="338325" y="75544"/>
                </a:lnTo>
                <a:lnTo>
                  <a:pt x="341976" y="73016"/>
                </a:lnTo>
                <a:lnTo>
                  <a:pt x="346587" y="71762"/>
                </a:lnTo>
                <a:lnTo>
                  <a:pt x="386229" y="71762"/>
                </a:lnTo>
                <a:lnTo>
                  <a:pt x="383474" y="66383"/>
                </a:lnTo>
                <a:lnTo>
                  <a:pt x="379055" y="61955"/>
                </a:lnTo>
                <a:lnTo>
                  <a:pt x="366759" y="55475"/>
                </a:lnTo>
                <a:lnTo>
                  <a:pt x="360035" y="53859"/>
                </a:lnTo>
                <a:close/>
              </a:path>
              <a:path w="407034" h="182879">
                <a:moveTo>
                  <a:pt x="406721" y="161315"/>
                </a:moveTo>
                <a:lnTo>
                  <a:pt x="387509" y="161315"/>
                </a:lnTo>
                <a:lnTo>
                  <a:pt x="387540" y="176496"/>
                </a:lnTo>
                <a:lnTo>
                  <a:pt x="387701" y="177321"/>
                </a:lnTo>
                <a:lnTo>
                  <a:pt x="388853" y="178964"/>
                </a:lnTo>
                <a:lnTo>
                  <a:pt x="389622" y="179573"/>
                </a:lnTo>
                <a:lnTo>
                  <a:pt x="390582" y="179970"/>
                </a:lnTo>
                <a:lnTo>
                  <a:pt x="391351" y="180365"/>
                </a:lnTo>
                <a:lnTo>
                  <a:pt x="392312" y="180633"/>
                </a:lnTo>
                <a:lnTo>
                  <a:pt x="394233" y="180920"/>
                </a:lnTo>
                <a:lnTo>
                  <a:pt x="395578" y="180992"/>
                </a:lnTo>
                <a:lnTo>
                  <a:pt x="398844" y="180992"/>
                </a:lnTo>
                <a:lnTo>
                  <a:pt x="399996" y="180918"/>
                </a:lnTo>
                <a:lnTo>
                  <a:pt x="400957" y="180772"/>
                </a:lnTo>
                <a:lnTo>
                  <a:pt x="402110" y="180626"/>
                </a:lnTo>
                <a:lnTo>
                  <a:pt x="403070" y="180335"/>
                </a:lnTo>
                <a:lnTo>
                  <a:pt x="404992" y="179462"/>
                </a:lnTo>
                <a:lnTo>
                  <a:pt x="405568" y="178809"/>
                </a:lnTo>
                <a:lnTo>
                  <a:pt x="405952" y="177940"/>
                </a:lnTo>
                <a:lnTo>
                  <a:pt x="406529" y="177072"/>
                </a:lnTo>
                <a:lnTo>
                  <a:pt x="406649" y="176496"/>
                </a:lnTo>
                <a:lnTo>
                  <a:pt x="406721" y="161315"/>
                </a:lnTo>
                <a:close/>
              </a:path>
              <a:path w="407034" h="182879">
                <a:moveTo>
                  <a:pt x="386229" y="71762"/>
                </a:moveTo>
                <a:lnTo>
                  <a:pt x="357730" y="71762"/>
                </a:lnTo>
                <a:lnTo>
                  <a:pt x="363493" y="73681"/>
                </a:lnTo>
                <a:lnTo>
                  <a:pt x="374636" y="81321"/>
                </a:lnTo>
                <a:lnTo>
                  <a:pt x="380400" y="86757"/>
                </a:lnTo>
                <a:lnTo>
                  <a:pt x="386356" y="93769"/>
                </a:lnTo>
                <a:lnTo>
                  <a:pt x="386356" y="141747"/>
                </a:lnTo>
                <a:lnTo>
                  <a:pt x="353887" y="164468"/>
                </a:lnTo>
                <a:lnTo>
                  <a:pt x="385847" y="164468"/>
                </a:lnTo>
                <a:lnTo>
                  <a:pt x="387509" y="161315"/>
                </a:lnTo>
                <a:lnTo>
                  <a:pt x="406721" y="161315"/>
                </a:lnTo>
                <a:lnTo>
                  <a:pt x="406721" y="72009"/>
                </a:lnTo>
                <a:lnTo>
                  <a:pt x="386356" y="72009"/>
                </a:lnTo>
                <a:lnTo>
                  <a:pt x="386229" y="71762"/>
                </a:lnTo>
                <a:close/>
              </a:path>
              <a:path w="407034" h="182879">
                <a:moveTo>
                  <a:pt x="398075" y="0"/>
                </a:moveTo>
                <a:lnTo>
                  <a:pt x="386356" y="4865"/>
                </a:lnTo>
                <a:lnTo>
                  <a:pt x="386356" y="72009"/>
                </a:lnTo>
                <a:lnTo>
                  <a:pt x="406721" y="72009"/>
                </a:lnTo>
                <a:lnTo>
                  <a:pt x="406712" y="4865"/>
                </a:lnTo>
                <a:lnTo>
                  <a:pt x="3980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612011" y="1832886"/>
            <a:ext cx="962025" cy="874394"/>
            <a:chOff x="2612011" y="1832886"/>
            <a:chExt cx="962025" cy="874394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12011" y="2197152"/>
              <a:ext cx="101632" cy="1454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43230" y="2295331"/>
              <a:ext cx="67434" cy="11091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33335" y="2196392"/>
              <a:ext cx="106051" cy="1470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56963" y="2197589"/>
              <a:ext cx="105858" cy="14508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958598" y="2250556"/>
              <a:ext cx="283845" cy="27940"/>
            </a:xfrm>
            <a:custGeom>
              <a:avLst/>
              <a:gdLst/>
              <a:ahLst/>
              <a:cxnLst/>
              <a:rect l="l" t="t" r="r" b="b"/>
              <a:pathLst>
                <a:path w="283844" h="27939">
                  <a:moveTo>
                    <a:pt x="277615" y="0"/>
                  </a:moveTo>
                  <a:lnTo>
                    <a:pt x="13832" y="0"/>
                  </a:lnTo>
                  <a:lnTo>
                    <a:pt x="6147" y="0"/>
                  </a:lnTo>
                  <a:lnTo>
                    <a:pt x="0" y="6119"/>
                  </a:lnTo>
                  <a:lnTo>
                    <a:pt x="0" y="21247"/>
                  </a:lnTo>
                  <a:lnTo>
                    <a:pt x="6147" y="27367"/>
                  </a:lnTo>
                  <a:lnTo>
                    <a:pt x="277615" y="27367"/>
                  </a:lnTo>
                  <a:lnTo>
                    <a:pt x="283763" y="21247"/>
                  </a:lnTo>
                  <a:lnTo>
                    <a:pt x="283763" y="6119"/>
                  </a:lnTo>
                  <a:lnTo>
                    <a:pt x="2776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58595" y="2360062"/>
              <a:ext cx="214983" cy="34681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49950" y="1832886"/>
              <a:ext cx="223629" cy="35022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463683" y="2202484"/>
              <a:ext cx="38735" cy="123825"/>
            </a:xfrm>
            <a:custGeom>
              <a:avLst/>
              <a:gdLst/>
              <a:ahLst/>
              <a:cxnLst/>
              <a:rect l="l" t="t" r="r" b="b"/>
              <a:pathLst>
                <a:path w="38735" h="123825">
                  <a:moveTo>
                    <a:pt x="38417" y="104521"/>
                  </a:moveTo>
                  <a:lnTo>
                    <a:pt x="36931" y="97129"/>
                  </a:lnTo>
                  <a:lnTo>
                    <a:pt x="32842" y="91084"/>
                  </a:lnTo>
                  <a:lnTo>
                    <a:pt x="26746" y="87007"/>
                  </a:lnTo>
                  <a:lnTo>
                    <a:pt x="19202" y="85521"/>
                  </a:lnTo>
                  <a:lnTo>
                    <a:pt x="11747" y="87007"/>
                  </a:lnTo>
                  <a:lnTo>
                    <a:pt x="5638" y="91084"/>
                  </a:lnTo>
                  <a:lnTo>
                    <a:pt x="1511" y="97129"/>
                  </a:lnTo>
                  <a:lnTo>
                    <a:pt x="0" y="104521"/>
                  </a:lnTo>
                  <a:lnTo>
                    <a:pt x="1511" y="111912"/>
                  </a:lnTo>
                  <a:lnTo>
                    <a:pt x="5638" y="117957"/>
                  </a:lnTo>
                  <a:lnTo>
                    <a:pt x="11747" y="122034"/>
                  </a:lnTo>
                  <a:lnTo>
                    <a:pt x="19202" y="123532"/>
                  </a:lnTo>
                  <a:lnTo>
                    <a:pt x="26746" y="122034"/>
                  </a:lnTo>
                  <a:lnTo>
                    <a:pt x="32842" y="117957"/>
                  </a:lnTo>
                  <a:lnTo>
                    <a:pt x="36931" y="111912"/>
                  </a:lnTo>
                  <a:lnTo>
                    <a:pt x="38417" y="104521"/>
                  </a:lnTo>
                  <a:close/>
                </a:path>
                <a:path w="38735" h="123825">
                  <a:moveTo>
                    <a:pt x="38417" y="18999"/>
                  </a:moveTo>
                  <a:lnTo>
                    <a:pt x="36931" y="11607"/>
                  </a:lnTo>
                  <a:lnTo>
                    <a:pt x="32842" y="5562"/>
                  </a:lnTo>
                  <a:lnTo>
                    <a:pt x="26746" y="1485"/>
                  </a:lnTo>
                  <a:lnTo>
                    <a:pt x="19202" y="0"/>
                  </a:lnTo>
                  <a:lnTo>
                    <a:pt x="11747" y="1485"/>
                  </a:lnTo>
                  <a:lnTo>
                    <a:pt x="5638" y="5562"/>
                  </a:lnTo>
                  <a:lnTo>
                    <a:pt x="1511" y="11607"/>
                  </a:lnTo>
                  <a:lnTo>
                    <a:pt x="0" y="18999"/>
                  </a:lnTo>
                  <a:lnTo>
                    <a:pt x="1511" y="26390"/>
                  </a:lnTo>
                  <a:lnTo>
                    <a:pt x="5638" y="32435"/>
                  </a:lnTo>
                  <a:lnTo>
                    <a:pt x="11747" y="36512"/>
                  </a:lnTo>
                  <a:lnTo>
                    <a:pt x="19202" y="38011"/>
                  </a:lnTo>
                  <a:lnTo>
                    <a:pt x="26746" y="36512"/>
                  </a:lnTo>
                  <a:lnTo>
                    <a:pt x="32842" y="32435"/>
                  </a:lnTo>
                  <a:lnTo>
                    <a:pt x="36931" y="26390"/>
                  </a:lnTo>
                  <a:lnTo>
                    <a:pt x="38417" y="189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object 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0235" y="3370740"/>
            <a:ext cx="645087" cy="17255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10372" y="3360268"/>
            <a:ext cx="1055111" cy="22691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562251" y="3360268"/>
            <a:ext cx="1394801" cy="226919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567605" y="4254398"/>
            <a:ext cx="1674495" cy="887094"/>
            <a:chOff x="567605" y="4254398"/>
            <a:chExt cx="1674495" cy="887094"/>
          </a:xfrm>
        </p:grpSpPr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33942" y="4731631"/>
              <a:ext cx="122141" cy="17076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79558" y="4862899"/>
              <a:ext cx="323850" cy="184150"/>
            </a:xfrm>
            <a:custGeom>
              <a:avLst/>
              <a:gdLst/>
              <a:ahLst/>
              <a:cxnLst/>
              <a:rect l="l" t="t" r="r" b="b"/>
              <a:pathLst>
                <a:path w="323850" h="184150">
                  <a:moveTo>
                    <a:pt x="323752" y="0"/>
                  </a:moveTo>
                  <a:lnTo>
                    <a:pt x="0" y="18384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7605" y="4844425"/>
              <a:ext cx="347980" cy="220979"/>
            </a:xfrm>
            <a:custGeom>
              <a:avLst/>
              <a:gdLst/>
              <a:ahLst/>
              <a:cxnLst/>
              <a:rect l="l" t="t" r="r" b="b"/>
              <a:pathLst>
                <a:path w="347980" h="220979">
                  <a:moveTo>
                    <a:pt x="329729" y="0"/>
                  </a:moveTo>
                  <a:lnTo>
                    <a:pt x="0" y="189817"/>
                  </a:lnTo>
                  <a:lnTo>
                    <a:pt x="17930" y="220788"/>
                  </a:lnTo>
                  <a:lnTo>
                    <a:pt x="347659" y="30971"/>
                  </a:lnTo>
                  <a:lnTo>
                    <a:pt x="32972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89371" y="4857867"/>
              <a:ext cx="389867" cy="28339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8967" y="4254398"/>
              <a:ext cx="146198" cy="17175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945829" y="4462722"/>
              <a:ext cx="0" cy="243204"/>
            </a:xfrm>
            <a:custGeom>
              <a:avLst/>
              <a:gdLst/>
              <a:ahLst/>
              <a:cxnLst/>
              <a:rect l="l" t="t" r="r" b="b"/>
              <a:pathLst>
                <a:path h="243204">
                  <a:moveTo>
                    <a:pt x="0" y="0"/>
                  </a:moveTo>
                  <a:lnTo>
                    <a:pt x="0" y="243052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27899" y="4459742"/>
              <a:ext cx="36195" cy="249554"/>
            </a:xfrm>
            <a:custGeom>
              <a:avLst/>
              <a:gdLst/>
              <a:ahLst/>
              <a:cxnLst/>
              <a:rect l="l" t="t" r="r" b="b"/>
              <a:pathLst>
                <a:path w="36194" h="249554">
                  <a:moveTo>
                    <a:pt x="35860" y="0"/>
                  </a:moveTo>
                  <a:lnTo>
                    <a:pt x="0" y="0"/>
                  </a:lnTo>
                  <a:lnTo>
                    <a:pt x="0" y="249011"/>
                  </a:lnTo>
                  <a:lnTo>
                    <a:pt x="35860" y="249011"/>
                  </a:lnTo>
                  <a:lnTo>
                    <a:pt x="3586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35480" y="4462722"/>
              <a:ext cx="0" cy="243204"/>
            </a:xfrm>
            <a:custGeom>
              <a:avLst/>
              <a:gdLst/>
              <a:ahLst/>
              <a:cxnLst/>
              <a:rect l="l" t="t" r="r" b="b"/>
              <a:pathLst>
                <a:path h="243204">
                  <a:moveTo>
                    <a:pt x="0" y="0"/>
                  </a:moveTo>
                  <a:lnTo>
                    <a:pt x="0" y="243052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17550" y="4459742"/>
              <a:ext cx="36195" cy="249554"/>
            </a:xfrm>
            <a:custGeom>
              <a:avLst/>
              <a:gdLst/>
              <a:ahLst/>
              <a:cxnLst/>
              <a:rect l="l" t="t" r="r" b="b"/>
              <a:pathLst>
                <a:path w="36194" h="249554">
                  <a:moveTo>
                    <a:pt x="35860" y="0"/>
                  </a:moveTo>
                  <a:lnTo>
                    <a:pt x="0" y="0"/>
                  </a:lnTo>
                  <a:lnTo>
                    <a:pt x="0" y="249011"/>
                  </a:lnTo>
                  <a:lnTo>
                    <a:pt x="35860" y="249011"/>
                  </a:lnTo>
                  <a:lnTo>
                    <a:pt x="3586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62105" y="4731631"/>
              <a:ext cx="122141" cy="17076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500904" y="4862899"/>
              <a:ext cx="231140" cy="130810"/>
            </a:xfrm>
            <a:custGeom>
              <a:avLst/>
              <a:gdLst/>
              <a:ahLst/>
              <a:cxnLst/>
              <a:rect l="l" t="t" r="r" b="b"/>
              <a:pathLst>
                <a:path w="231139" h="130810">
                  <a:moveTo>
                    <a:pt x="230570" y="0"/>
                  </a:moveTo>
                  <a:lnTo>
                    <a:pt x="0" y="130208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88950" y="4844425"/>
              <a:ext cx="254635" cy="167640"/>
            </a:xfrm>
            <a:custGeom>
              <a:avLst/>
              <a:gdLst/>
              <a:ahLst/>
              <a:cxnLst/>
              <a:rect l="l" t="t" r="r" b="b"/>
              <a:pathLst>
                <a:path w="254635" h="167639">
                  <a:moveTo>
                    <a:pt x="236546" y="0"/>
                  </a:moveTo>
                  <a:lnTo>
                    <a:pt x="0" y="136184"/>
                  </a:lnTo>
                  <a:lnTo>
                    <a:pt x="17930" y="167155"/>
                  </a:lnTo>
                  <a:lnTo>
                    <a:pt x="254477" y="30971"/>
                  </a:lnTo>
                  <a:lnTo>
                    <a:pt x="23654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29504" y="4876340"/>
              <a:ext cx="300990" cy="170815"/>
            </a:xfrm>
            <a:custGeom>
              <a:avLst/>
              <a:gdLst/>
              <a:ahLst/>
              <a:cxnLst/>
              <a:rect l="l" t="t" r="r" b="b"/>
              <a:pathLst>
                <a:path w="300989" h="170814">
                  <a:moveTo>
                    <a:pt x="300464" y="1704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17550" y="4857867"/>
              <a:ext cx="324485" cy="207645"/>
            </a:xfrm>
            <a:custGeom>
              <a:avLst/>
              <a:gdLst/>
              <a:ahLst/>
              <a:cxnLst/>
              <a:rect l="l" t="t" r="r" b="b"/>
              <a:pathLst>
                <a:path w="324485" h="207645">
                  <a:moveTo>
                    <a:pt x="17930" y="0"/>
                  </a:moveTo>
                  <a:lnTo>
                    <a:pt x="0" y="30971"/>
                  </a:lnTo>
                  <a:lnTo>
                    <a:pt x="306441" y="207347"/>
                  </a:lnTo>
                  <a:lnTo>
                    <a:pt x="324371" y="176375"/>
                  </a:lnTo>
                  <a:lnTo>
                    <a:pt x="1793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47130" y="4254398"/>
              <a:ext cx="146198" cy="17175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773992" y="4462722"/>
              <a:ext cx="0" cy="243204"/>
            </a:xfrm>
            <a:custGeom>
              <a:avLst/>
              <a:gdLst/>
              <a:ahLst/>
              <a:cxnLst/>
              <a:rect l="l" t="t" r="r" b="b"/>
              <a:pathLst>
                <a:path h="243204">
                  <a:moveTo>
                    <a:pt x="0" y="0"/>
                  </a:moveTo>
                  <a:lnTo>
                    <a:pt x="0" y="243052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56062" y="4459743"/>
              <a:ext cx="36195" cy="249554"/>
            </a:xfrm>
            <a:custGeom>
              <a:avLst/>
              <a:gdLst/>
              <a:ahLst/>
              <a:cxnLst/>
              <a:rect l="l" t="t" r="r" b="b"/>
              <a:pathLst>
                <a:path w="36194" h="249554">
                  <a:moveTo>
                    <a:pt x="35860" y="0"/>
                  </a:moveTo>
                  <a:lnTo>
                    <a:pt x="0" y="0"/>
                  </a:lnTo>
                  <a:lnTo>
                    <a:pt x="0" y="249011"/>
                  </a:lnTo>
                  <a:lnTo>
                    <a:pt x="35860" y="249011"/>
                  </a:lnTo>
                  <a:lnTo>
                    <a:pt x="3586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63643" y="4462722"/>
              <a:ext cx="0" cy="243204"/>
            </a:xfrm>
            <a:custGeom>
              <a:avLst/>
              <a:gdLst/>
              <a:ahLst/>
              <a:cxnLst/>
              <a:rect l="l" t="t" r="r" b="b"/>
              <a:pathLst>
                <a:path h="243204">
                  <a:moveTo>
                    <a:pt x="0" y="0"/>
                  </a:moveTo>
                  <a:lnTo>
                    <a:pt x="0" y="243052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45713" y="4459743"/>
              <a:ext cx="36195" cy="249554"/>
            </a:xfrm>
            <a:custGeom>
              <a:avLst/>
              <a:gdLst/>
              <a:ahLst/>
              <a:cxnLst/>
              <a:rect l="l" t="t" r="r" b="b"/>
              <a:pathLst>
                <a:path w="36194" h="249554">
                  <a:moveTo>
                    <a:pt x="35860" y="0"/>
                  </a:moveTo>
                  <a:lnTo>
                    <a:pt x="0" y="0"/>
                  </a:lnTo>
                  <a:lnTo>
                    <a:pt x="0" y="249011"/>
                  </a:lnTo>
                  <a:lnTo>
                    <a:pt x="35860" y="249011"/>
                  </a:lnTo>
                  <a:lnTo>
                    <a:pt x="3586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647986" y="5603823"/>
            <a:ext cx="1477645" cy="962025"/>
            <a:chOff x="647986" y="5603823"/>
            <a:chExt cx="1477645" cy="962025"/>
          </a:xfrm>
        </p:grpSpPr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28278" y="5993760"/>
              <a:ext cx="139201" cy="19465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669832" y="5994760"/>
              <a:ext cx="327025" cy="193040"/>
            </a:xfrm>
            <a:custGeom>
              <a:avLst/>
              <a:gdLst/>
              <a:ahLst/>
              <a:cxnLst/>
              <a:rect l="l" t="t" r="r" b="b"/>
              <a:pathLst>
                <a:path w="327025" h="193039">
                  <a:moveTo>
                    <a:pt x="20604" y="867"/>
                  </a:moveTo>
                  <a:lnTo>
                    <a:pt x="8552" y="867"/>
                  </a:lnTo>
                  <a:lnTo>
                    <a:pt x="6149" y="1735"/>
                  </a:lnTo>
                  <a:lnTo>
                    <a:pt x="1229" y="5207"/>
                  </a:lnTo>
                  <a:lnTo>
                    <a:pt x="0" y="8302"/>
                  </a:lnTo>
                  <a:lnTo>
                    <a:pt x="65" y="187411"/>
                  </a:lnTo>
                  <a:lnTo>
                    <a:pt x="9668" y="192637"/>
                  </a:lnTo>
                  <a:lnTo>
                    <a:pt x="13660" y="192637"/>
                  </a:lnTo>
                  <a:lnTo>
                    <a:pt x="23359" y="35073"/>
                  </a:lnTo>
                  <a:lnTo>
                    <a:pt x="21380" y="31436"/>
                  </a:lnTo>
                  <a:lnTo>
                    <a:pt x="18618" y="26190"/>
                  </a:lnTo>
                  <a:lnTo>
                    <a:pt x="44465" y="26190"/>
                  </a:lnTo>
                  <a:lnTo>
                    <a:pt x="38182" y="15076"/>
                  </a:lnTo>
                  <a:lnTo>
                    <a:pt x="36630" y="12283"/>
                  </a:lnTo>
                  <a:lnTo>
                    <a:pt x="22780" y="1094"/>
                  </a:lnTo>
                  <a:lnTo>
                    <a:pt x="20604" y="867"/>
                  </a:lnTo>
                  <a:close/>
                </a:path>
                <a:path w="327025" h="193039">
                  <a:moveTo>
                    <a:pt x="44465" y="26190"/>
                  </a:moveTo>
                  <a:lnTo>
                    <a:pt x="23234" y="26190"/>
                  </a:lnTo>
                  <a:lnTo>
                    <a:pt x="23359" y="35073"/>
                  </a:lnTo>
                  <a:lnTo>
                    <a:pt x="24275" y="36757"/>
                  </a:lnTo>
                  <a:lnTo>
                    <a:pt x="33603" y="53381"/>
                  </a:lnTo>
                  <a:lnTo>
                    <a:pt x="37103" y="59533"/>
                  </a:lnTo>
                  <a:lnTo>
                    <a:pt x="102532" y="175183"/>
                  </a:lnTo>
                  <a:lnTo>
                    <a:pt x="122001" y="192354"/>
                  </a:lnTo>
                  <a:lnTo>
                    <a:pt x="129059" y="192354"/>
                  </a:lnTo>
                  <a:lnTo>
                    <a:pt x="139201" y="182599"/>
                  </a:lnTo>
                  <a:lnTo>
                    <a:pt x="139201" y="162163"/>
                  </a:lnTo>
                  <a:lnTo>
                    <a:pt x="115947" y="162163"/>
                  </a:lnTo>
                  <a:lnTo>
                    <a:pt x="115839" y="153466"/>
                  </a:lnTo>
                  <a:lnTo>
                    <a:pt x="108208" y="139614"/>
                  </a:lnTo>
                  <a:lnTo>
                    <a:pt x="105540" y="134689"/>
                  </a:lnTo>
                  <a:lnTo>
                    <a:pt x="102853" y="129783"/>
                  </a:lnTo>
                  <a:lnTo>
                    <a:pt x="100167" y="124990"/>
                  </a:lnTo>
                  <a:lnTo>
                    <a:pt x="94774" y="115631"/>
                  </a:lnTo>
                  <a:lnTo>
                    <a:pt x="91709" y="110084"/>
                  </a:lnTo>
                  <a:lnTo>
                    <a:pt x="88265" y="103668"/>
                  </a:lnTo>
                  <a:lnTo>
                    <a:pt x="44465" y="26190"/>
                  </a:lnTo>
                  <a:close/>
                </a:path>
                <a:path w="327025" h="193039">
                  <a:moveTo>
                    <a:pt x="128945" y="566"/>
                  </a:moveTo>
                  <a:lnTo>
                    <a:pt x="125672" y="566"/>
                  </a:lnTo>
                  <a:lnTo>
                    <a:pt x="124121" y="660"/>
                  </a:lnTo>
                  <a:lnTo>
                    <a:pt x="116685" y="4113"/>
                  </a:lnTo>
                  <a:lnTo>
                    <a:pt x="116122" y="5019"/>
                  </a:lnTo>
                  <a:lnTo>
                    <a:pt x="115820" y="6057"/>
                  </a:lnTo>
                  <a:lnTo>
                    <a:pt x="115839" y="153466"/>
                  </a:lnTo>
                  <a:lnTo>
                    <a:pt x="120488" y="162163"/>
                  </a:lnTo>
                  <a:lnTo>
                    <a:pt x="139201" y="162163"/>
                  </a:lnTo>
                  <a:lnTo>
                    <a:pt x="139201" y="6057"/>
                  </a:lnTo>
                  <a:lnTo>
                    <a:pt x="130440" y="660"/>
                  </a:lnTo>
                  <a:lnTo>
                    <a:pt x="128945" y="566"/>
                  </a:lnTo>
                  <a:close/>
                </a:path>
                <a:path w="327025" h="193039">
                  <a:moveTo>
                    <a:pt x="206654" y="0"/>
                  </a:moveTo>
                  <a:lnTo>
                    <a:pt x="203002" y="0"/>
                  </a:lnTo>
                  <a:lnTo>
                    <a:pt x="201469" y="113"/>
                  </a:lnTo>
                  <a:lnTo>
                    <a:pt x="194052" y="3509"/>
                  </a:lnTo>
                  <a:lnTo>
                    <a:pt x="193466" y="4472"/>
                  </a:lnTo>
                  <a:lnTo>
                    <a:pt x="193163" y="5509"/>
                  </a:lnTo>
                  <a:lnTo>
                    <a:pt x="193163" y="187165"/>
                  </a:lnTo>
                  <a:lnTo>
                    <a:pt x="202832" y="192637"/>
                  </a:lnTo>
                  <a:lnTo>
                    <a:pt x="206824" y="192637"/>
                  </a:lnTo>
                  <a:lnTo>
                    <a:pt x="216549" y="102630"/>
                  </a:lnTo>
                  <a:lnTo>
                    <a:pt x="326782" y="102630"/>
                  </a:lnTo>
                  <a:lnTo>
                    <a:pt x="326782" y="81289"/>
                  </a:lnTo>
                  <a:lnTo>
                    <a:pt x="216549" y="81289"/>
                  </a:lnTo>
                  <a:lnTo>
                    <a:pt x="216528" y="5509"/>
                  </a:lnTo>
                  <a:lnTo>
                    <a:pt x="208224" y="113"/>
                  </a:lnTo>
                  <a:lnTo>
                    <a:pt x="206654" y="0"/>
                  </a:lnTo>
                  <a:close/>
                </a:path>
                <a:path w="327025" h="193039">
                  <a:moveTo>
                    <a:pt x="326782" y="102630"/>
                  </a:moveTo>
                  <a:lnTo>
                    <a:pt x="303377" y="102630"/>
                  </a:lnTo>
                  <a:lnTo>
                    <a:pt x="303377" y="187165"/>
                  </a:lnTo>
                  <a:lnTo>
                    <a:pt x="312951" y="192637"/>
                  </a:lnTo>
                  <a:lnTo>
                    <a:pt x="316943" y="192637"/>
                  </a:lnTo>
                  <a:lnTo>
                    <a:pt x="326782" y="102630"/>
                  </a:lnTo>
                  <a:close/>
                </a:path>
                <a:path w="327025" h="193039">
                  <a:moveTo>
                    <a:pt x="316773" y="0"/>
                  </a:moveTo>
                  <a:lnTo>
                    <a:pt x="313140" y="0"/>
                  </a:lnTo>
                  <a:lnTo>
                    <a:pt x="311551" y="113"/>
                  </a:lnTo>
                  <a:lnTo>
                    <a:pt x="303377" y="5509"/>
                  </a:lnTo>
                  <a:lnTo>
                    <a:pt x="303377" y="81289"/>
                  </a:lnTo>
                  <a:lnTo>
                    <a:pt x="326782" y="81289"/>
                  </a:lnTo>
                  <a:lnTo>
                    <a:pt x="326759" y="5509"/>
                  </a:lnTo>
                  <a:lnTo>
                    <a:pt x="31677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037276" y="6125355"/>
              <a:ext cx="88114" cy="14501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305548" y="6084635"/>
              <a:ext cx="333375" cy="0"/>
            </a:xfrm>
            <a:custGeom>
              <a:avLst/>
              <a:gdLst/>
              <a:ahLst/>
              <a:cxnLst/>
              <a:rect l="l" t="t" r="r" b="b"/>
              <a:pathLst>
                <a:path w="333375">
                  <a:moveTo>
                    <a:pt x="3330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02142" y="6064256"/>
              <a:ext cx="340360" cy="41275"/>
            </a:xfrm>
            <a:custGeom>
              <a:avLst/>
              <a:gdLst/>
              <a:ahLst/>
              <a:cxnLst/>
              <a:rect l="l" t="t" r="r" b="b"/>
              <a:pathLst>
                <a:path w="340360" h="41275">
                  <a:moveTo>
                    <a:pt x="339876" y="0"/>
                  </a:moveTo>
                  <a:lnTo>
                    <a:pt x="0" y="0"/>
                  </a:lnTo>
                  <a:lnTo>
                    <a:pt x="0" y="40757"/>
                  </a:lnTo>
                  <a:lnTo>
                    <a:pt x="339876" y="40757"/>
                  </a:lnTo>
                  <a:lnTo>
                    <a:pt x="33987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23857" y="6200285"/>
              <a:ext cx="200660" cy="351790"/>
            </a:xfrm>
            <a:custGeom>
              <a:avLst/>
              <a:gdLst/>
              <a:ahLst/>
              <a:cxnLst/>
              <a:rect l="l" t="t" r="r" b="b"/>
              <a:pathLst>
                <a:path w="200659" h="351790">
                  <a:moveTo>
                    <a:pt x="0" y="351590"/>
                  </a:moveTo>
                  <a:lnTo>
                    <a:pt x="200656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02760" y="6186700"/>
              <a:ext cx="243204" cy="379095"/>
            </a:xfrm>
            <a:custGeom>
              <a:avLst/>
              <a:gdLst/>
              <a:ahLst/>
              <a:cxnLst/>
              <a:rect l="l" t="t" r="r" b="b"/>
              <a:pathLst>
                <a:path w="243205" h="379095">
                  <a:moveTo>
                    <a:pt x="207467" y="0"/>
                  </a:moveTo>
                  <a:lnTo>
                    <a:pt x="0" y="358382"/>
                  </a:lnTo>
                  <a:lnTo>
                    <a:pt x="35382" y="378761"/>
                  </a:lnTo>
                  <a:lnTo>
                    <a:pt x="242868" y="20378"/>
                  </a:lnTo>
                  <a:lnTo>
                    <a:pt x="20746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23857" y="5617409"/>
              <a:ext cx="212090" cy="371475"/>
            </a:xfrm>
            <a:custGeom>
              <a:avLst/>
              <a:gdLst/>
              <a:ahLst/>
              <a:cxnLst/>
              <a:rect l="l" t="t" r="r" b="b"/>
              <a:pathLst>
                <a:path w="212090" h="371475">
                  <a:moveTo>
                    <a:pt x="0" y="0"/>
                  </a:moveTo>
                  <a:lnTo>
                    <a:pt x="211951" y="37110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02760" y="5603823"/>
              <a:ext cx="254635" cy="398780"/>
            </a:xfrm>
            <a:custGeom>
              <a:avLst/>
              <a:gdLst/>
              <a:ahLst/>
              <a:cxnLst/>
              <a:rect l="l" t="t" r="r" b="b"/>
              <a:pathLst>
                <a:path w="254634" h="398779">
                  <a:moveTo>
                    <a:pt x="35382" y="0"/>
                  </a:moveTo>
                  <a:lnTo>
                    <a:pt x="0" y="20378"/>
                  </a:lnTo>
                  <a:lnTo>
                    <a:pt x="218763" y="398276"/>
                  </a:lnTo>
                  <a:lnTo>
                    <a:pt x="254164" y="377897"/>
                  </a:lnTo>
                  <a:lnTo>
                    <a:pt x="3538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1394" y="6084635"/>
              <a:ext cx="446405" cy="0"/>
            </a:xfrm>
            <a:custGeom>
              <a:avLst/>
              <a:gdLst/>
              <a:ahLst/>
              <a:cxnLst/>
              <a:rect l="l" t="t" r="r" b="b"/>
              <a:pathLst>
                <a:path w="446405">
                  <a:moveTo>
                    <a:pt x="0" y="0"/>
                  </a:moveTo>
                  <a:lnTo>
                    <a:pt x="44608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7986" y="6064256"/>
              <a:ext cx="453390" cy="41275"/>
            </a:xfrm>
            <a:custGeom>
              <a:avLst/>
              <a:gdLst/>
              <a:ahLst/>
              <a:cxnLst/>
              <a:rect l="l" t="t" r="r" b="b"/>
              <a:pathLst>
                <a:path w="453390" h="41275">
                  <a:moveTo>
                    <a:pt x="452909" y="0"/>
                  </a:moveTo>
                  <a:lnTo>
                    <a:pt x="0" y="0"/>
                  </a:lnTo>
                  <a:lnTo>
                    <a:pt x="0" y="40757"/>
                  </a:lnTo>
                  <a:lnTo>
                    <a:pt x="452909" y="40757"/>
                  </a:lnTo>
                  <a:lnTo>
                    <a:pt x="4529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57362" y="6260668"/>
              <a:ext cx="164465" cy="50800"/>
            </a:xfrm>
            <a:custGeom>
              <a:avLst/>
              <a:gdLst/>
              <a:ahLst/>
              <a:cxnLst/>
              <a:rect l="l" t="t" r="r" b="b"/>
              <a:pathLst>
                <a:path w="164464" h="50800">
                  <a:moveTo>
                    <a:pt x="50457" y="25158"/>
                  </a:moveTo>
                  <a:lnTo>
                    <a:pt x="48475" y="15367"/>
                  </a:lnTo>
                  <a:lnTo>
                    <a:pt x="43065" y="7378"/>
                  </a:lnTo>
                  <a:lnTo>
                    <a:pt x="35039" y="1981"/>
                  </a:lnTo>
                  <a:lnTo>
                    <a:pt x="25222" y="0"/>
                  </a:lnTo>
                  <a:lnTo>
                    <a:pt x="15405" y="1981"/>
                  </a:lnTo>
                  <a:lnTo>
                    <a:pt x="7378" y="7378"/>
                  </a:lnTo>
                  <a:lnTo>
                    <a:pt x="1981" y="15367"/>
                  </a:lnTo>
                  <a:lnTo>
                    <a:pt x="0" y="25158"/>
                  </a:lnTo>
                  <a:lnTo>
                    <a:pt x="1981" y="34963"/>
                  </a:lnTo>
                  <a:lnTo>
                    <a:pt x="7378" y="42964"/>
                  </a:lnTo>
                  <a:lnTo>
                    <a:pt x="15405" y="48348"/>
                  </a:lnTo>
                  <a:lnTo>
                    <a:pt x="25222" y="50330"/>
                  </a:lnTo>
                  <a:lnTo>
                    <a:pt x="35039" y="48348"/>
                  </a:lnTo>
                  <a:lnTo>
                    <a:pt x="43065" y="42964"/>
                  </a:lnTo>
                  <a:lnTo>
                    <a:pt x="48475" y="34963"/>
                  </a:lnTo>
                  <a:lnTo>
                    <a:pt x="50457" y="25158"/>
                  </a:lnTo>
                  <a:close/>
                </a:path>
                <a:path w="164464" h="50800">
                  <a:moveTo>
                    <a:pt x="163982" y="25158"/>
                  </a:moveTo>
                  <a:lnTo>
                    <a:pt x="162001" y="15367"/>
                  </a:lnTo>
                  <a:lnTo>
                    <a:pt x="156591" y="7378"/>
                  </a:lnTo>
                  <a:lnTo>
                    <a:pt x="148564" y="1981"/>
                  </a:lnTo>
                  <a:lnTo>
                    <a:pt x="138747" y="0"/>
                  </a:lnTo>
                  <a:lnTo>
                    <a:pt x="128930" y="1981"/>
                  </a:lnTo>
                  <a:lnTo>
                    <a:pt x="120904" y="7378"/>
                  </a:lnTo>
                  <a:lnTo>
                    <a:pt x="115506" y="15367"/>
                  </a:lnTo>
                  <a:lnTo>
                    <a:pt x="113525" y="25158"/>
                  </a:lnTo>
                  <a:lnTo>
                    <a:pt x="115506" y="34963"/>
                  </a:lnTo>
                  <a:lnTo>
                    <a:pt x="120904" y="42964"/>
                  </a:lnTo>
                  <a:lnTo>
                    <a:pt x="128930" y="48348"/>
                  </a:lnTo>
                  <a:lnTo>
                    <a:pt x="138747" y="50330"/>
                  </a:lnTo>
                  <a:lnTo>
                    <a:pt x="148564" y="48348"/>
                  </a:lnTo>
                  <a:lnTo>
                    <a:pt x="156591" y="42964"/>
                  </a:lnTo>
                  <a:lnTo>
                    <a:pt x="162001" y="34963"/>
                  </a:lnTo>
                  <a:lnTo>
                    <a:pt x="163982" y="251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2356866" y="5684621"/>
            <a:ext cx="51892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Amines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are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strong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nucleophiles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37307" y="4303902"/>
            <a:ext cx="66598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carbonyl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carbon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very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electrophilic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0" y="3759708"/>
            <a:ext cx="9069705" cy="0"/>
          </a:xfrm>
          <a:custGeom>
            <a:avLst/>
            <a:gdLst/>
            <a:ahLst/>
            <a:cxnLst/>
            <a:rect l="l" t="t" r="r" b="b"/>
            <a:pathLst>
              <a:path w="9069705">
                <a:moveTo>
                  <a:pt x="0" y="0"/>
                </a:moveTo>
                <a:lnTo>
                  <a:pt x="9069324" y="0"/>
                </a:lnTo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21664" y="3458895"/>
            <a:ext cx="1343660" cy="244729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1720"/>
              </a:spcBef>
              <a:tabLst>
                <a:tab pos="778510" algn="l"/>
              </a:tabLst>
            </a:pPr>
            <a:r>
              <a:rPr sz="4800" b="1" spc="-7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5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4800" b="1" spc="-15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  <a:p>
            <a:pPr marL="85725" algn="ctr">
              <a:lnSpc>
                <a:spcPts val="3295"/>
              </a:lnSpc>
              <a:spcBef>
                <a:spcPts val="1614"/>
              </a:spcBef>
            </a:pPr>
            <a:r>
              <a:rPr sz="4800" b="1" spc="-15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3295"/>
              </a:lnSpc>
              <a:tabLst>
                <a:tab pos="862330" algn="l"/>
              </a:tabLst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	</a:t>
            </a: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2100">
              <a:latin typeface="Arial"/>
              <a:cs typeface="Arial"/>
            </a:endParaRPr>
          </a:p>
          <a:p>
            <a:pPr marL="334010" algn="ctr">
              <a:lnSpc>
                <a:spcPct val="100000"/>
              </a:lnSpc>
              <a:spcBef>
                <a:spcPts val="1565"/>
              </a:spcBef>
              <a:tabLst>
                <a:tab pos="882650" algn="l"/>
              </a:tabLst>
            </a:pPr>
            <a:r>
              <a:rPr sz="4800" spc="-22" baseline="-16493" dirty="0">
                <a:solidFill>
                  <a:srgbClr val="0000FF"/>
                </a:solidFill>
                <a:latin typeface="Symbol"/>
                <a:cs typeface="Symbol"/>
              </a:rPr>
              <a:t></a:t>
            </a:r>
            <a:r>
              <a:rPr sz="2100" b="1" spc="-15" dirty="0">
                <a:solidFill>
                  <a:srgbClr val="0000FF"/>
                </a:solidFill>
                <a:latin typeface="Arial"/>
                <a:cs typeface="Arial"/>
              </a:rPr>
              <a:t>+	</a:t>
            </a:r>
            <a:r>
              <a:rPr sz="4800" spc="-30" baseline="-16493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43106" y="621410"/>
            <a:ext cx="3296285" cy="1675130"/>
            <a:chOff x="443106" y="621410"/>
            <a:chExt cx="3296285" cy="1675130"/>
          </a:xfrm>
        </p:grpSpPr>
        <p:sp>
          <p:nvSpPr>
            <p:cNvPr id="4" name="object 4"/>
            <p:cNvSpPr/>
            <p:nvPr/>
          </p:nvSpPr>
          <p:spPr>
            <a:xfrm>
              <a:off x="3382288" y="1475963"/>
              <a:ext cx="356870" cy="219710"/>
            </a:xfrm>
            <a:custGeom>
              <a:avLst/>
              <a:gdLst/>
              <a:ahLst/>
              <a:cxnLst/>
              <a:rect l="l" t="t" r="r" b="b"/>
              <a:pathLst>
                <a:path w="356870" h="219710">
                  <a:moveTo>
                    <a:pt x="16426" y="0"/>
                  </a:moveTo>
                  <a:lnTo>
                    <a:pt x="7821" y="2304"/>
                  </a:lnTo>
                  <a:lnTo>
                    <a:pt x="0" y="15758"/>
                  </a:lnTo>
                  <a:lnTo>
                    <a:pt x="2346" y="24350"/>
                  </a:lnTo>
                  <a:lnTo>
                    <a:pt x="340255" y="219174"/>
                  </a:lnTo>
                  <a:lnTo>
                    <a:pt x="348859" y="216869"/>
                  </a:lnTo>
                  <a:lnTo>
                    <a:pt x="356486" y="203415"/>
                  </a:lnTo>
                  <a:lnTo>
                    <a:pt x="354335" y="194823"/>
                  </a:lnTo>
                  <a:lnTo>
                    <a:pt x="23074" y="3885"/>
                  </a:lnTo>
                  <a:lnTo>
                    <a:pt x="1642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081" y="1261612"/>
              <a:ext cx="200829" cy="1846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72789" y="1045582"/>
              <a:ext cx="28575" cy="304800"/>
            </a:xfrm>
            <a:custGeom>
              <a:avLst/>
              <a:gdLst/>
              <a:ahLst/>
              <a:cxnLst/>
              <a:rect l="l" t="t" r="r" b="b"/>
              <a:pathLst>
                <a:path w="28575" h="304800">
                  <a:moveTo>
                    <a:pt x="21901" y="0"/>
                  </a:moveTo>
                  <a:lnTo>
                    <a:pt x="6257" y="0"/>
                  </a:lnTo>
                  <a:lnTo>
                    <a:pt x="0" y="6287"/>
                  </a:lnTo>
                  <a:lnTo>
                    <a:pt x="0" y="290136"/>
                  </a:lnTo>
                  <a:lnTo>
                    <a:pt x="0" y="297907"/>
                  </a:lnTo>
                  <a:lnTo>
                    <a:pt x="6257" y="304195"/>
                  </a:lnTo>
                  <a:lnTo>
                    <a:pt x="21901" y="304195"/>
                  </a:lnTo>
                  <a:lnTo>
                    <a:pt x="28159" y="297907"/>
                  </a:lnTo>
                  <a:lnTo>
                    <a:pt x="28159" y="6287"/>
                  </a:lnTo>
                  <a:lnTo>
                    <a:pt x="2190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2497" y="870793"/>
              <a:ext cx="129062" cy="1519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37573" y="1045590"/>
              <a:ext cx="117475" cy="304800"/>
            </a:xfrm>
            <a:custGeom>
              <a:avLst/>
              <a:gdLst/>
              <a:ahLst/>
              <a:cxnLst/>
              <a:rect l="l" t="t" r="r" b="b"/>
              <a:pathLst>
                <a:path w="117475" h="304800">
                  <a:moveTo>
                    <a:pt x="28155" y="6286"/>
                  </a:moveTo>
                  <a:lnTo>
                    <a:pt x="21907" y="0"/>
                  </a:lnTo>
                  <a:lnTo>
                    <a:pt x="6261" y="0"/>
                  </a:lnTo>
                  <a:lnTo>
                    <a:pt x="0" y="6286"/>
                  </a:lnTo>
                  <a:lnTo>
                    <a:pt x="0" y="290131"/>
                  </a:lnTo>
                  <a:lnTo>
                    <a:pt x="0" y="297903"/>
                  </a:lnTo>
                  <a:lnTo>
                    <a:pt x="6261" y="304190"/>
                  </a:lnTo>
                  <a:lnTo>
                    <a:pt x="21907" y="304190"/>
                  </a:lnTo>
                  <a:lnTo>
                    <a:pt x="28155" y="297903"/>
                  </a:lnTo>
                  <a:lnTo>
                    <a:pt x="28155" y="6286"/>
                  </a:lnTo>
                  <a:close/>
                </a:path>
                <a:path w="117475" h="304800">
                  <a:moveTo>
                    <a:pt x="116941" y="6286"/>
                  </a:moveTo>
                  <a:lnTo>
                    <a:pt x="110490" y="0"/>
                  </a:lnTo>
                  <a:lnTo>
                    <a:pt x="95034" y="0"/>
                  </a:lnTo>
                  <a:lnTo>
                    <a:pt x="88785" y="6286"/>
                  </a:lnTo>
                  <a:lnTo>
                    <a:pt x="88785" y="290131"/>
                  </a:lnTo>
                  <a:lnTo>
                    <a:pt x="88785" y="297903"/>
                  </a:lnTo>
                  <a:lnTo>
                    <a:pt x="95034" y="304190"/>
                  </a:lnTo>
                  <a:lnTo>
                    <a:pt x="110490" y="304190"/>
                  </a:lnTo>
                  <a:lnTo>
                    <a:pt x="116941" y="297903"/>
                  </a:lnTo>
                  <a:lnTo>
                    <a:pt x="116941" y="628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8013" y="621410"/>
              <a:ext cx="986155" cy="166370"/>
            </a:xfrm>
            <a:custGeom>
              <a:avLst/>
              <a:gdLst/>
              <a:ahLst/>
              <a:cxnLst/>
              <a:rect l="l" t="t" r="r" b="b"/>
              <a:pathLst>
                <a:path w="986154" h="166370">
                  <a:moveTo>
                    <a:pt x="91020" y="20650"/>
                  </a:moveTo>
                  <a:lnTo>
                    <a:pt x="0" y="20650"/>
                  </a:lnTo>
                  <a:lnTo>
                    <a:pt x="0" y="32219"/>
                  </a:lnTo>
                  <a:lnTo>
                    <a:pt x="91020" y="32219"/>
                  </a:lnTo>
                  <a:lnTo>
                    <a:pt x="91020" y="20650"/>
                  </a:lnTo>
                  <a:close/>
                </a:path>
                <a:path w="986154" h="166370">
                  <a:moveTo>
                    <a:pt x="886612" y="108775"/>
                  </a:moveTo>
                  <a:lnTo>
                    <a:pt x="871131" y="71869"/>
                  </a:lnTo>
                  <a:lnTo>
                    <a:pt x="862558" y="64592"/>
                  </a:lnTo>
                  <a:lnTo>
                    <a:pt x="862558" y="110731"/>
                  </a:lnTo>
                  <a:lnTo>
                    <a:pt x="862533" y="117360"/>
                  </a:lnTo>
                  <a:lnTo>
                    <a:pt x="843978" y="153885"/>
                  </a:lnTo>
                  <a:lnTo>
                    <a:pt x="828929" y="153885"/>
                  </a:lnTo>
                  <a:lnTo>
                    <a:pt x="809371" y="114439"/>
                  </a:lnTo>
                  <a:lnTo>
                    <a:pt x="809891" y="105244"/>
                  </a:lnTo>
                  <a:lnTo>
                    <a:pt x="833869" y="73660"/>
                  </a:lnTo>
                  <a:lnTo>
                    <a:pt x="841057" y="71869"/>
                  </a:lnTo>
                  <a:lnTo>
                    <a:pt x="847890" y="79476"/>
                  </a:lnTo>
                  <a:lnTo>
                    <a:pt x="862558" y="110731"/>
                  </a:lnTo>
                  <a:lnTo>
                    <a:pt x="862558" y="64592"/>
                  </a:lnTo>
                  <a:lnTo>
                    <a:pt x="851649" y="57175"/>
                  </a:lnTo>
                  <a:lnTo>
                    <a:pt x="838123" y="49415"/>
                  </a:lnTo>
                  <a:lnTo>
                    <a:pt x="830491" y="44056"/>
                  </a:lnTo>
                  <a:lnTo>
                    <a:pt x="810552" y="25387"/>
                  </a:lnTo>
                  <a:lnTo>
                    <a:pt x="810552" y="19926"/>
                  </a:lnTo>
                  <a:lnTo>
                    <a:pt x="812114" y="17386"/>
                  </a:lnTo>
                  <a:lnTo>
                    <a:pt x="815047" y="14846"/>
                  </a:lnTo>
                  <a:lnTo>
                    <a:pt x="818172" y="12306"/>
                  </a:lnTo>
                  <a:lnTo>
                    <a:pt x="822667" y="11137"/>
                  </a:lnTo>
                  <a:lnTo>
                    <a:pt x="833031" y="11137"/>
                  </a:lnTo>
                  <a:lnTo>
                    <a:pt x="836942" y="11912"/>
                  </a:lnTo>
                  <a:lnTo>
                    <a:pt x="842416" y="14655"/>
                  </a:lnTo>
                  <a:lnTo>
                    <a:pt x="845934" y="17780"/>
                  </a:lnTo>
                  <a:lnTo>
                    <a:pt x="854938" y="27533"/>
                  </a:lnTo>
                  <a:lnTo>
                    <a:pt x="859231" y="30861"/>
                  </a:lnTo>
                  <a:lnTo>
                    <a:pt x="863346" y="32219"/>
                  </a:lnTo>
                  <a:lnTo>
                    <a:pt x="862952" y="33007"/>
                  </a:lnTo>
                  <a:lnTo>
                    <a:pt x="863739" y="33401"/>
                  </a:lnTo>
                  <a:lnTo>
                    <a:pt x="869213" y="33401"/>
                  </a:lnTo>
                  <a:lnTo>
                    <a:pt x="872147" y="32219"/>
                  </a:lnTo>
                  <a:lnTo>
                    <a:pt x="876642" y="27736"/>
                  </a:lnTo>
                  <a:lnTo>
                    <a:pt x="877722" y="25387"/>
                  </a:lnTo>
                  <a:lnTo>
                    <a:pt x="877811" y="16802"/>
                  </a:lnTo>
                  <a:lnTo>
                    <a:pt x="875080" y="12115"/>
                  </a:lnTo>
                  <a:lnTo>
                    <a:pt x="873582" y="11137"/>
                  </a:lnTo>
                  <a:lnTo>
                    <a:pt x="869403" y="8407"/>
                  </a:lnTo>
                  <a:lnTo>
                    <a:pt x="862634" y="4699"/>
                  </a:lnTo>
                  <a:lnTo>
                    <a:pt x="854671" y="2082"/>
                  </a:lnTo>
                  <a:lnTo>
                    <a:pt x="845566" y="520"/>
                  </a:lnTo>
                  <a:lnTo>
                    <a:pt x="835380" y="0"/>
                  </a:lnTo>
                  <a:lnTo>
                    <a:pt x="826465" y="444"/>
                  </a:lnTo>
                  <a:lnTo>
                    <a:pt x="798220" y="17386"/>
                  </a:lnTo>
                  <a:lnTo>
                    <a:pt x="798296" y="28511"/>
                  </a:lnTo>
                  <a:lnTo>
                    <a:pt x="824230" y="55270"/>
                  </a:lnTo>
                  <a:lnTo>
                    <a:pt x="828141" y="59563"/>
                  </a:lnTo>
                  <a:lnTo>
                    <a:pt x="831278" y="62103"/>
                  </a:lnTo>
                  <a:lnTo>
                    <a:pt x="833818" y="63080"/>
                  </a:lnTo>
                  <a:lnTo>
                    <a:pt x="825969" y="65201"/>
                  </a:lnTo>
                  <a:lnTo>
                    <a:pt x="790206" y="93548"/>
                  </a:lnTo>
                  <a:lnTo>
                    <a:pt x="784733" y="117360"/>
                  </a:lnTo>
                  <a:lnTo>
                    <a:pt x="785583" y="127215"/>
                  </a:lnTo>
                  <a:lnTo>
                    <a:pt x="813625" y="162280"/>
                  </a:lnTo>
                  <a:lnTo>
                    <a:pt x="832053" y="165798"/>
                  </a:lnTo>
                  <a:lnTo>
                    <a:pt x="842797" y="164731"/>
                  </a:lnTo>
                  <a:lnTo>
                    <a:pt x="877455" y="140220"/>
                  </a:lnTo>
                  <a:lnTo>
                    <a:pt x="885596" y="120078"/>
                  </a:lnTo>
                  <a:lnTo>
                    <a:pt x="886612" y="108775"/>
                  </a:lnTo>
                  <a:close/>
                </a:path>
                <a:path w="986154" h="166370">
                  <a:moveTo>
                    <a:pt x="985659" y="20650"/>
                  </a:moveTo>
                  <a:lnTo>
                    <a:pt x="894626" y="20650"/>
                  </a:lnTo>
                  <a:lnTo>
                    <a:pt x="894626" y="32232"/>
                  </a:lnTo>
                  <a:lnTo>
                    <a:pt x="985659" y="32232"/>
                  </a:lnTo>
                  <a:lnTo>
                    <a:pt x="985659" y="206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106" y="1772699"/>
              <a:ext cx="103566" cy="1495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890" y="1873577"/>
              <a:ext cx="68491" cy="1139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476" y="1771918"/>
              <a:ext cx="107904" cy="1510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6013" y="1827571"/>
              <a:ext cx="288925" cy="28575"/>
            </a:xfrm>
            <a:custGeom>
              <a:avLst/>
              <a:gdLst/>
              <a:ahLst/>
              <a:cxnLst/>
              <a:rect l="l" t="t" r="r" b="b"/>
              <a:pathLst>
                <a:path w="288925" h="28575">
                  <a:moveTo>
                    <a:pt x="282529" y="0"/>
                  </a:moveTo>
                  <a:lnTo>
                    <a:pt x="14079" y="0"/>
                  </a:lnTo>
                  <a:lnTo>
                    <a:pt x="6296" y="0"/>
                  </a:lnTo>
                  <a:lnTo>
                    <a:pt x="0" y="6287"/>
                  </a:lnTo>
                  <a:lnTo>
                    <a:pt x="0" y="21831"/>
                  </a:lnTo>
                  <a:lnTo>
                    <a:pt x="6296" y="28119"/>
                  </a:lnTo>
                  <a:lnTo>
                    <a:pt x="282529" y="28119"/>
                  </a:lnTo>
                  <a:lnTo>
                    <a:pt x="288845" y="21831"/>
                  </a:lnTo>
                  <a:lnTo>
                    <a:pt x="288845" y="6287"/>
                  </a:lnTo>
                  <a:lnTo>
                    <a:pt x="2825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9584" y="621410"/>
              <a:ext cx="2254153" cy="16751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5803" y="1898669"/>
              <a:ext cx="1271460" cy="233155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0593" y="2513778"/>
            <a:ext cx="1275508" cy="23315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438026" y="1685849"/>
            <a:ext cx="867410" cy="217170"/>
            <a:chOff x="4438026" y="1685849"/>
            <a:chExt cx="867410" cy="217170"/>
          </a:xfrm>
        </p:grpSpPr>
        <p:sp>
          <p:nvSpPr>
            <p:cNvPr id="18" name="object 18"/>
            <p:cNvSpPr/>
            <p:nvPr/>
          </p:nvSpPr>
          <p:spPr>
            <a:xfrm>
              <a:off x="4438015" y="1687220"/>
              <a:ext cx="865505" cy="213995"/>
            </a:xfrm>
            <a:custGeom>
              <a:avLst/>
              <a:gdLst/>
              <a:ahLst/>
              <a:cxnLst/>
              <a:rect l="l" t="t" r="r" b="b"/>
              <a:pathLst>
                <a:path w="865504" h="213994">
                  <a:moveTo>
                    <a:pt x="865454" y="108127"/>
                  </a:moveTo>
                  <a:lnTo>
                    <a:pt x="443052" y="0"/>
                  </a:lnTo>
                  <a:lnTo>
                    <a:pt x="451281" y="10248"/>
                  </a:lnTo>
                  <a:lnTo>
                    <a:pt x="459714" y="21742"/>
                  </a:lnTo>
                  <a:lnTo>
                    <a:pt x="479056" y="53124"/>
                  </a:lnTo>
                  <a:lnTo>
                    <a:pt x="487489" y="71272"/>
                  </a:lnTo>
                  <a:lnTo>
                    <a:pt x="493445" y="89903"/>
                  </a:lnTo>
                  <a:lnTo>
                    <a:pt x="493966" y="94081"/>
                  </a:lnTo>
                  <a:lnTo>
                    <a:pt x="0" y="94081"/>
                  </a:lnTo>
                  <a:lnTo>
                    <a:pt x="0" y="122186"/>
                  </a:lnTo>
                  <a:lnTo>
                    <a:pt x="493915" y="122186"/>
                  </a:lnTo>
                  <a:lnTo>
                    <a:pt x="493445" y="125971"/>
                  </a:lnTo>
                  <a:lnTo>
                    <a:pt x="469379" y="178384"/>
                  </a:lnTo>
                  <a:lnTo>
                    <a:pt x="445325" y="211264"/>
                  </a:lnTo>
                  <a:lnTo>
                    <a:pt x="444169" y="213652"/>
                  </a:lnTo>
                  <a:lnTo>
                    <a:pt x="865454" y="1081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81074" y="1687216"/>
              <a:ext cx="422909" cy="213995"/>
            </a:xfrm>
            <a:custGeom>
              <a:avLst/>
              <a:gdLst/>
              <a:ahLst/>
              <a:cxnLst/>
              <a:rect l="l" t="t" r="r" b="b"/>
              <a:pathLst>
                <a:path w="422910" h="213994">
                  <a:moveTo>
                    <a:pt x="422403" y="108129"/>
                  </a:moveTo>
                  <a:lnTo>
                    <a:pt x="356402" y="124659"/>
                  </a:lnTo>
                  <a:lnTo>
                    <a:pt x="211201" y="161023"/>
                  </a:lnTo>
                  <a:lnTo>
                    <a:pt x="66000" y="197388"/>
                  </a:lnTo>
                  <a:lnTo>
                    <a:pt x="0" y="213917"/>
                  </a:lnTo>
                  <a:lnTo>
                    <a:pt x="8228" y="203900"/>
                  </a:lnTo>
                  <a:lnTo>
                    <a:pt x="26331" y="178389"/>
                  </a:lnTo>
                  <a:lnTo>
                    <a:pt x="44434" y="144195"/>
                  </a:lnTo>
                  <a:lnTo>
                    <a:pt x="52663" y="108129"/>
                  </a:lnTo>
                  <a:lnTo>
                    <a:pt x="44434" y="71270"/>
                  </a:lnTo>
                  <a:lnTo>
                    <a:pt x="26331" y="36318"/>
                  </a:lnTo>
                  <a:lnTo>
                    <a:pt x="8228" y="10240"/>
                  </a:lnTo>
                  <a:lnTo>
                    <a:pt x="0" y="0"/>
                  </a:lnTo>
                  <a:lnTo>
                    <a:pt x="66000" y="16895"/>
                  </a:lnTo>
                  <a:lnTo>
                    <a:pt x="211201" y="54064"/>
                  </a:lnTo>
                  <a:lnTo>
                    <a:pt x="356402" y="91234"/>
                  </a:lnTo>
                  <a:lnTo>
                    <a:pt x="422403" y="108129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684735" y="958331"/>
            <a:ext cx="1752600" cy="1679575"/>
            <a:chOff x="5684735" y="958331"/>
            <a:chExt cx="1752600" cy="1679575"/>
          </a:xfrm>
        </p:grpSpPr>
        <p:sp>
          <p:nvSpPr>
            <p:cNvPr id="21" name="object 21"/>
            <p:cNvSpPr/>
            <p:nvPr/>
          </p:nvSpPr>
          <p:spPr>
            <a:xfrm>
              <a:off x="7080719" y="1563104"/>
              <a:ext cx="356870" cy="219075"/>
            </a:xfrm>
            <a:custGeom>
              <a:avLst/>
              <a:gdLst/>
              <a:ahLst/>
              <a:cxnLst/>
              <a:rect l="l" t="t" r="r" b="b"/>
              <a:pathLst>
                <a:path w="356870" h="219075">
                  <a:moveTo>
                    <a:pt x="16231" y="0"/>
                  </a:moveTo>
                  <a:lnTo>
                    <a:pt x="7626" y="2302"/>
                  </a:lnTo>
                  <a:lnTo>
                    <a:pt x="0" y="15748"/>
                  </a:lnTo>
                  <a:lnTo>
                    <a:pt x="2151" y="24334"/>
                  </a:lnTo>
                  <a:lnTo>
                    <a:pt x="340073" y="219030"/>
                  </a:lnTo>
                  <a:lnTo>
                    <a:pt x="348678" y="216727"/>
                  </a:lnTo>
                  <a:lnTo>
                    <a:pt x="356500" y="203282"/>
                  </a:lnTo>
                  <a:lnTo>
                    <a:pt x="354153" y="194696"/>
                  </a:lnTo>
                  <a:lnTo>
                    <a:pt x="23075" y="3883"/>
                  </a:lnTo>
                  <a:lnTo>
                    <a:pt x="1623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77237" y="958331"/>
              <a:ext cx="129165" cy="15186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26733" y="1133005"/>
              <a:ext cx="28575" cy="304165"/>
            </a:xfrm>
            <a:custGeom>
              <a:avLst/>
              <a:gdLst/>
              <a:ahLst/>
              <a:cxnLst/>
              <a:rect l="l" t="t" r="r" b="b"/>
              <a:pathLst>
                <a:path w="28575" h="304165">
                  <a:moveTo>
                    <a:pt x="21863" y="0"/>
                  </a:moveTo>
                  <a:lnTo>
                    <a:pt x="6296" y="0"/>
                  </a:lnTo>
                  <a:lnTo>
                    <a:pt x="0" y="6283"/>
                  </a:lnTo>
                  <a:lnTo>
                    <a:pt x="0" y="289946"/>
                  </a:lnTo>
                  <a:lnTo>
                    <a:pt x="0" y="297712"/>
                  </a:lnTo>
                  <a:lnTo>
                    <a:pt x="6296" y="303996"/>
                  </a:lnTo>
                  <a:lnTo>
                    <a:pt x="21863" y="303996"/>
                  </a:lnTo>
                  <a:lnTo>
                    <a:pt x="28160" y="297712"/>
                  </a:lnTo>
                  <a:lnTo>
                    <a:pt x="28160" y="6283"/>
                  </a:lnTo>
                  <a:lnTo>
                    <a:pt x="2186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84735" y="1450525"/>
              <a:ext cx="1367236" cy="9582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0726" y="958331"/>
              <a:ext cx="129263" cy="15186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936003" y="1133017"/>
              <a:ext cx="116839" cy="304165"/>
            </a:xfrm>
            <a:custGeom>
              <a:avLst/>
              <a:gdLst/>
              <a:ahLst/>
              <a:cxnLst/>
              <a:rect l="l" t="t" r="r" b="b"/>
              <a:pathLst>
                <a:path w="116840" h="304165">
                  <a:moveTo>
                    <a:pt x="28155" y="6273"/>
                  </a:moveTo>
                  <a:lnTo>
                    <a:pt x="21704" y="0"/>
                  </a:lnTo>
                  <a:lnTo>
                    <a:pt x="6261" y="0"/>
                  </a:lnTo>
                  <a:lnTo>
                    <a:pt x="0" y="6273"/>
                  </a:lnTo>
                  <a:lnTo>
                    <a:pt x="0" y="289941"/>
                  </a:lnTo>
                  <a:lnTo>
                    <a:pt x="0" y="297700"/>
                  </a:lnTo>
                  <a:lnTo>
                    <a:pt x="6261" y="303987"/>
                  </a:lnTo>
                  <a:lnTo>
                    <a:pt x="21704" y="303987"/>
                  </a:lnTo>
                  <a:lnTo>
                    <a:pt x="28155" y="297700"/>
                  </a:lnTo>
                  <a:lnTo>
                    <a:pt x="28155" y="6273"/>
                  </a:lnTo>
                  <a:close/>
                </a:path>
                <a:path w="116840" h="304165">
                  <a:moveTo>
                    <a:pt x="116751" y="6273"/>
                  </a:moveTo>
                  <a:lnTo>
                    <a:pt x="110490" y="0"/>
                  </a:lnTo>
                  <a:lnTo>
                    <a:pt x="95034" y="0"/>
                  </a:lnTo>
                  <a:lnTo>
                    <a:pt x="88582" y="6273"/>
                  </a:lnTo>
                  <a:lnTo>
                    <a:pt x="88582" y="289941"/>
                  </a:lnTo>
                  <a:lnTo>
                    <a:pt x="88582" y="297700"/>
                  </a:lnTo>
                  <a:lnTo>
                    <a:pt x="95034" y="303987"/>
                  </a:lnTo>
                  <a:lnTo>
                    <a:pt x="110490" y="303987"/>
                  </a:lnTo>
                  <a:lnTo>
                    <a:pt x="116751" y="297700"/>
                  </a:lnTo>
                  <a:lnTo>
                    <a:pt x="116751" y="627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0594" y="2422346"/>
              <a:ext cx="238286" cy="1509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59027" y="2523934"/>
              <a:ext cx="68531" cy="1139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36704" y="965009"/>
              <a:ext cx="410209" cy="127000"/>
            </a:xfrm>
            <a:custGeom>
              <a:avLst/>
              <a:gdLst/>
              <a:ahLst/>
              <a:cxnLst/>
              <a:rect l="l" t="t" r="r" b="b"/>
              <a:pathLst>
                <a:path w="410210" h="127000">
                  <a:moveTo>
                    <a:pt x="39116" y="107327"/>
                  </a:moveTo>
                  <a:lnTo>
                    <a:pt x="37579" y="99733"/>
                  </a:lnTo>
                  <a:lnTo>
                    <a:pt x="33388" y="93535"/>
                  </a:lnTo>
                  <a:lnTo>
                    <a:pt x="27178" y="89357"/>
                  </a:lnTo>
                  <a:lnTo>
                    <a:pt x="19558" y="87820"/>
                  </a:lnTo>
                  <a:lnTo>
                    <a:pt x="11950" y="89357"/>
                  </a:lnTo>
                  <a:lnTo>
                    <a:pt x="5727" y="93535"/>
                  </a:lnTo>
                  <a:lnTo>
                    <a:pt x="1536" y="99733"/>
                  </a:lnTo>
                  <a:lnTo>
                    <a:pt x="0" y="107327"/>
                  </a:lnTo>
                  <a:lnTo>
                    <a:pt x="1536" y="114935"/>
                  </a:lnTo>
                  <a:lnTo>
                    <a:pt x="5727" y="121132"/>
                  </a:lnTo>
                  <a:lnTo>
                    <a:pt x="11950" y="125310"/>
                  </a:lnTo>
                  <a:lnTo>
                    <a:pt x="19558" y="126847"/>
                  </a:lnTo>
                  <a:lnTo>
                    <a:pt x="27178" y="125310"/>
                  </a:lnTo>
                  <a:lnTo>
                    <a:pt x="33388" y="121132"/>
                  </a:lnTo>
                  <a:lnTo>
                    <a:pt x="37579" y="114935"/>
                  </a:lnTo>
                  <a:lnTo>
                    <a:pt x="39116" y="107327"/>
                  </a:lnTo>
                  <a:close/>
                </a:path>
                <a:path w="410210" h="127000">
                  <a:moveTo>
                    <a:pt x="39116" y="19519"/>
                  </a:moveTo>
                  <a:lnTo>
                    <a:pt x="37579" y="11925"/>
                  </a:lnTo>
                  <a:lnTo>
                    <a:pt x="33388" y="5715"/>
                  </a:lnTo>
                  <a:lnTo>
                    <a:pt x="27178" y="1536"/>
                  </a:lnTo>
                  <a:lnTo>
                    <a:pt x="19558" y="0"/>
                  </a:lnTo>
                  <a:lnTo>
                    <a:pt x="11950" y="1536"/>
                  </a:lnTo>
                  <a:lnTo>
                    <a:pt x="5727" y="5715"/>
                  </a:lnTo>
                  <a:lnTo>
                    <a:pt x="1536" y="11925"/>
                  </a:lnTo>
                  <a:lnTo>
                    <a:pt x="0" y="19519"/>
                  </a:lnTo>
                  <a:lnTo>
                    <a:pt x="1536" y="27114"/>
                  </a:lnTo>
                  <a:lnTo>
                    <a:pt x="5727" y="33324"/>
                  </a:lnTo>
                  <a:lnTo>
                    <a:pt x="11950" y="37503"/>
                  </a:lnTo>
                  <a:lnTo>
                    <a:pt x="19558" y="39027"/>
                  </a:lnTo>
                  <a:lnTo>
                    <a:pt x="27178" y="37503"/>
                  </a:lnTo>
                  <a:lnTo>
                    <a:pt x="33388" y="33324"/>
                  </a:lnTo>
                  <a:lnTo>
                    <a:pt x="37579" y="27114"/>
                  </a:lnTo>
                  <a:lnTo>
                    <a:pt x="39116" y="19519"/>
                  </a:lnTo>
                  <a:close/>
                </a:path>
                <a:path w="410210" h="127000">
                  <a:moveTo>
                    <a:pt x="410184" y="107327"/>
                  </a:moveTo>
                  <a:lnTo>
                    <a:pt x="408647" y="99733"/>
                  </a:lnTo>
                  <a:lnTo>
                    <a:pt x="404456" y="93535"/>
                  </a:lnTo>
                  <a:lnTo>
                    <a:pt x="398246" y="89357"/>
                  </a:lnTo>
                  <a:lnTo>
                    <a:pt x="390626" y="87820"/>
                  </a:lnTo>
                  <a:lnTo>
                    <a:pt x="383019" y="89357"/>
                  </a:lnTo>
                  <a:lnTo>
                    <a:pt x="376796" y="93535"/>
                  </a:lnTo>
                  <a:lnTo>
                    <a:pt x="372605" y="99733"/>
                  </a:lnTo>
                  <a:lnTo>
                    <a:pt x="371068" y="107327"/>
                  </a:lnTo>
                  <a:lnTo>
                    <a:pt x="372605" y="114935"/>
                  </a:lnTo>
                  <a:lnTo>
                    <a:pt x="376796" y="121132"/>
                  </a:lnTo>
                  <a:lnTo>
                    <a:pt x="383019" y="125310"/>
                  </a:lnTo>
                  <a:lnTo>
                    <a:pt x="390626" y="126847"/>
                  </a:lnTo>
                  <a:lnTo>
                    <a:pt x="398246" y="125310"/>
                  </a:lnTo>
                  <a:lnTo>
                    <a:pt x="404456" y="121132"/>
                  </a:lnTo>
                  <a:lnTo>
                    <a:pt x="408647" y="114935"/>
                  </a:lnTo>
                  <a:lnTo>
                    <a:pt x="410184" y="107327"/>
                  </a:lnTo>
                  <a:close/>
                </a:path>
                <a:path w="410210" h="127000">
                  <a:moveTo>
                    <a:pt x="410184" y="19519"/>
                  </a:moveTo>
                  <a:lnTo>
                    <a:pt x="408647" y="11925"/>
                  </a:lnTo>
                  <a:lnTo>
                    <a:pt x="404456" y="5715"/>
                  </a:lnTo>
                  <a:lnTo>
                    <a:pt x="398246" y="1536"/>
                  </a:lnTo>
                  <a:lnTo>
                    <a:pt x="390626" y="0"/>
                  </a:lnTo>
                  <a:lnTo>
                    <a:pt x="383019" y="1536"/>
                  </a:lnTo>
                  <a:lnTo>
                    <a:pt x="376796" y="5715"/>
                  </a:lnTo>
                  <a:lnTo>
                    <a:pt x="372605" y="11925"/>
                  </a:lnTo>
                  <a:lnTo>
                    <a:pt x="371068" y="19519"/>
                  </a:lnTo>
                  <a:lnTo>
                    <a:pt x="372605" y="27114"/>
                  </a:lnTo>
                  <a:lnTo>
                    <a:pt x="376796" y="33324"/>
                  </a:lnTo>
                  <a:lnTo>
                    <a:pt x="383019" y="37503"/>
                  </a:lnTo>
                  <a:lnTo>
                    <a:pt x="390626" y="39027"/>
                  </a:lnTo>
                  <a:lnTo>
                    <a:pt x="398246" y="37503"/>
                  </a:lnTo>
                  <a:lnTo>
                    <a:pt x="404456" y="33324"/>
                  </a:lnTo>
                  <a:lnTo>
                    <a:pt x="408647" y="27114"/>
                  </a:lnTo>
                  <a:lnTo>
                    <a:pt x="410184" y="1951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78254" y="654880"/>
            <a:ext cx="383309" cy="207926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1347106" y="3168930"/>
            <a:ext cx="1746250" cy="1679575"/>
            <a:chOff x="1347106" y="3168930"/>
            <a:chExt cx="1746250" cy="1679575"/>
          </a:xfrm>
        </p:grpSpPr>
        <p:sp>
          <p:nvSpPr>
            <p:cNvPr id="32" name="object 32"/>
            <p:cNvSpPr/>
            <p:nvPr/>
          </p:nvSpPr>
          <p:spPr>
            <a:xfrm>
              <a:off x="2737986" y="3773704"/>
              <a:ext cx="355600" cy="219075"/>
            </a:xfrm>
            <a:custGeom>
              <a:avLst/>
              <a:gdLst/>
              <a:ahLst/>
              <a:cxnLst/>
              <a:rect l="l" t="t" r="r" b="b"/>
              <a:pathLst>
                <a:path w="355600" h="219075">
                  <a:moveTo>
                    <a:pt x="16328" y="0"/>
                  </a:moveTo>
                  <a:lnTo>
                    <a:pt x="7755" y="2302"/>
                  </a:lnTo>
                  <a:lnTo>
                    <a:pt x="0" y="15748"/>
                  </a:lnTo>
                  <a:lnTo>
                    <a:pt x="2299" y="24334"/>
                  </a:lnTo>
                  <a:lnTo>
                    <a:pt x="338985" y="219030"/>
                  </a:lnTo>
                  <a:lnTo>
                    <a:pt x="347578" y="216727"/>
                  </a:lnTo>
                  <a:lnTo>
                    <a:pt x="355313" y="203282"/>
                  </a:lnTo>
                  <a:lnTo>
                    <a:pt x="353014" y="194696"/>
                  </a:lnTo>
                  <a:lnTo>
                    <a:pt x="23031" y="3883"/>
                  </a:lnTo>
                  <a:lnTo>
                    <a:pt x="1632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38197" y="3168930"/>
              <a:ext cx="128700" cy="15186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343605"/>
              <a:ext cx="28575" cy="304165"/>
            </a:xfrm>
            <a:custGeom>
              <a:avLst/>
              <a:gdLst/>
              <a:ahLst/>
              <a:cxnLst/>
              <a:rect l="l" t="t" r="r" b="b"/>
              <a:pathLst>
                <a:path w="28575" h="304164">
                  <a:moveTo>
                    <a:pt x="21784" y="0"/>
                  </a:moveTo>
                  <a:lnTo>
                    <a:pt x="6293" y="0"/>
                  </a:lnTo>
                  <a:lnTo>
                    <a:pt x="0" y="6283"/>
                  </a:lnTo>
                  <a:lnTo>
                    <a:pt x="0" y="289946"/>
                  </a:lnTo>
                  <a:lnTo>
                    <a:pt x="0" y="297712"/>
                  </a:lnTo>
                  <a:lnTo>
                    <a:pt x="6293" y="303996"/>
                  </a:lnTo>
                  <a:lnTo>
                    <a:pt x="21784" y="303996"/>
                  </a:lnTo>
                  <a:lnTo>
                    <a:pt x="28058" y="297712"/>
                  </a:lnTo>
                  <a:lnTo>
                    <a:pt x="28058" y="6283"/>
                  </a:lnTo>
                  <a:lnTo>
                    <a:pt x="2178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88690" y="3168931"/>
              <a:ext cx="128700" cy="15186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593809" y="3343605"/>
              <a:ext cx="116839" cy="304165"/>
            </a:xfrm>
            <a:custGeom>
              <a:avLst/>
              <a:gdLst/>
              <a:ahLst/>
              <a:cxnLst/>
              <a:rect l="l" t="t" r="r" b="b"/>
              <a:pathLst>
                <a:path w="116839" h="304164">
                  <a:moveTo>
                    <a:pt x="28054" y="6286"/>
                  </a:moveTo>
                  <a:lnTo>
                    <a:pt x="21780" y="0"/>
                  </a:lnTo>
                  <a:lnTo>
                    <a:pt x="6273" y="0"/>
                  </a:lnTo>
                  <a:lnTo>
                    <a:pt x="0" y="6286"/>
                  </a:lnTo>
                  <a:lnTo>
                    <a:pt x="0" y="289953"/>
                  </a:lnTo>
                  <a:lnTo>
                    <a:pt x="0" y="297713"/>
                  </a:lnTo>
                  <a:lnTo>
                    <a:pt x="6273" y="303999"/>
                  </a:lnTo>
                  <a:lnTo>
                    <a:pt x="21780" y="303999"/>
                  </a:lnTo>
                  <a:lnTo>
                    <a:pt x="28054" y="297713"/>
                  </a:lnTo>
                  <a:lnTo>
                    <a:pt x="28054" y="6286"/>
                  </a:lnTo>
                  <a:close/>
                </a:path>
                <a:path w="116839" h="304164">
                  <a:moveTo>
                    <a:pt x="116446" y="6286"/>
                  </a:moveTo>
                  <a:lnTo>
                    <a:pt x="110172" y="0"/>
                  </a:lnTo>
                  <a:lnTo>
                    <a:pt x="94653" y="0"/>
                  </a:lnTo>
                  <a:lnTo>
                    <a:pt x="88379" y="6286"/>
                  </a:lnTo>
                  <a:lnTo>
                    <a:pt x="88379" y="289953"/>
                  </a:lnTo>
                  <a:lnTo>
                    <a:pt x="88379" y="297713"/>
                  </a:lnTo>
                  <a:lnTo>
                    <a:pt x="94653" y="303999"/>
                  </a:lnTo>
                  <a:lnTo>
                    <a:pt x="110172" y="303999"/>
                  </a:lnTo>
                  <a:lnTo>
                    <a:pt x="116446" y="297713"/>
                  </a:lnTo>
                  <a:lnTo>
                    <a:pt x="116446" y="628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7106" y="3619371"/>
              <a:ext cx="1362412" cy="10000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51505" y="4632965"/>
              <a:ext cx="237428" cy="15097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19046" y="4734540"/>
              <a:ext cx="68248" cy="11389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98193" y="3175609"/>
              <a:ext cx="408940" cy="127000"/>
            </a:xfrm>
            <a:custGeom>
              <a:avLst/>
              <a:gdLst/>
              <a:ahLst/>
              <a:cxnLst/>
              <a:rect l="l" t="t" r="r" b="b"/>
              <a:pathLst>
                <a:path w="408939" h="127000">
                  <a:moveTo>
                    <a:pt x="38963" y="107327"/>
                  </a:moveTo>
                  <a:lnTo>
                    <a:pt x="37439" y="99733"/>
                  </a:lnTo>
                  <a:lnTo>
                    <a:pt x="33261" y="93535"/>
                  </a:lnTo>
                  <a:lnTo>
                    <a:pt x="27063" y="89357"/>
                  </a:lnTo>
                  <a:lnTo>
                    <a:pt x="19481" y="87820"/>
                  </a:lnTo>
                  <a:lnTo>
                    <a:pt x="11887" y="89357"/>
                  </a:lnTo>
                  <a:lnTo>
                    <a:pt x="5702" y="93535"/>
                  </a:lnTo>
                  <a:lnTo>
                    <a:pt x="1524" y="99733"/>
                  </a:lnTo>
                  <a:lnTo>
                    <a:pt x="0" y="107327"/>
                  </a:lnTo>
                  <a:lnTo>
                    <a:pt x="1524" y="114935"/>
                  </a:lnTo>
                  <a:lnTo>
                    <a:pt x="5702" y="121132"/>
                  </a:lnTo>
                  <a:lnTo>
                    <a:pt x="11887" y="125310"/>
                  </a:lnTo>
                  <a:lnTo>
                    <a:pt x="19481" y="126847"/>
                  </a:lnTo>
                  <a:lnTo>
                    <a:pt x="27063" y="125310"/>
                  </a:lnTo>
                  <a:lnTo>
                    <a:pt x="33261" y="121132"/>
                  </a:lnTo>
                  <a:lnTo>
                    <a:pt x="37439" y="114935"/>
                  </a:lnTo>
                  <a:lnTo>
                    <a:pt x="38963" y="107327"/>
                  </a:lnTo>
                  <a:close/>
                </a:path>
                <a:path w="408939" h="127000">
                  <a:moveTo>
                    <a:pt x="38963" y="19519"/>
                  </a:moveTo>
                  <a:lnTo>
                    <a:pt x="37439" y="11925"/>
                  </a:lnTo>
                  <a:lnTo>
                    <a:pt x="33261" y="5715"/>
                  </a:lnTo>
                  <a:lnTo>
                    <a:pt x="27063" y="1536"/>
                  </a:lnTo>
                  <a:lnTo>
                    <a:pt x="19481" y="0"/>
                  </a:lnTo>
                  <a:lnTo>
                    <a:pt x="11887" y="1536"/>
                  </a:lnTo>
                  <a:lnTo>
                    <a:pt x="5702" y="5715"/>
                  </a:lnTo>
                  <a:lnTo>
                    <a:pt x="1524" y="11925"/>
                  </a:lnTo>
                  <a:lnTo>
                    <a:pt x="0" y="19519"/>
                  </a:lnTo>
                  <a:lnTo>
                    <a:pt x="1524" y="27114"/>
                  </a:lnTo>
                  <a:lnTo>
                    <a:pt x="5702" y="33324"/>
                  </a:lnTo>
                  <a:lnTo>
                    <a:pt x="11887" y="37503"/>
                  </a:lnTo>
                  <a:lnTo>
                    <a:pt x="19481" y="39027"/>
                  </a:lnTo>
                  <a:lnTo>
                    <a:pt x="27063" y="37503"/>
                  </a:lnTo>
                  <a:lnTo>
                    <a:pt x="33261" y="33324"/>
                  </a:lnTo>
                  <a:lnTo>
                    <a:pt x="37439" y="27114"/>
                  </a:lnTo>
                  <a:lnTo>
                    <a:pt x="38963" y="19519"/>
                  </a:lnTo>
                  <a:close/>
                </a:path>
                <a:path w="408939" h="127000">
                  <a:moveTo>
                    <a:pt x="408698" y="107327"/>
                  </a:moveTo>
                  <a:lnTo>
                    <a:pt x="407162" y="99733"/>
                  </a:lnTo>
                  <a:lnTo>
                    <a:pt x="402996" y="93535"/>
                  </a:lnTo>
                  <a:lnTo>
                    <a:pt x="396798" y="89357"/>
                  </a:lnTo>
                  <a:lnTo>
                    <a:pt x="389216" y="87820"/>
                  </a:lnTo>
                  <a:lnTo>
                    <a:pt x="381622" y="89357"/>
                  </a:lnTo>
                  <a:lnTo>
                    <a:pt x="375424" y="93535"/>
                  </a:lnTo>
                  <a:lnTo>
                    <a:pt x="371259" y="99733"/>
                  </a:lnTo>
                  <a:lnTo>
                    <a:pt x="369735" y="107327"/>
                  </a:lnTo>
                  <a:lnTo>
                    <a:pt x="371259" y="114935"/>
                  </a:lnTo>
                  <a:lnTo>
                    <a:pt x="375424" y="121132"/>
                  </a:lnTo>
                  <a:lnTo>
                    <a:pt x="381622" y="125310"/>
                  </a:lnTo>
                  <a:lnTo>
                    <a:pt x="389216" y="126847"/>
                  </a:lnTo>
                  <a:lnTo>
                    <a:pt x="396798" y="125310"/>
                  </a:lnTo>
                  <a:lnTo>
                    <a:pt x="402996" y="121132"/>
                  </a:lnTo>
                  <a:lnTo>
                    <a:pt x="407162" y="114935"/>
                  </a:lnTo>
                  <a:lnTo>
                    <a:pt x="408698" y="107327"/>
                  </a:lnTo>
                  <a:close/>
                </a:path>
                <a:path w="408939" h="127000">
                  <a:moveTo>
                    <a:pt x="408698" y="19519"/>
                  </a:moveTo>
                  <a:lnTo>
                    <a:pt x="407162" y="11925"/>
                  </a:lnTo>
                  <a:lnTo>
                    <a:pt x="402996" y="5715"/>
                  </a:lnTo>
                  <a:lnTo>
                    <a:pt x="396798" y="1536"/>
                  </a:lnTo>
                  <a:lnTo>
                    <a:pt x="389216" y="0"/>
                  </a:lnTo>
                  <a:lnTo>
                    <a:pt x="381622" y="1536"/>
                  </a:lnTo>
                  <a:lnTo>
                    <a:pt x="375424" y="5715"/>
                  </a:lnTo>
                  <a:lnTo>
                    <a:pt x="371259" y="11925"/>
                  </a:lnTo>
                  <a:lnTo>
                    <a:pt x="369735" y="19519"/>
                  </a:lnTo>
                  <a:lnTo>
                    <a:pt x="371259" y="27114"/>
                  </a:lnTo>
                  <a:lnTo>
                    <a:pt x="375424" y="33324"/>
                  </a:lnTo>
                  <a:lnTo>
                    <a:pt x="381622" y="37503"/>
                  </a:lnTo>
                  <a:lnTo>
                    <a:pt x="389216" y="39027"/>
                  </a:lnTo>
                  <a:lnTo>
                    <a:pt x="396798" y="37503"/>
                  </a:lnTo>
                  <a:lnTo>
                    <a:pt x="402996" y="33324"/>
                  </a:lnTo>
                  <a:lnTo>
                    <a:pt x="407162" y="27114"/>
                  </a:lnTo>
                  <a:lnTo>
                    <a:pt x="408698" y="1951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62642" y="3225889"/>
              <a:ext cx="114300" cy="323215"/>
            </a:xfrm>
            <a:custGeom>
              <a:avLst/>
              <a:gdLst/>
              <a:ahLst/>
              <a:cxnLst/>
              <a:rect l="l" t="t" r="r" b="b"/>
              <a:pathLst>
                <a:path w="114300" h="323214">
                  <a:moveTo>
                    <a:pt x="96924" y="0"/>
                  </a:moveTo>
                  <a:lnTo>
                    <a:pt x="61175" y="25380"/>
                  </a:lnTo>
                  <a:lnTo>
                    <a:pt x="26808" y="66268"/>
                  </a:lnTo>
                  <a:lnTo>
                    <a:pt x="6273" y="114330"/>
                  </a:lnTo>
                  <a:lnTo>
                    <a:pt x="0" y="166480"/>
                  </a:lnTo>
                  <a:lnTo>
                    <a:pt x="1411" y="184031"/>
                  </a:lnTo>
                  <a:lnTo>
                    <a:pt x="16000" y="236047"/>
                  </a:lnTo>
                  <a:lnTo>
                    <a:pt x="37622" y="272363"/>
                  </a:lnTo>
                  <a:lnTo>
                    <a:pt x="71309" y="306018"/>
                  </a:lnTo>
                  <a:lnTo>
                    <a:pt x="96654" y="323087"/>
                  </a:lnTo>
                  <a:lnTo>
                    <a:pt x="105295" y="321409"/>
                  </a:lnTo>
                  <a:lnTo>
                    <a:pt x="113884" y="308699"/>
                  </a:lnTo>
                  <a:lnTo>
                    <a:pt x="112204" y="300058"/>
                  </a:lnTo>
                  <a:lnTo>
                    <a:pt x="89167" y="284552"/>
                  </a:lnTo>
                  <a:lnTo>
                    <a:pt x="88984" y="284552"/>
                  </a:lnTo>
                  <a:lnTo>
                    <a:pt x="87591" y="283491"/>
                  </a:lnTo>
                  <a:lnTo>
                    <a:pt x="87773" y="283491"/>
                  </a:lnTo>
                  <a:lnTo>
                    <a:pt x="73926" y="271360"/>
                  </a:lnTo>
                  <a:lnTo>
                    <a:pt x="73752" y="271360"/>
                  </a:lnTo>
                  <a:lnTo>
                    <a:pt x="72473" y="270087"/>
                  </a:lnTo>
                  <a:lnTo>
                    <a:pt x="72632" y="270087"/>
                  </a:lnTo>
                  <a:lnTo>
                    <a:pt x="60397" y="256182"/>
                  </a:lnTo>
                  <a:lnTo>
                    <a:pt x="60246" y="256182"/>
                  </a:lnTo>
                  <a:lnTo>
                    <a:pt x="59124" y="254735"/>
                  </a:lnTo>
                  <a:lnTo>
                    <a:pt x="59280" y="254735"/>
                  </a:lnTo>
                  <a:lnTo>
                    <a:pt x="49020" y="239364"/>
                  </a:lnTo>
                  <a:lnTo>
                    <a:pt x="48080" y="237956"/>
                  </a:lnTo>
                  <a:lnTo>
                    <a:pt x="41700" y="225246"/>
                  </a:lnTo>
                  <a:lnTo>
                    <a:pt x="41080" y="224031"/>
                  </a:lnTo>
                  <a:lnTo>
                    <a:pt x="35938" y="210839"/>
                  </a:lnTo>
                  <a:lnTo>
                    <a:pt x="35397" y="209470"/>
                  </a:lnTo>
                  <a:lnTo>
                    <a:pt x="31759" y="196181"/>
                  </a:lnTo>
                  <a:lnTo>
                    <a:pt x="31365" y="194774"/>
                  </a:lnTo>
                  <a:lnTo>
                    <a:pt x="29137" y="181196"/>
                  </a:lnTo>
                  <a:lnTo>
                    <a:pt x="29004" y="180572"/>
                  </a:lnTo>
                  <a:lnTo>
                    <a:pt x="28983" y="179981"/>
                  </a:lnTo>
                  <a:lnTo>
                    <a:pt x="27897" y="166480"/>
                  </a:lnTo>
                  <a:lnTo>
                    <a:pt x="28217" y="151514"/>
                  </a:lnTo>
                  <a:lnTo>
                    <a:pt x="28251" y="150280"/>
                  </a:lnTo>
                  <a:lnTo>
                    <a:pt x="29885" y="136702"/>
                  </a:lnTo>
                  <a:lnTo>
                    <a:pt x="30046" y="135313"/>
                  </a:lnTo>
                  <a:lnTo>
                    <a:pt x="33014" y="122179"/>
                  </a:lnTo>
                  <a:lnTo>
                    <a:pt x="33291" y="120926"/>
                  </a:lnTo>
                  <a:lnTo>
                    <a:pt x="37485" y="108062"/>
                  </a:lnTo>
                  <a:lnTo>
                    <a:pt x="37875" y="106847"/>
                  </a:lnTo>
                  <a:lnTo>
                    <a:pt x="43306" y="94310"/>
                  </a:lnTo>
                  <a:lnTo>
                    <a:pt x="43793" y="93172"/>
                  </a:lnTo>
                  <a:lnTo>
                    <a:pt x="50224" y="81408"/>
                  </a:lnTo>
                  <a:lnTo>
                    <a:pt x="50913" y="80135"/>
                  </a:lnTo>
                  <a:lnTo>
                    <a:pt x="58728" y="68949"/>
                  </a:lnTo>
                  <a:lnTo>
                    <a:pt x="59406" y="67965"/>
                  </a:lnTo>
                  <a:lnTo>
                    <a:pt x="68330" y="57300"/>
                  </a:lnTo>
                  <a:lnTo>
                    <a:pt x="69227" y="56220"/>
                  </a:lnTo>
                  <a:lnTo>
                    <a:pt x="79200" y="46615"/>
                  </a:lnTo>
                  <a:lnTo>
                    <a:pt x="80110" y="45728"/>
                  </a:lnTo>
                  <a:lnTo>
                    <a:pt x="91268" y="36875"/>
                  </a:lnTo>
                  <a:lnTo>
                    <a:pt x="92280" y="36065"/>
                  </a:lnTo>
                  <a:lnTo>
                    <a:pt x="112079" y="23278"/>
                  </a:lnTo>
                  <a:lnTo>
                    <a:pt x="113906" y="14677"/>
                  </a:lnTo>
                  <a:lnTo>
                    <a:pt x="105536" y="1832"/>
                  </a:lnTo>
                  <a:lnTo>
                    <a:pt x="96924" y="0"/>
                  </a:lnTo>
                  <a:close/>
                </a:path>
                <a:path w="114300" h="323214">
                  <a:moveTo>
                    <a:pt x="87591" y="283491"/>
                  </a:moveTo>
                  <a:lnTo>
                    <a:pt x="88984" y="284552"/>
                  </a:lnTo>
                  <a:lnTo>
                    <a:pt x="88375" y="284019"/>
                  </a:lnTo>
                  <a:lnTo>
                    <a:pt x="87591" y="283491"/>
                  </a:lnTo>
                  <a:close/>
                </a:path>
                <a:path w="114300" h="323214">
                  <a:moveTo>
                    <a:pt x="88375" y="284019"/>
                  </a:moveTo>
                  <a:lnTo>
                    <a:pt x="88984" y="284552"/>
                  </a:lnTo>
                  <a:lnTo>
                    <a:pt x="89167" y="284552"/>
                  </a:lnTo>
                  <a:lnTo>
                    <a:pt x="88375" y="284019"/>
                  </a:lnTo>
                  <a:close/>
                </a:path>
                <a:path w="114300" h="323214">
                  <a:moveTo>
                    <a:pt x="87773" y="283491"/>
                  </a:moveTo>
                  <a:lnTo>
                    <a:pt x="87591" y="283491"/>
                  </a:lnTo>
                  <a:lnTo>
                    <a:pt x="88375" y="284019"/>
                  </a:lnTo>
                  <a:lnTo>
                    <a:pt x="87773" y="283491"/>
                  </a:lnTo>
                  <a:close/>
                </a:path>
                <a:path w="114300" h="323214">
                  <a:moveTo>
                    <a:pt x="72473" y="270087"/>
                  </a:moveTo>
                  <a:lnTo>
                    <a:pt x="73752" y="271360"/>
                  </a:lnTo>
                  <a:lnTo>
                    <a:pt x="73164" y="270693"/>
                  </a:lnTo>
                  <a:lnTo>
                    <a:pt x="72473" y="270087"/>
                  </a:lnTo>
                  <a:close/>
                </a:path>
                <a:path w="114300" h="323214">
                  <a:moveTo>
                    <a:pt x="73164" y="270693"/>
                  </a:moveTo>
                  <a:lnTo>
                    <a:pt x="73752" y="271360"/>
                  </a:lnTo>
                  <a:lnTo>
                    <a:pt x="73926" y="271360"/>
                  </a:lnTo>
                  <a:lnTo>
                    <a:pt x="73164" y="270693"/>
                  </a:lnTo>
                  <a:close/>
                </a:path>
                <a:path w="114300" h="323214">
                  <a:moveTo>
                    <a:pt x="72632" y="270087"/>
                  </a:moveTo>
                  <a:lnTo>
                    <a:pt x="72473" y="270087"/>
                  </a:lnTo>
                  <a:lnTo>
                    <a:pt x="73164" y="270693"/>
                  </a:lnTo>
                  <a:lnTo>
                    <a:pt x="72632" y="270087"/>
                  </a:lnTo>
                  <a:close/>
                </a:path>
                <a:path w="114300" h="323214">
                  <a:moveTo>
                    <a:pt x="59124" y="254735"/>
                  </a:moveTo>
                  <a:lnTo>
                    <a:pt x="60246" y="256182"/>
                  </a:lnTo>
                  <a:lnTo>
                    <a:pt x="59772" y="255472"/>
                  </a:lnTo>
                  <a:lnTo>
                    <a:pt x="59124" y="254735"/>
                  </a:lnTo>
                  <a:close/>
                </a:path>
                <a:path w="114300" h="323214">
                  <a:moveTo>
                    <a:pt x="59772" y="255472"/>
                  </a:moveTo>
                  <a:lnTo>
                    <a:pt x="60246" y="256182"/>
                  </a:lnTo>
                  <a:lnTo>
                    <a:pt x="60397" y="256182"/>
                  </a:lnTo>
                  <a:lnTo>
                    <a:pt x="59772" y="255472"/>
                  </a:lnTo>
                  <a:close/>
                </a:path>
                <a:path w="114300" h="323214">
                  <a:moveTo>
                    <a:pt x="59280" y="254735"/>
                  </a:moveTo>
                  <a:lnTo>
                    <a:pt x="59124" y="254735"/>
                  </a:lnTo>
                  <a:lnTo>
                    <a:pt x="59772" y="255472"/>
                  </a:lnTo>
                  <a:lnTo>
                    <a:pt x="59280" y="254735"/>
                  </a:lnTo>
                  <a:close/>
                </a:path>
                <a:path w="114300" h="323214">
                  <a:moveTo>
                    <a:pt x="48080" y="237956"/>
                  </a:moveTo>
                  <a:lnTo>
                    <a:pt x="48901" y="239364"/>
                  </a:lnTo>
                  <a:lnTo>
                    <a:pt x="48515" y="238607"/>
                  </a:lnTo>
                  <a:lnTo>
                    <a:pt x="48080" y="237956"/>
                  </a:lnTo>
                  <a:close/>
                </a:path>
                <a:path w="114300" h="323214">
                  <a:moveTo>
                    <a:pt x="48515" y="238607"/>
                  </a:moveTo>
                  <a:lnTo>
                    <a:pt x="48901" y="239364"/>
                  </a:lnTo>
                  <a:lnTo>
                    <a:pt x="48515" y="238607"/>
                  </a:lnTo>
                  <a:close/>
                </a:path>
                <a:path w="114300" h="323214">
                  <a:moveTo>
                    <a:pt x="48183" y="237956"/>
                  </a:moveTo>
                  <a:lnTo>
                    <a:pt x="48515" y="238607"/>
                  </a:lnTo>
                  <a:lnTo>
                    <a:pt x="48183" y="237956"/>
                  </a:lnTo>
                  <a:close/>
                </a:path>
                <a:path w="114300" h="323214">
                  <a:moveTo>
                    <a:pt x="41080" y="224031"/>
                  </a:moveTo>
                  <a:lnTo>
                    <a:pt x="41625" y="225246"/>
                  </a:lnTo>
                  <a:lnTo>
                    <a:pt x="41368" y="224594"/>
                  </a:lnTo>
                  <a:lnTo>
                    <a:pt x="41080" y="224031"/>
                  </a:lnTo>
                  <a:close/>
                </a:path>
                <a:path w="114300" h="323214">
                  <a:moveTo>
                    <a:pt x="41368" y="224594"/>
                  </a:moveTo>
                  <a:lnTo>
                    <a:pt x="41625" y="225246"/>
                  </a:lnTo>
                  <a:lnTo>
                    <a:pt x="41368" y="224594"/>
                  </a:lnTo>
                  <a:close/>
                </a:path>
                <a:path w="114300" h="323214">
                  <a:moveTo>
                    <a:pt x="41145" y="224031"/>
                  </a:moveTo>
                  <a:lnTo>
                    <a:pt x="41368" y="224594"/>
                  </a:lnTo>
                  <a:lnTo>
                    <a:pt x="41145" y="224031"/>
                  </a:lnTo>
                  <a:close/>
                </a:path>
                <a:path w="114300" h="323214">
                  <a:moveTo>
                    <a:pt x="35397" y="209470"/>
                  </a:moveTo>
                  <a:lnTo>
                    <a:pt x="35855" y="210839"/>
                  </a:lnTo>
                  <a:lnTo>
                    <a:pt x="35654" y="210120"/>
                  </a:lnTo>
                  <a:lnTo>
                    <a:pt x="35397" y="209470"/>
                  </a:lnTo>
                  <a:close/>
                </a:path>
                <a:path w="114300" h="323214">
                  <a:moveTo>
                    <a:pt x="35654" y="210120"/>
                  </a:moveTo>
                  <a:lnTo>
                    <a:pt x="35855" y="210839"/>
                  </a:lnTo>
                  <a:lnTo>
                    <a:pt x="35654" y="210120"/>
                  </a:lnTo>
                  <a:close/>
                </a:path>
                <a:path w="114300" h="323214">
                  <a:moveTo>
                    <a:pt x="35472" y="209470"/>
                  </a:moveTo>
                  <a:lnTo>
                    <a:pt x="35654" y="210120"/>
                  </a:lnTo>
                  <a:lnTo>
                    <a:pt x="35472" y="209470"/>
                  </a:lnTo>
                  <a:close/>
                </a:path>
                <a:path w="114300" h="323214">
                  <a:moveTo>
                    <a:pt x="31365" y="194774"/>
                  </a:moveTo>
                  <a:lnTo>
                    <a:pt x="31682" y="196181"/>
                  </a:lnTo>
                  <a:lnTo>
                    <a:pt x="31563" y="195481"/>
                  </a:lnTo>
                  <a:lnTo>
                    <a:pt x="31365" y="194774"/>
                  </a:lnTo>
                  <a:close/>
                </a:path>
                <a:path w="114300" h="323214">
                  <a:moveTo>
                    <a:pt x="31563" y="195481"/>
                  </a:moveTo>
                  <a:lnTo>
                    <a:pt x="31682" y="196181"/>
                  </a:lnTo>
                  <a:lnTo>
                    <a:pt x="31563" y="195481"/>
                  </a:lnTo>
                  <a:close/>
                </a:path>
                <a:path w="114300" h="323214">
                  <a:moveTo>
                    <a:pt x="31443" y="194774"/>
                  </a:moveTo>
                  <a:lnTo>
                    <a:pt x="31563" y="195481"/>
                  </a:lnTo>
                  <a:lnTo>
                    <a:pt x="31443" y="194774"/>
                  </a:lnTo>
                  <a:close/>
                </a:path>
                <a:path w="114300" h="323214">
                  <a:moveTo>
                    <a:pt x="28930" y="179981"/>
                  </a:moveTo>
                  <a:lnTo>
                    <a:pt x="29081" y="181196"/>
                  </a:lnTo>
                  <a:lnTo>
                    <a:pt x="29031" y="180572"/>
                  </a:lnTo>
                  <a:lnTo>
                    <a:pt x="28930" y="179981"/>
                  </a:lnTo>
                  <a:close/>
                </a:path>
                <a:path w="114300" h="323214">
                  <a:moveTo>
                    <a:pt x="29031" y="180572"/>
                  </a:moveTo>
                  <a:lnTo>
                    <a:pt x="29081" y="181196"/>
                  </a:lnTo>
                  <a:lnTo>
                    <a:pt x="29031" y="180572"/>
                  </a:lnTo>
                  <a:close/>
                </a:path>
                <a:path w="114300" h="323214">
                  <a:moveTo>
                    <a:pt x="28983" y="179981"/>
                  </a:moveTo>
                  <a:lnTo>
                    <a:pt x="29031" y="180572"/>
                  </a:lnTo>
                  <a:lnTo>
                    <a:pt x="28983" y="179981"/>
                  </a:lnTo>
                  <a:close/>
                </a:path>
                <a:path w="114300" h="323214">
                  <a:moveTo>
                    <a:pt x="27836" y="165727"/>
                  </a:moveTo>
                  <a:lnTo>
                    <a:pt x="27816" y="166480"/>
                  </a:lnTo>
                  <a:lnTo>
                    <a:pt x="27836" y="165727"/>
                  </a:lnTo>
                  <a:close/>
                </a:path>
                <a:path w="114300" h="323214">
                  <a:moveTo>
                    <a:pt x="27856" y="164995"/>
                  </a:moveTo>
                  <a:lnTo>
                    <a:pt x="27836" y="165727"/>
                  </a:lnTo>
                  <a:lnTo>
                    <a:pt x="27856" y="164995"/>
                  </a:lnTo>
                  <a:close/>
                </a:path>
                <a:path w="114300" h="323214">
                  <a:moveTo>
                    <a:pt x="28234" y="150912"/>
                  </a:moveTo>
                  <a:lnTo>
                    <a:pt x="28164" y="151514"/>
                  </a:lnTo>
                  <a:lnTo>
                    <a:pt x="28234" y="150912"/>
                  </a:lnTo>
                  <a:close/>
                </a:path>
                <a:path w="114300" h="323214">
                  <a:moveTo>
                    <a:pt x="28307" y="150280"/>
                  </a:moveTo>
                  <a:lnTo>
                    <a:pt x="28234" y="150912"/>
                  </a:lnTo>
                  <a:lnTo>
                    <a:pt x="28307" y="150280"/>
                  </a:lnTo>
                  <a:close/>
                </a:path>
                <a:path w="114300" h="323214">
                  <a:moveTo>
                    <a:pt x="30046" y="135313"/>
                  </a:moveTo>
                  <a:lnTo>
                    <a:pt x="29815" y="136702"/>
                  </a:lnTo>
                  <a:lnTo>
                    <a:pt x="29964" y="136026"/>
                  </a:lnTo>
                  <a:lnTo>
                    <a:pt x="30046" y="135313"/>
                  </a:lnTo>
                  <a:close/>
                </a:path>
                <a:path w="114300" h="323214">
                  <a:moveTo>
                    <a:pt x="29964" y="136026"/>
                  </a:moveTo>
                  <a:lnTo>
                    <a:pt x="29815" y="136702"/>
                  </a:lnTo>
                  <a:lnTo>
                    <a:pt x="29964" y="136026"/>
                  </a:lnTo>
                  <a:close/>
                </a:path>
                <a:path w="114300" h="323214">
                  <a:moveTo>
                    <a:pt x="30121" y="135313"/>
                  </a:moveTo>
                  <a:lnTo>
                    <a:pt x="29964" y="136026"/>
                  </a:lnTo>
                  <a:lnTo>
                    <a:pt x="30121" y="135313"/>
                  </a:lnTo>
                  <a:close/>
                </a:path>
                <a:path w="114300" h="323214">
                  <a:moveTo>
                    <a:pt x="33291" y="120926"/>
                  </a:moveTo>
                  <a:lnTo>
                    <a:pt x="32951" y="122179"/>
                  </a:lnTo>
                  <a:lnTo>
                    <a:pt x="33153" y="121548"/>
                  </a:lnTo>
                  <a:lnTo>
                    <a:pt x="33291" y="120926"/>
                  </a:lnTo>
                  <a:close/>
                </a:path>
                <a:path w="114300" h="323214">
                  <a:moveTo>
                    <a:pt x="33153" y="121548"/>
                  </a:moveTo>
                  <a:lnTo>
                    <a:pt x="32951" y="122179"/>
                  </a:lnTo>
                  <a:lnTo>
                    <a:pt x="33153" y="121548"/>
                  </a:lnTo>
                  <a:close/>
                </a:path>
                <a:path w="114300" h="323214">
                  <a:moveTo>
                    <a:pt x="33353" y="120926"/>
                  </a:moveTo>
                  <a:lnTo>
                    <a:pt x="33153" y="121548"/>
                  </a:lnTo>
                  <a:lnTo>
                    <a:pt x="33353" y="120926"/>
                  </a:lnTo>
                  <a:close/>
                </a:path>
                <a:path w="114300" h="323214">
                  <a:moveTo>
                    <a:pt x="37875" y="106847"/>
                  </a:moveTo>
                  <a:lnTo>
                    <a:pt x="37421" y="108062"/>
                  </a:lnTo>
                  <a:lnTo>
                    <a:pt x="37676" y="107467"/>
                  </a:lnTo>
                  <a:lnTo>
                    <a:pt x="37875" y="106847"/>
                  </a:lnTo>
                  <a:close/>
                </a:path>
                <a:path w="114300" h="323214">
                  <a:moveTo>
                    <a:pt x="37676" y="107467"/>
                  </a:moveTo>
                  <a:lnTo>
                    <a:pt x="37421" y="108062"/>
                  </a:lnTo>
                  <a:lnTo>
                    <a:pt x="37676" y="107467"/>
                  </a:lnTo>
                  <a:close/>
                </a:path>
                <a:path w="114300" h="323214">
                  <a:moveTo>
                    <a:pt x="37941" y="106847"/>
                  </a:moveTo>
                  <a:lnTo>
                    <a:pt x="37676" y="107467"/>
                  </a:lnTo>
                  <a:lnTo>
                    <a:pt x="37941" y="106847"/>
                  </a:lnTo>
                  <a:close/>
                </a:path>
                <a:path w="114300" h="323214">
                  <a:moveTo>
                    <a:pt x="43793" y="93172"/>
                  </a:moveTo>
                  <a:lnTo>
                    <a:pt x="43237" y="94310"/>
                  </a:lnTo>
                  <a:lnTo>
                    <a:pt x="43567" y="93701"/>
                  </a:lnTo>
                  <a:lnTo>
                    <a:pt x="43793" y="93172"/>
                  </a:lnTo>
                  <a:close/>
                </a:path>
                <a:path w="114300" h="323214">
                  <a:moveTo>
                    <a:pt x="43567" y="93701"/>
                  </a:moveTo>
                  <a:lnTo>
                    <a:pt x="43237" y="94310"/>
                  </a:lnTo>
                  <a:lnTo>
                    <a:pt x="43567" y="93701"/>
                  </a:lnTo>
                  <a:close/>
                </a:path>
                <a:path w="114300" h="323214">
                  <a:moveTo>
                    <a:pt x="43853" y="93172"/>
                  </a:moveTo>
                  <a:lnTo>
                    <a:pt x="43567" y="93701"/>
                  </a:lnTo>
                  <a:lnTo>
                    <a:pt x="43853" y="93172"/>
                  </a:lnTo>
                  <a:close/>
                </a:path>
                <a:path w="114300" h="323214">
                  <a:moveTo>
                    <a:pt x="50913" y="80135"/>
                  </a:moveTo>
                  <a:lnTo>
                    <a:pt x="50137" y="81408"/>
                  </a:lnTo>
                  <a:lnTo>
                    <a:pt x="50542" y="80820"/>
                  </a:lnTo>
                  <a:lnTo>
                    <a:pt x="50913" y="80135"/>
                  </a:lnTo>
                  <a:close/>
                </a:path>
                <a:path w="114300" h="323214">
                  <a:moveTo>
                    <a:pt x="50542" y="80820"/>
                  </a:moveTo>
                  <a:lnTo>
                    <a:pt x="50137" y="81408"/>
                  </a:lnTo>
                  <a:lnTo>
                    <a:pt x="50542" y="80820"/>
                  </a:lnTo>
                  <a:close/>
                </a:path>
                <a:path w="114300" h="323214">
                  <a:moveTo>
                    <a:pt x="51015" y="80135"/>
                  </a:moveTo>
                  <a:lnTo>
                    <a:pt x="50542" y="80820"/>
                  </a:lnTo>
                  <a:lnTo>
                    <a:pt x="51015" y="80135"/>
                  </a:lnTo>
                  <a:close/>
                </a:path>
                <a:path w="114300" h="323214">
                  <a:moveTo>
                    <a:pt x="59406" y="67965"/>
                  </a:moveTo>
                  <a:lnTo>
                    <a:pt x="58655" y="68949"/>
                  </a:lnTo>
                  <a:lnTo>
                    <a:pt x="59084" y="68431"/>
                  </a:lnTo>
                  <a:lnTo>
                    <a:pt x="59406" y="67965"/>
                  </a:lnTo>
                  <a:close/>
                </a:path>
                <a:path w="114300" h="323214">
                  <a:moveTo>
                    <a:pt x="59084" y="68431"/>
                  </a:moveTo>
                  <a:lnTo>
                    <a:pt x="58655" y="68949"/>
                  </a:lnTo>
                  <a:lnTo>
                    <a:pt x="59084" y="68431"/>
                  </a:lnTo>
                  <a:close/>
                </a:path>
                <a:path w="114300" h="323214">
                  <a:moveTo>
                    <a:pt x="59472" y="67965"/>
                  </a:moveTo>
                  <a:lnTo>
                    <a:pt x="59084" y="68431"/>
                  </a:lnTo>
                  <a:lnTo>
                    <a:pt x="59472" y="67965"/>
                  </a:lnTo>
                  <a:close/>
                </a:path>
                <a:path w="114300" h="323214">
                  <a:moveTo>
                    <a:pt x="69227" y="56220"/>
                  </a:moveTo>
                  <a:lnTo>
                    <a:pt x="68235" y="57300"/>
                  </a:lnTo>
                  <a:lnTo>
                    <a:pt x="68735" y="56812"/>
                  </a:lnTo>
                  <a:lnTo>
                    <a:pt x="69227" y="56220"/>
                  </a:lnTo>
                  <a:close/>
                </a:path>
                <a:path w="114300" h="323214">
                  <a:moveTo>
                    <a:pt x="68735" y="56812"/>
                  </a:moveTo>
                  <a:lnTo>
                    <a:pt x="68235" y="57300"/>
                  </a:lnTo>
                  <a:lnTo>
                    <a:pt x="68735" y="56812"/>
                  </a:lnTo>
                  <a:close/>
                </a:path>
                <a:path w="114300" h="323214">
                  <a:moveTo>
                    <a:pt x="69343" y="56220"/>
                  </a:moveTo>
                  <a:lnTo>
                    <a:pt x="68735" y="56812"/>
                  </a:lnTo>
                  <a:lnTo>
                    <a:pt x="69343" y="56220"/>
                  </a:lnTo>
                  <a:close/>
                </a:path>
                <a:path w="114300" h="323214">
                  <a:moveTo>
                    <a:pt x="80110" y="45728"/>
                  </a:moveTo>
                  <a:lnTo>
                    <a:pt x="79101" y="46615"/>
                  </a:lnTo>
                  <a:lnTo>
                    <a:pt x="79658" y="46169"/>
                  </a:lnTo>
                  <a:lnTo>
                    <a:pt x="80110" y="45728"/>
                  </a:lnTo>
                  <a:close/>
                </a:path>
                <a:path w="114300" h="323214">
                  <a:moveTo>
                    <a:pt x="79658" y="46169"/>
                  </a:moveTo>
                  <a:lnTo>
                    <a:pt x="79101" y="46615"/>
                  </a:lnTo>
                  <a:lnTo>
                    <a:pt x="79658" y="46169"/>
                  </a:lnTo>
                  <a:close/>
                </a:path>
                <a:path w="114300" h="323214">
                  <a:moveTo>
                    <a:pt x="80209" y="45728"/>
                  </a:moveTo>
                  <a:lnTo>
                    <a:pt x="79658" y="46169"/>
                  </a:lnTo>
                  <a:lnTo>
                    <a:pt x="80209" y="45728"/>
                  </a:lnTo>
                  <a:close/>
                </a:path>
                <a:path w="114300" h="323214">
                  <a:moveTo>
                    <a:pt x="92280" y="36065"/>
                  </a:moveTo>
                  <a:lnTo>
                    <a:pt x="91158" y="36875"/>
                  </a:lnTo>
                  <a:lnTo>
                    <a:pt x="91743" y="36495"/>
                  </a:lnTo>
                  <a:lnTo>
                    <a:pt x="92280" y="36065"/>
                  </a:lnTo>
                  <a:close/>
                </a:path>
                <a:path w="114300" h="323214">
                  <a:moveTo>
                    <a:pt x="91743" y="36495"/>
                  </a:moveTo>
                  <a:lnTo>
                    <a:pt x="91158" y="36875"/>
                  </a:lnTo>
                  <a:lnTo>
                    <a:pt x="91743" y="36495"/>
                  </a:lnTo>
                  <a:close/>
                </a:path>
                <a:path w="114300" h="323214">
                  <a:moveTo>
                    <a:pt x="92404" y="36065"/>
                  </a:moveTo>
                  <a:lnTo>
                    <a:pt x="91743" y="36495"/>
                  </a:lnTo>
                  <a:lnTo>
                    <a:pt x="92404" y="360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32958" y="3483266"/>
              <a:ext cx="197513" cy="99634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39210" y="2865656"/>
            <a:ext cx="381923" cy="207751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3241788" y="3739412"/>
            <a:ext cx="868044" cy="216535"/>
            <a:chOff x="3241788" y="3739412"/>
            <a:chExt cx="868044" cy="216535"/>
          </a:xfrm>
        </p:grpSpPr>
        <p:sp>
          <p:nvSpPr>
            <p:cNvPr id="45" name="object 45"/>
            <p:cNvSpPr/>
            <p:nvPr/>
          </p:nvSpPr>
          <p:spPr>
            <a:xfrm>
              <a:off x="3241776" y="3740785"/>
              <a:ext cx="866775" cy="213995"/>
            </a:xfrm>
            <a:custGeom>
              <a:avLst/>
              <a:gdLst/>
              <a:ahLst/>
              <a:cxnLst/>
              <a:rect l="l" t="t" r="r" b="b"/>
              <a:pathLst>
                <a:path w="866775" h="213995">
                  <a:moveTo>
                    <a:pt x="866241" y="107950"/>
                  </a:moveTo>
                  <a:lnTo>
                    <a:pt x="443458" y="0"/>
                  </a:lnTo>
                  <a:lnTo>
                    <a:pt x="451700" y="10223"/>
                  </a:lnTo>
                  <a:lnTo>
                    <a:pt x="460133" y="21704"/>
                  </a:lnTo>
                  <a:lnTo>
                    <a:pt x="469823" y="36258"/>
                  </a:lnTo>
                  <a:lnTo>
                    <a:pt x="479488" y="53022"/>
                  </a:lnTo>
                  <a:lnTo>
                    <a:pt x="493903" y="89750"/>
                  </a:lnTo>
                  <a:lnTo>
                    <a:pt x="494411" y="93916"/>
                  </a:lnTo>
                  <a:lnTo>
                    <a:pt x="0" y="93916"/>
                  </a:lnTo>
                  <a:lnTo>
                    <a:pt x="0" y="121970"/>
                  </a:lnTo>
                  <a:lnTo>
                    <a:pt x="494372" y="121970"/>
                  </a:lnTo>
                  <a:lnTo>
                    <a:pt x="493903" y="125755"/>
                  </a:lnTo>
                  <a:lnTo>
                    <a:pt x="479488" y="161671"/>
                  </a:lnTo>
                  <a:lnTo>
                    <a:pt x="469823" y="178079"/>
                  </a:lnTo>
                  <a:lnTo>
                    <a:pt x="460133" y="192316"/>
                  </a:lnTo>
                  <a:lnTo>
                    <a:pt x="443458" y="213550"/>
                  </a:lnTo>
                  <a:lnTo>
                    <a:pt x="866241" y="10795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85238" y="3740777"/>
              <a:ext cx="422909" cy="213995"/>
            </a:xfrm>
            <a:custGeom>
              <a:avLst/>
              <a:gdLst/>
              <a:ahLst/>
              <a:cxnLst/>
              <a:rect l="l" t="t" r="r" b="b"/>
              <a:pathLst>
                <a:path w="422910" h="213995">
                  <a:moveTo>
                    <a:pt x="422790" y="107945"/>
                  </a:moveTo>
                  <a:lnTo>
                    <a:pt x="356729" y="124446"/>
                  </a:lnTo>
                  <a:lnTo>
                    <a:pt x="211395" y="160749"/>
                  </a:lnTo>
                  <a:lnTo>
                    <a:pt x="66061" y="197051"/>
                  </a:lnTo>
                  <a:lnTo>
                    <a:pt x="0" y="213553"/>
                  </a:lnTo>
                  <a:lnTo>
                    <a:pt x="8236" y="203552"/>
                  </a:lnTo>
                  <a:lnTo>
                    <a:pt x="26355" y="178085"/>
                  </a:lnTo>
                  <a:lnTo>
                    <a:pt x="44475" y="143949"/>
                  </a:lnTo>
                  <a:lnTo>
                    <a:pt x="52711" y="107945"/>
                  </a:lnTo>
                  <a:lnTo>
                    <a:pt x="44475" y="71148"/>
                  </a:lnTo>
                  <a:lnTo>
                    <a:pt x="26355" y="36256"/>
                  </a:lnTo>
                  <a:lnTo>
                    <a:pt x="8236" y="10223"/>
                  </a:lnTo>
                  <a:lnTo>
                    <a:pt x="0" y="0"/>
                  </a:lnTo>
                  <a:lnTo>
                    <a:pt x="66061" y="16866"/>
                  </a:lnTo>
                  <a:lnTo>
                    <a:pt x="211395" y="53972"/>
                  </a:lnTo>
                  <a:lnTo>
                    <a:pt x="356729" y="91078"/>
                  </a:lnTo>
                  <a:lnTo>
                    <a:pt x="422790" y="107945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341346" y="3068129"/>
            <a:ext cx="1584960" cy="1377950"/>
            <a:chOff x="4341346" y="3068129"/>
            <a:chExt cx="1584960" cy="1377950"/>
          </a:xfrm>
        </p:grpSpPr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0977" y="3068129"/>
              <a:ext cx="129264" cy="15160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726114" y="3242487"/>
              <a:ext cx="117475" cy="304165"/>
            </a:xfrm>
            <a:custGeom>
              <a:avLst/>
              <a:gdLst/>
              <a:ahLst/>
              <a:cxnLst/>
              <a:rect l="l" t="t" r="r" b="b"/>
              <a:pathLst>
                <a:path w="117475" h="304164">
                  <a:moveTo>
                    <a:pt x="28194" y="6273"/>
                  </a:moveTo>
                  <a:lnTo>
                    <a:pt x="21869" y="0"/>
                  </a:lnTo>
                  <a:lnTo>
                    <a:pt x="6311" y="0"/>
                  </a:lnTo>
                  <a:lnTo>
                    <a:pt x="0" y="6273"/>
                  </a:lnTo>
                  <a:lnTo>
                    <a:pt x="0" y="289521"/>
                  </a:lnTo>
                  <a:lnTo>
                    <a:pt x="0" y="297268"/>
                  </a:lnTo>
                  <a:lnTo>
                    <a:pt x="6311" y="303542"/>
                  </a:lnTo>
                  <a:lnTo>
                    <a:pt x="21869" y="303542"/>
                  </a:lnTo>
                  <a:lnTo>
                    <a:pt x="28194" y="297268"/>
                  </a:lnTo>
                  <a:lnTo>
                    <a:pt x="28194" y="6273"/>
                  </a:lnTo>
                  <a:close/>
                </a:path>
                <a:path w="117475" h="304164">
                  <a:moveTo>
                    <a:pt x="116979" y="6273"/>
                  </a:moveTo>
                  <a:lnTo>
                    <a:pt x="110655" y="0"/>
                  </a:lnTo>
                  <a:lnTo>
                    <a:pt x="95097" y="0"/>
                  </a:lnTo>
                  <a:lnTo>
                    <a:pt x="88785" y="6273"/>
                  </a:lnTo>
                  <a:lnTo>
                    <a:pt x="88785" y="289521"/>
                  </a:lnTo>
                  <a:lnTo>
                    <a:pt x="88785" y="297268"/>
                  </a:lnTo>
                  <a:lnTo>
                    <a:pt x="95097" y="303542"/>
                  </a:lnTo>
                  <a:lnTo>
                    <a:pt x="110655" y="303542"/>
                  </a:lnTo>
                  <a:lnTo>
                    <a:pt x="116979" y="297268"/>
                  </a:lnTo>
                  <a:lnTo>
                    <a:pt x="116979" y="627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60894" y="4296673"/>
              <a:ext cx="103544" cy="14908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197692" y="3976460"/>
              <a:ext cx="28575" cy="306070"/>
            </a:xfrm>
            <a:custGeom>
              <a:avLst/>
              <a:gdLst/>
              <a:ahLst/>
              <a:cxnLst/>
              <a:rect l="l" t="t" r="r" b="b"/>
              <a:pathLst>
                <a:path w="28575" h="306070">
                  <a:moveTo>
                    <a:pt x="21922" y="0"/>
                  </a:moveTo>
                  <a:lnTo>
                    <a:pt x="6263" y="0"/>
                  </a:lnTo>
                  <a:lnTo>
                    <a:pt x="0" y="6292"/>
                  </a:lnTo>
                  <a:lnTo>
                    <a:pt x="0" y="299679"/>
                  </a:lnTo>
                  <a:lnTo>
                    <a:pt x="6263" y="305952"/>
                  </a:lnTo>
                  <a:lnTo>
                    <a:pt x="21922" y="305952"/>
                  </a:lnTo>
                  <a:lnTo>
                    <a:pt x="28186" y="299679"/>
                  </a:lnTo>
                  <a:lnTo>
                    <a:pt x="28186" y="14026"/>
                  </a:lnTo>
                  <a:lnTo>
                    <a:pt x="28186" y="6292"/>
                  </a:lnTo>
                  <a:lnTo>
                    <a:pt x="219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41346" y="3545478"/>
              <a:ext cx="1584681" cy="725032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6785147" y="3159243"/>
            <a:ext cx="970915" cy="888365"/>
            <a:chOff x="6785147" y="3159243"/>
            <a:chExt cx="970915" cy="888365"/>
          </a:xfrm>
        </p:grpSpPr>
        <p:sp>
          <p:nvSpPr>
            <p:cNvPr id="54" name="object 54"/>
            <p:cNvSpPr/>
            <p:nvPr/>
          </p:nvSpPr>
          <p:spPr>
            <a:xfrm>
              <a:off x="7398943" y="3762985"/>
              <a:ext cx="356870" cy="219075"/>
            </a:xfrm>
            <a:custGeom>
              <a:avLst/>
              <a:gdLst/>
              <a:ahLst/>
              <a:cxnLst/>
              <a:rect l="l" t="t" r="r" b="b"/>
              <a:pathLst>
                <a:path w="356870" h="219075">
                  <a:moveTo>
                    <a:pt x="16246" y="0"/>
                  </a:moveTo>
                  <a:lnTo>
                    <a:pt x="7633" y="2298"/>
                  </a:lnTo>
                  <a:lnTo>
                    <a:pt x="0" y="15721"/>
                  </a:lnTo>
                  <a:lnTo>
                    <a:pt x="2153" y="24293"/>
                  </a:lnTo>
                  <a:lnTo>
                    <a:pt x="340385" y="218637"/>
                  </a:lnTo>
                  <a:lnTo>
                    <a:pt x="348997" y="216338"/>
                  </a:lnTo>
                  <a:lnTo>
                    <a:pt x="356827" y="202935"/>
                  </a:lnTo>
                  <a:lnTo>
                    <a:pt x="354478" y="194344"/>
                  </a:lnTo>
                  <a:lnTo>
                    <a:pt x="23096" y="3876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85147" y="3636650"/>
              <a:ext cx="585219" cy="41058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248813" y="3159243"/>
              <a:ext cx="129381" cy="15160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254088" y="3333610"/>
              <a:ext cx="117475" cy="303530"/>
            </a:xfrm>
            <a:custGeom>
              <a:avLst/>
              <a:gdLst/>
              <a:ahLst/>
              <a:cxnLst/>
              <a:rect l="l" t="t" r="r" b="b"/>
              <a:pathLst>
                <a:path w="117475" h="303529">
                  <a:moveTo>
                    <a:pt x="28194" y="6286"/>
                  </a:moveTo>
                  <a:lnTo>
                    <a:pt x="21932" y="0"/>
                  </a:lnTo>
                  <a:lnTo>
                    <a:pt x="6273" y="0"/>
                  </a:lnTo>
                  <a:lnTo>
                    <a:pt x="0" y="6286"/>
                  </a:lnTo>
                  <a:lnTo>
                    <a:pt x="0" y="289471"/>
                  </a:lnTo>
                  <a:lnTo>
                    <a:pt x="0" y="297205"/>
                  </a:lnTo>
                  <a:lnTo>
                    <a:pt x="6273" y="303491"/>
                  </a:lnTo>
                  <a:lnTo>
                    <a:pt x="21932" y="303491"/>
                  </a:lnTo>
                  <a:lnTo>
                    <a:pt x="28194" y="297205"/>
                  </a:lnTo>
                  <a:lnTo>
                    <a:pt x="28194" y="6286"/>
                  </a:lnTo>
                  <a:close/>
                </a:path>
                <a:path w="117475" h="303529">
                  <a:moveTo>
                    <a:pt x="116852" y="6286"/>
                  </a:moveTo>
                  <a:lnTo>
                    <a:pt x="110591" y="0"/>
                  </a:lnTo>
                  <a:lnTo>
                    <a:pt x="95135" y="0"/>
                  </a:lnTo>
                  <a:lnTo>
                    <a:pt x="88671" y="6286"/>
                  </a:lnTo>
                  <a:lnTo>
                    <a:pt x="88671" y="289471"/>
                  </a:lnTo>
                  <a:lnTo>
                    <a:pt x="88671" y="297205"/>
                  </a:lnTo>
                  <a:lnTo>
                    <a:pt x="95135" y="303491"/>
                  </a:lnTo>
                  <a:lnTo>
                    <a:pt x="110591" y="303491"/>
                  </a:lnTo>
                  <a:lnTo>
                    <a:pt x="116852" y="297205"/>
                  </a:lnTo>
                  <a:lnTo>
                    <a:pt x="116852" y="628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6822695" y="413094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73" y="0"/>
                </a:moveTo>
                <a:lnTo>
                  <a:pt x="11973" y="1531"/>
                </a:lnTo>
                <a:lnTo>
                  <a:pt x="5749" y="5707"/>
                </a:lnTo>
                <a:lnTo>
                  <a:pt x="1544" y="11900"/>
                </a:lnTo>
                <a:lnTo>
                  <a:pt x="0" y="19481"/>
                </a:lnTo>
                <a:lnTo>
                  <a:pt x="1544" y="27070"/>
                </a:lnTo>
                <a:lnTo>
                  <a:pt x="5749" y="33261"/>
                </a:lnTo>
                <a:lnTo>
                  <a:pt x="11973" y="37433"/>
                </a:lnTo>
                <a:lnTo>
                  <a:pt x="19573" y="38962"/>
                </a:lnTo>
                <a:lnTo>
                  <a:pt x="27256" y="37433"/>
                </a:lnTo>
                <a:lnTo>
                  <a:pt x="33470" y="33261"/>
                </a:lnTo>
                <a:lnTo>
                  <a:pt x="37630" y="27070"/>
                </a:lnTo>
                <a:lnTo>
                  <a:pt x="39147" y="19481"/>
                </a:lnTo>
                <a:lnTo>
                  <a:pt x="37630" y="11900"/>
                </a:lnTo>
                <a:lnTo>
                  <a:pt x="33470" y="5707"/>
                </a:lnTo>
                <a:lnTo>
                  <a:pt x="27256" y="1531"/>
                </a:lnTo>
                <a:lnTo>
                  <a:pt x="195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10777" y="413094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73" y="0"/>
                </a:moveTo>
                <a:lnTo>
                  <a:pt x="11973" y="1531"/>
                </a:lnTo>
                <a:lnTo>
                  <a:pt x="5749" y="5707"/>
                </a:lnTo>
                <a:lnTo>
                  <a:pt x="1544" y="11900"/>
                </a:lnTo>
                <a:lnTo>
                  <a:pt x="0" y="19481"/>
                </a:lnTo>
                <a:lnTo>
                  <a:pt x="1544" y="27070"/>
                </a:lnTo>
                <a:lnTo>
                  <a:pt x="5749" y="33261"/>
                </a:lnTo>
                <a:lnTo>
                  <a:pt x="11973" y="37433"/>
                </a:lnTo>
                <a:lnTo>
                  <a:pt x="19573" y="38962"/>
                </a:lnTo>
                <a:lnTo>
                  <a:pt x="27256" y="37433"/>
                </a:lnTo>
                <a:lnTo>
                  <a:pt x="33470" y="33261"/>
                </a:lnTo>
                <a:lnTo>
                  <a:pt x="37630" y="27070"/>
                </a:lnTo>
                <a:lnTo>
                  <a:pt x="39147" y="19481"/>
                </a:lnTo>
                <a:lnTo>
                  <a:pt x="37630" y="11900"/>
                </a:lnTo>
                <a:lnTo>
                  <a:pt x="33470" y="5707"/>
                </a:lnTo>
                <a:lnTo>
                  <a:pt x="27256" y="1531"/>
                </a:lnTo>
                <a:lnTo>
                  <a:pt x="195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81178" y="390229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73" y="0"/>
                </a:moveTo>
                <a:lnTo>
                  <a:pt x="11890" y="1531"/>
                </a:lnTo>
                <a:lnTo>
                  <a:pt x="5676" y="5707"/>
                </a:lnTo>
                <a:lnTo>
                  <a:pt x="1516" y="11900"/>
                </a:lnTo>
                <a:lnTo>
                  <a:pt x="0" y="19481"/>
                </a:lnTo>
                <a:lnTo>
                  <a:pt x="1516" y="27061"/>
                </a:lnTo>
                <a:lnTo>
                  <a:pt x="5676" y="33254"/>
                </a:lnTo>
                <a:lnTo>
                  <a:pt x="11890" y="37430"/>
                </a:lnTo>
                <a:lnTo>
                  <a:pt x="19573" y="38962"/>
                </a:lnTo>
                <a:lnTo>
                  <a:pt x="27173" y="37430"/>
                </a:lnTo>
                <a:lnTo>
                  <a:pt x="33397" y="33254"/>
                </a:lnTo>
                <a:lnTo>
                  <a:pt x="37602" y="27061"/>
                </a:lnTo>
                <a:lnTo>
                  <a:pt x="39147" y="19481"/>
                </a:lnTo>
                <a:lnTo>
                  <a:pt x="37602" y="11900"/>
                </a:lnTo>
                <a:lnTo>
                  <a:pt x="33397" y="5707"/>
                </a:lnTo>
                <a:lnTo>
                  <a:pt x="27173" y="1531"/>
                </a:lnTo>
                <a:lnTo>
                  <a:pt x="195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81178" y="398996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73" y="0"/>
                </a:moveTo>
                <a:lnTo>
                  <a:pt x="11890" y="1531"/>
                </a:lnTo>
                <a:lnTo>
                  <a:pt x="5676" y="5707"/>
                </a:lnTo>
                <a:lnTo>
                  <a:pt x="1516" y="11900"/>
                </a:lnTo>
                <a:lnTo>
                  <a:pt x="0" y="19481"/>
                </a:lnTo>
                <a:lnTo>
                  <a:pt x="1516" y="27061"/>
                </a:lnTo>
                <a:lnTo>
                  <a:pt x="5676" y="33254"/>
                </a:lnTo>
                <a:lnTo>
                  <a:pt x="11890" y="37430"/>
                </a:lnTo>
                <a:lnTo>
                  <a:pt x="19573" y="38962"/>
                </a:lnTo>
                <a:lnTo>
                  <a:pt x="27173" y="37430"/>
                </a:lnTo>
                <a:lnTo>
                  <a:pt x="33397" y="33254"/>
                </a:lnTo>
                <a:lnTo>
                  <a:pt x="37602" y="27061"/>
                </a:lnTo>
                <a:lnTo>
                  <a:pt x="39147" y="19481"/>
                </a:lnTo>
                <a:lnTo>
                  <a:pt x="37602" y="11900"/>
                </a:lnTo>
                <a:lnTo>
                  <a:pt x="33397" y="5707"/>
                </a:lnTo>
                <a:lnTo>
                  <a:pt x="27173" y="1531"/>
                </a:lnTo>
                <a:lnTo>
                  <a:pt x="195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243316" y="3783207"/>
            <a:ext cx="133883" cy="142466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183662" y="5131065"/>
            <a:ext cx="4059554" cy="1609725"/>
            <a:chOff x="183662" y="5131065"/>
            <a:chExt cx="4059554" cy="1609725"/>
          </a:xfrm>
        </p:grpSpPr>
        <p:pic>
          <p:nvPicPr>
            <p:cNvPr id="64" name="object 6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3193" y="5131065"/>
              <a:ext cx="129227" cy="15129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68337" y="5305056"/>
              <a:ext cx="117475" cy="303530"/>
            </a:xfrm>
            <a:custGeom>
              <a:avLst/>
              <a:gdLst/>
              <a:ahLst/>
              <a:cxnLst/>
              <a:rect l="l" t="t" r="r" b="b"/>
              <a:pathLst>
                <a:path w="117475" h="303529">
                  <a:moveTo>
                    <a:pt x="28168" y="6273"/>
                  </a:moveTo>
                  <a:lnTo>
                    <a:pt x="21856" y="0"/>
                  </a:lnTo>
                  <a:lnTo>
                    <a:pt x="6299" y="0"/>
                  </a:lnTo>
                  <a:lnTo>
                    <a:pt x="0" y="6273"/>
                  </a:lnTo>
                  <a:lnTo>
                    <a:pt x="0" y="288937"/>
                  </a:lnTo>
                  <a:lnTo>
                    <a:pt x="0" y="296659"/>
                  </a:lnTo>
                  <a:lnTo>
                    <a:pt x="6299" y="302933"/>
                  </a:lnTo>
                  <a:lnTo>
                    <a:pt x="21856" y="302933"/>
                  </a:lnTo>
                  <a:lnTo>
                    <a:pt x="28168" y="296659"/>
                  </a:lnTo>
                  <a:lnTo>
                    <a:pt x="28168" y="6273"/>
                  </a:lnTo>
                  <a:close/>
                </a:path>
                <a:path w="117475" h="303529">
                  <a:moveTo>
                    <a:pt x="116928" y="6273"/>
                  </a:moveTo>
                  <a:lnTo>
                    <a:pt x="110617" y="0"/>
                  </a:lnTo>
                  <a:lnTo>
                    <a:pt x="95059" y="0"/>
                  </a:lnTo>
                  <a:lnTo>
                    <a:pt x="88760" y="6273"/>
                  </a:lnTo>
                  <a:lnTo>
                    <a:pt x="88760" y="288937"/>
                  </a:lnTo>
                  <a:lnTo>
                    <a:pt x="88760" y="296659"/>
                  </a:lnTo>
                  <a:lnTo>
                    <a:pt x="95059" y="302933"/>
                  </a:lnTo>
                  <a:lnTo>
                    <a:pt x="110617" y="302933"/>
                  </a:lnTo>
                  <a:lnTo>
                    <a:pt x="116928" y="296659"/>
                  </a:lnTo>
                  <a:lnTo>
                    <a:pt x="116928" y="627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02947" y="6357092"/>
              <a:ext cx="103632" cy="14887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039774" y="6037550"/>
              <a:ext cx="28575" cy="305435"/>
            </a:xfrm>
            <a:custGeom>
              <a:avLst/>
              <a:gdLst/>
              <a:ahLst/>
              <a:cxnLst/>
              <a:rect l="l" t="t" r="r" b="b"/>
              <a:pathLst>
                <a:path w="28575" h="305435">
                  <a:moveTo>
                    <a:pt x="21857" y="0"/>
                  </a:moveTo>
                  <a:lnTo>
                    <a:pt x="6300" y="0"/>
                  </a:lnTo>
                  <a:lnTo>
                    <a:pt x="0" y="6260"/>
                  </a:lnTo>
                  <a:lnTo>
                    <a:pt x="0" y="299050"/>
                  </a:lnTo>
                  <a:lnTo>
                    <a:pt x="6300" y="305330"/>
                  </a:lnTo>
                  <a:lnTo>
                    <a:pt x="21857" y="305330"/>
                  </a:lnTo>
                  <a:lnTo>
                    <a:pt x="28178" y="299050"/>
                  </a:lnTo>
                  <a:lnTo>
                    <a:pt x="28178" y="13997"/>
                  </a:lnTo>
                  <a:lnTo>
                    <a:pt x="28178" y="6260"/>
                  </a:lnTo>
                  <a:lnTo>
                    <a:pt x="218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85994" y="5824509"/>
              <a:ext cx="357505" cy="218440"/>
            </a:xfrm>
            <a:custGeom>
              <a:avLst/>
              <a:gdLst/>
              <a:ahLst/>
              <a:cxnLst/>
              <a:rect l="l" t="t" r="r" b="b"/>
              <a:pathLst>
                <a:path w="357504" h="218439">
                  <a:moveTo>
                    <a:pt x="16437" y="0"/>
                  </a:moveTo>
                  <a:lnTo>
                    <a:pt x="7827" y="2294"/>
                  </a:lnTo>
                  <a:lnTo>
                    <a:pt x="0" y="15689"/>
                  </a:lnTo>
                  <a:lnTo>
                    <a:pt x="2348" y="24243"/>
                  </a:lnTo>
                  <a:lnTo>
                    <a:pt x="340485" y="218193"/>
                  </a:lnTo>
                  <a:lnTo>
                    <a:pt x="349094" y="215899"/>
                  </a:lnTo>
                  <a:lnTo>
                    <a:pt x="356922" y="202503"/>
                  </a:lnTo>
                  <a:lnTo>
                    <a:pt x="354574" y="193949"/>
                  </a:lnTo>
                  <a:lnTo>
                    <a:pt x="23286" y="3868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72556" y="5698410"/>
              <a:ext cx="584869" cy="40975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36102" y="5221974"/>
              <a:ext cx="129345" cy="15129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168421" y="5396001"/>
              <a:ext cx="690245" cy="835025"/>
            </a:xfrm>
            <a:custGeom>
              <a:avLst/>
              <a:gdLst/>
              <a:ahLst/>
              <a:cxnLst/>
              <a:rect l="l" t="t" r="r" b="b"/>
              <a:pathLst>
                <a:path w="690245" h="835025">
                  <a:moveTo>
                    <a:pt x="39141" y="674471"/>
                  </a:moveTo>
                  <a:lnTo>
                    <a:pt x="37630" y="666902"/>
                  </a:lnTo>
                  <a:lnTo>
                    <a:pt x="33464" y="660717"/>
                  </a:lnTo>
                  <a:lnTo>
                    <a:pt x="27254" y="656551"/>
                  </a:lnTo>
                  <a:lnTo>
                    <a:pt x="19570" y="655027"/>
                  </a:lnTo>
                  <a:lnTo>
                    <a:pt x="11976" y="656551"/>
                  </a:lnTo>
                  <a:lnTo>
                    <a:pt x="5753" y="660717"/>
                  </a:lnTo>
                  <a:lnTo>
                    <a:pt x="1549" y="666902"/>
                  </a:lnTo>
                  <a:lnTo>
                    <a:pt x="0" y="674471"/>
                  </a:lnTo>
                  <a:lnTo>
                    <a:pt x="1549" y="682040"/>
                  </a:lnTo>
                  <a:lnTo>
                    <a:pt x="5753" y="688213"/>
                  </a:lnTo>
                  <a:lnTo>
                    <a:pt x="11976" y="692378"/>
                  </a:lnTo>
                  <a:lnTo>
                    <a:pt x="19570" y="693915"/>
                  </a:lnTo>
                  <a:lnTo>
                    <a:pt x="27254" y="692378"/>
                  </a:lnTo>
                  <a:lnTo>
                    <a:pt x="33464" y="688213"/>
                  </a:lnTo>
                  <a:lnTo>
                    <a:pt x="37630" y="682040"/>
                  </a:lnTo>
                  <a:lnTo>
                    <a:pt x="39141" y="674471"/>
                  </a:lnTo>
                  <a:close/>
                </a:path>
                <a:path w="690245" h="835025">
                  <a:moveTo>
                    <a:pt x="39141" y="586981"/>
                  </a:moveTo>
                  <a:lnTo>
                    <a:pt x="37630" y="579412"/>
                  </a:lnTo>
                  <a:lnTo>
                    <a:pt x="33464" y="573227"/>
                  </a:lnTo>
                  <a:lnTo>
                    <a:pt x="27254" y="569061"/>
                  </a:lnTo>
                  <a:lnTo>
                    <a:pt x="19570" y="567537"/>
                  </a:lnTo>
                  <a:lnTo>
                    <a:pt x="11976" y="569061"/>
                  </a:lnTo>
                  <a:lnTo>
                    <a:pt x="5753" y="573227"/>
                  </a:lnTo>
                  <a:lnTo>
                    <a:pt x="1549" y="579412"/>
                  </a:lnTo>
                  <a:lnTo>
                    <a:pt x="0" y="586981"/>
                  </a:lnTo>
                  <a:lnTo>
                    <a:pt x="1549" y="594550"/>
                  </a:lnTo>
                  <a:lnTo>
                    <a:pt x="5753" y="600722"/>
                  </a:lnTo>
                  <a:lnTo>
                    <a:pt x="11976" y="604901"/>
                  </a:lnTo>
                  <a:lnTo>
                    <a:pt x="19570" y="606425"/>
                  </a:lnTo>
                  <a:lnTo>
                    <a:pt x="27254" y="604901"/>
                  </a:lnTo>
                  <a:lnTo>
                    <a:pt x="33464" y="600722"/>
                  </a:lnTo>
                  <a:lnTo>
                    <a:pt x="37630" y="594550"/>
                  </a:lnTo>
                  <a:lnTo>
                    <a:pt x="39141" y="586981"/>
                  </a:lnTo>
                  <a:close/>
                </a:path>
                <a:path w="690245" h="835025">
                  <a:moveTo>
                    <a:pt x="180809" y="815174"/>
                  </a:moveTo>
                  <a:lnTo>
                    <a:pt x="179273" y="807605"/>
                  </a:lnTo>
                  <a:lnTo>
                    <a:pt x="175069" y="801420"/>
                  </a:lnTo>
                  <a:lnTo>
                    <a:pt x="168846" y="797255"/>
                  </a:lnTo>
                  <a:lnTo>
                    <a:pt x="161239" y="795731"/>
                  </a:lnTo>
                  <a:lnTo>
                    <a:pt x="153644" y="797255"/>
                  </a:lnTo>
                  <a:lnTo>
                    <a:pt x="147421" y="801420"/>
                  </a:lnTo>
                  <a:lnTo>
                    <a:pt x="143217" y="807605"/>
                  </a:lnTo>
                  <a:lnTo>
                    <a:pt x="141681" y="815174"/>
                  </a:lnTo>
                  <a:lnTo>
                    <a:pt x="143217" y="822731"/>
                  </a:lnTo>
                  <a:lnTo>
                    <a:pt x="147421" y="828916"/>
                  </a:lnTo>
                  <a:lnTo>
                    <a:pt x="153644" y="833081"/>
                  </a:lnTo>
                  <a:lnTo>
                    <a:pt x="161239" y="834605"/>
                  </a:lnTo>
                  <a:lnTo>
                    <a:pt x="168846" y="833081"/>
                  </a:lnTo>
                  <a:lnTo>
                    <a:pt x="175069" y="828916"/>
                  </a:lnTo>
                  <a:lnTo>
                    <a:pt x="179273" y="822731"/>
                  </a:lnTo>
                  <a:lnTo>
                    <a:pt x="180809" y="815174"/>
                  </a:lnTo>
                  <a:close/>
                </a:path>
                <a:path w="690245" h="835025">
                  <a:moveTo>
                    <a:pt x="268871" y="815174"/>
                  </a:moveTo>
                  <a:lnTo>
                    <a:pt x="267322" y="807605"/>
                  </a:lnTo>
                  <a:lnTo>
                    <a:pt x="263118" y="801420"/>
                  </a:lnTo>
                  <a:lnTo>
                    <a:pt x="256895" y="797255"/>
                  </a:lnTo>
                  <a:lnTo>
                    <a:pt x="249301" y="795731"/>
                  </a:lnTo>
                  <a:lnTo>
                    <a:pt x="241706" y="797255"/>
                  </a:lnTo>
                  <a:lnTo>
                    <a:pt x="235483" y="801420"/>
                  </a:lnTo>
                  <a:lnTo>
                    <a:pt x="231279" y="807605"/>
                  </a:lnTo>
                  <a:lnTo>
                    <a:pt x="229730" y="815174"/>
                  </a:lnTo>
                  <a:lnTo>
                    <a:pt x="231279" y="822731"/>
                  </a:lnTo>
                  <a:lnTo>
                    <a:pt x="235483" y="828916"/>
                  </a:lnTo>
                  <a:lnTo>
                    <a:pt x="241706" y="833081"/>
                  </a:lnTo>
                  <a:lnTo>
                    <a:pt x="249301" y="834605"/>
                  </a:lnTo>
                  <a:lnTo>
                    <a:pt x="256895" y="833081"/>
                  </a:lnTo>
                  <a:lnTo>
                    <a:pt x="263118" y="828916"/>
                  </a:lnTo>
                  <a:lnTo>
                    <a:pt x="267322" y="822731"/>
                  </a:lnTo>
                  <a:lnTo>
                    <a:pt x="268871" y="815174"/>
                  </a:lnTo>
                  <a:close/>
                </a:path>
                <a:path w="690245" h="835025">
                  <a:moveTo>
                    <a:pt x="601141" y="6261"/>
                  </a:moveTo>
                  <a:lnTo>
                    <a:pt x="594677" y="0"/>
                  </a:lnTo>
                  <a:lnTo>
                    <a:pt x="579221" y="0"/>
                  </a:lnTo>
                  <a:lnTo>
                    <a:pt x="572960" y="6261"/>
                  </a:lnTo>
                  <a:lnTo>
                    <a:pt x="572960" y="288861"/>
                  </a:lnTo>
                  <a:lnTo>
                    <a:pt x="572960" y="296608"/>
                  </a:lnTo>
                  <a:lnTo>
                    <a:pt x="579221" y="302856"/>
                  </a:lnTo>
                  <a:lnTo>
                    <a:pt x="594677" y="302856"/>
                  </a:lnTo>
                  <a:lnTo>
                    <a:pt x="601141" y="296608"/>
                  </a:lnTo>
                  <a:lnTo>
                    <a:pt x="601141" y="6261"/>
                  </a:lnTo>
                  <a:close/>
                </a:path>
                <a:path w="690245" h="835025">
                  <a:moveTo>
                    <a:pt x="689775" y="6261"/>
                  </a:moveTo>
                  <a:lnTo>
                    <a:pt x="683514" y="0"/>
                  </a:lnTo>
                  <a:lnTo>
                    <a:pt x="667867" y="0"/>
                  </a:lnTo>
                  <a:lnTo>
                    <a:pt x="661606" y="6261"/>
                  </a:lnTo>
                  <a:lnTo>
                    <a:pt x="661606" y="288861"/>
                  </a:lnTo>
                  <a:lnTo>
                    <a:pt x="661606" y="296608"/>
                  </a:lnTo>
                  <a:lnTo>
                    <a:pt x="667867" y="302856"/>
                  </a:lnTo>
                  <a:lnTo>
                    <a:pt x="683514" y="302856"/>
                  </a:lnTo>
                  <a:lnTo>
                    <a:pt x="689775" y="296608"/>
                  </a:lnTo>
                  <a:lnTo>
                    <a:pt x="689775" y="626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61254" y="5844689"/>
              <a:ext cx="133845" cy="14215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3662" y="5607424"/>
              <a:ext cx="3223415" cy="1132876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4306493" y="5761983"/>
            <a:ext cx="868044" cy="215900"/>
            <a:chOff x="4306493" y="5761983"/>
            <a:chExt cx="868044" cy="215900"/>
          </a:xfrm>
        </p:grpSpPr>
        <p:sp>
          <p:nvSpPr>
            <p:cNvPr id="75" name="object 75"/>
            <p:cNvSpPr/>
            <p:nvPr/>
          </p:nvSpPr>
          <p:spPr>
            <a:xfrm>
              <a:off x="4306481" y="5763348"/>
              <a:ext cx="866140" cy="213360"/>
            </a:xfrm>
            <a:custGeom>
              <a:avLst/>
              <a:gdLst/>
              <a:ahLst/>
              <a:cxnLst/>
              <a:rect l="l" t="t" r="r" b="b"/>
              <a:pathLst>
                <a:path w="866139" h="213360">
                  <a:moveTo>
                    <a:pt x="866140" y="107708"/>
                  </a:moveTo>
                  <a:lnTo>
                    <a:pt x="443407" y="0"/>
                  </a:lnTo>
                  <a:lnTo>
                    <a:pt x="451637" y="10185"/>
                  </a:lnTo>
                  <a:lnTo>
                    <a:pt x="460082" y="21640"/>
                  </a:lnTo>
                  <a:lnTo>
                    <a:pt x="469760" y="36182"/>
                  </a:lnTo>
                  <a:lnTo>
                    <a:pt x="479437" y="52920"/>
                  </a:lnTo>
                  <a:lnTo>
                    <a:pt x="493839" y="89547"/>
                  </a:lnTo>
                  <a:lnTo>
                    <a:pt x="494360" y="93713"/>
                  </a:lnTo>
                  <a:lnTo>
                    <a:pt x="0" y="93713"/>
                  </a:lnTo>
                  <a:lnTo>
                    <a:pt x="0" y="121704"/>
                  </a:lnTo>
                  <a:lnTo>
                    <a:pt x="494322" y="121704"/>
                  </a:lnTo>
                  <a:lnTo>
                    <a:pt x="493839" y="125476"/>
                  </a:lnTo>
                  <a:lnTo>
                    <a:pt x="479437" y="161328"/>
                  </a:lnTo>
                  <a:lnTo>
                    <a:pt x="451637" y="203123"/>
                  </a:lnTo>
                  <a:lnTo>
                    <a:pt x="445668" y="210477"/>
                  </a:lnTo>
                  <a:lnTo>
                    <a:pt x="444538" y="212826"/>
                  </a:lnTo>
                  <a:lnTo>
                    <a:pt x="866140" y="10770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749889" y="5763345"/>
              <a:ext cx="422909" cy="213360"/>
            </a:xfrm>
            <a:custGeom>
              <a:avLst/>
              <a:gdLst/>
              <a:ahLst/>
              <a:cxnLst/>
              <a:rect l="l" t="t" r="r" b="b"/>
              <a:pathLst>
                <a:path w="422910" h="213360">
                  <a:moveTo>
                    <a:pt x="422742" y="107706"/>
                  </a:moveTo>
                  <a:lnTo>
                    <a:pt x="356689" y="124174"/>
                  </a:lnTo>
                  <a:lnTo>
                    <a:pt x="211371" y="160402"/>
                  </a:lnTo>
                  <a:lnTo>
                    <a:pt x="66053" y="196631"/>
                  </a:lnTo>
                  <a:lnTo>
                    <a:pt x="0" y="213099"/>
                  </a:lnTo>
                  <a:lnTo>
                    <a:pt x="8235" y="203119"/>
                  </a:lnTo>
                  <a:lnTo>
                    <a:pt x="26352" y="177703"/>
                  </a:lnTo>
                  <a:lnTo>
                    <a:pt x="44470" y="143637"/>
                  </a:lnTo>
                  <a:lnTo>
                    <a:pt x="52705" y="107706"/>
                  </a:lnTo>
                  <a:lnTo>
                    <a:pt x="44470" y="70987"/>
                  </a:lnTo>
                  <a:lnTo>
                    <a:pt x="26352" y="36173"/>
                  </a:lnTo>
                  <a:lnTo>
                    <a:pt x="8235" y="10199"/>
                  </a:lnTo>
                  <a:lnTo>
                    <a:pt x="0" y="0"/>
                  </a:lnTo>
                  <a:lnTo>
                    <a:pt x="66053" y="16829"/>
                  </a:lnTo>
                  <a:lnTo>
                    <a:pt x="211371" y="53853"/>
                  </a:lnTo>
                  <a:lnTo>
                    <a:pt x="356688" y="90877"/>
                  </a:lnTo>
                  <a:lnTo>
                    <a:pt x="422742" y="107706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5420640" y="5131941"/>
            <a:ext cx="1584960" cy="1375410"/>
            <a:chOff x="5420640" y="5131941"/>
            <a:chExt cx="1584960" cy="1375410"/>
          </a:xfrm>
        </p:grpSpPr>
        <p:pic>
          <p:nvPicPr>
            <p:cNvPr id="78" name="object 7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00228" y="5131941"/>
              <a:ext cx="129269" cy="15129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805373" y="5305971"/>
              <a:ext cx="117475" cy="302895"/>
            </a:xfrm>
            <a:custGeom>
              <a:avLst/>
              <a:gdLst/>
              <a:ahLst/>
              <a:cxnLst/>
              <a:rect l="l" t="t" r="r" b="b"/>
              <a:pathLst>
                <a:path w="117475" h="302895">
                  <a:moveTo>
                    <a:pt x="28194" y="6261"/>
                  </a:moveTo>
                  <a:lnTo>
                    <a:pt x="21882" y="0"/>
                  </a:lnTo>
                  <a:lnTo>
                    <a:pt x="6311" y="0"/>
                  </a:lnTo>
                  <a:lnTo>
                    <a:pt x="0" y="6261"/>
                  </a:lnTo>
                  <a:lnTo>
                    <a:pt x="0" y="288861"/>
                  </a:lnTo>
                  <a:lnTo>
                    <a:pt x="0" y="296595"/>
                  </a:lnTo>
                  <a:lnTo>
                    <a:pt x="6311" y="302856"/>
                  </a:lnTo>
                  <a:lnTo>
                    <a:pt x="21882" y="302856"/>
                  </a:lnTo>
                  <a:lnTo>
                    <a:pt x="28194" y="296595"/>
                  </a:lnTo>
                  <a:lnTo>
                    <a:pt x="28194" y="6261"/>
                  </a:lnTo>
                  <a:close/>
                </a:path>
                <a:path w="117475" h="302895">
                  <a:moveTo>
                    <a:pt x="116979" y="6261"/>
                  </a:moveTo>
                  <a:lnTo>
                    <a:pt x="110655" y="0"/>
                  </a:lnTo>
                  <a:lnTo>
                    <a:pt x="95097" y="0"/>
                  </a:lnTo>
                  <a:lnTo>
                    <a:pt x="88773" y="6261"/>
                  </a:lnTo>
                  <a:lnTo>
                    <a:pt x="88773" y="288861"/>
                  </a:lnTo>
                  <a:lnTo>
                    <a:pt x="88773" y="296595"/>
                  </a:lnTo>
                  <a:lnTo>
                    <a:pt x="95097" y="302856"/>
                  </a:lnTo>
                  <a:lnTo>
                    <a:pt x="110655" y="302856"/>
                  </a:lnTo>
                  <a:lnTo>
                    <a:pt x="116979" y="296595"/>
                  </a:lnTo>
                  <a:lnTo>
                    <a:pt x="116979" y="626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20640" y="5622316"/>
              <a:ext cx="1584403" cy="39458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39998" y="6358064"/>
              <a:ext cx="103728" cy="14869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276987" y="6038444"/>
              <a:ext cx="28575" cy="305435"/>
            </a:xfrm>
            <a:custGeom>
              <a:avLst/>
              <a:gdLst/>
              <a:ahLst/>
              <a:cxnLst/>
              <a:rect l="l" t="t" r="r" b="b"/>
              <a:pathLst>
                <a:path w="28575" h="305435">
                  <a:moveTo>
                    <a:pt x="21724" y="0"/>
                  </a:moveTo>
                  <a:lnTo>
                    <a:pt x="6262" y="0"/>
                  </a:lnTo>
                  <a:lnTo>
                    <a:pt x="0" y="6279"/>
                  </a:lnTo>
                  <a:lnTo>
                    <a:pt x="0" y="299011"/>
                  </a:lnTo>
                  <a:lnTo>
                    <a:pt x="6262" y="305272"/>
                  </a:lnTo>
                  <a:lnTo>
                    <a:pt x="21724" y="305272"/>
                  </a:lnTo>
                  <a:lnTo>
                    <a:pt x="28182" y="299011"/>
                  </a:lnTo>
                  <a:lnTo>
                    <a:pt x="28182" y="13997"/>
                  </a:lnTo>
                  <a:lnTo>
                    <a:pt x="28182" y="6279"/>
                  </a:lnTo>
                  <a:lnTo>
                    <a:pt x="21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3" name="object 8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261430" y="5639075"/>
            <a:ext cx="175555" cy="186600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7695524" y="5131941"/>
            <a:ext cx="1299210" cy="886460"/>
            <a:chOff x="7695524" y="5131941"/>
            <a:chExt cx="1299210" cy="886460"/>
          </a:xfrm>
        </p:grpSpPr>
        <p:pic>
          <p:nvPicPr>
            <p:cNvPr id="85" name="object 8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502257" y="5866833"/>
              <a:ext cx="129171" cy="15129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88322" y="5622316"/>
              <a:ext cx="108034" cy="15040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224930" y="5734455"/>
              <a:ext cx="274955" cy="171450"/>
            </a:xfrm>
            <a:custGeom>
              <a:avLst/>
              <a:gdLst/>
              <a:ahLst/>
              <a:cxnLst/>
              <a:rect l="l" t="t" r="r" b="b"/>
              <a:pathLst>
                <a:path w="274954" h="171450">
                  <a:moveTo>
                    <a:pt x="16439" y="0"/>
                  </a:moveTo>
                  <a:lnTo>
                    <a:pt x="7828" y="2294"/>
                  </a:lnTo>
                  <a:lnTo>
                    <a:pt x="0" y="15689"/>
                  </a:lnTo>
                  <a:lnTo>
                    <a:pt x="2348" y="24243"/>
                  </a:lnTo>
                  <a:lnTo>
                    <a:pt x="251492" y="167120"/>
                  </a:lnTo>
                  <a:lnTo>
                    <a:pt x="258146" y="170988"/>
                  </a:lnTo>
                  <a:lnTo>
                    <a:pt x="266954" y="168694"/>
                  </a:lnTo>
                  <a:lnTo>
                    <a:pt x="274586" y="155299"/>
                  </a:lnTo>
                  <a:lnTo>
                    <a:pt x="272238" y="146745"/>
                  </a:lnTo>
                  <a:lnTo>
                    <a:pt x="1643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75013" y="5131941"/>
              <a:ext cx="129367" cy="15129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695514" y="5305971"/>
              <a:ext cx="501650" cy="647065"/>
            </a:xfrm>
            <a:custGeom>
              <a:avLst/>
              <a:gdLst/>
              <a:ahLst/>
              <a:cxnLst/>
              <a:rect l="l" t="t" r="r" b="b"/>
              <a:pathLst>
                <a:path w="501650" h="647064">
                  <a:moveTo>
                    <a:pt x="377926" y="432092"/>
                  </a:moveTo>
                  <a:lnTo>
                    <a:pt x="370103" y="418693"/>
                  </a:lnTo>
                  <a:lnTo>
                    <a:pt x="361492" y="416394"/>
                  </a:lnTo>
                  <a:lnTo>
                    <a:pt x="2159" y="622465"/>
                  </a:lnTo>
                  <a:lnTo>
                    <a:pt x="0" y="631012"/>
                  </a:lnTo>
                  <a:lnTo>
                    <a:pt x="7632" y="644410"/>
                  </a:lnTo>
                  <a:lnTo>
                    <a:pt x="16243" y="646709"/>
                  </a:lnTo>
                  <a:lnTo>
                    <a:pt x="368922" y="444512"/>
                  </a:lnTo>
                  <a:lnTo>
                    <a:pt x="375577" y="440639"/>
                  </a:lnTo>
                  <a:lnTo>
                    <a:pt x="377926" y="432092"/>
                  </a:lnTo>
                  <a:close/>
                </a:path>
                <a:path w="501650" h="647064">
                  <a:moveTo>
                    <a:pt x="412965" y="6261"/>
                  </a:moveTo>
                  <a:lnTo>
                    <a:pt x="406501" y="0"/>
                  </a:lnTo>
                  <a:lnTo>
                    <a:pt x="391045" y="0"/>
                  </a:lnTo>
                  <a:lnTo>
                    <a:pt x="384771" y="6261"/>
                  </a:lnTo>
                  <a:lnTo>
                    <a:pt x="384771" y="288861"/>
                  </a:lnTo>
                  <a:lnTo>
                    <a:pt x="384771" y="296595"/>
                  </a:lnTo>
                  <a:lnTo>
                    <a:pt x="391045" y="302856"/>
                  </a:lnTo>
                  <a:lnTo>
                    <a:pt x="406501" y="302856"/>
                  </a:lnTo>
                  <a:lnTo>
                    <a:pt x="412965" y="296595"/>
                  </a:lnTo>
                  <a:lnTo>
                    <a:pt x="412965" y="6261"/>
                  </a:lnTo>
                  <a:close/>
                </a:path>
                <a:path w="501650" h="647064">
                  <a:moveTo>
                    <a:pt x="501624" y="6261"/>
                  </a:moveTo>
                  <a:lnTo>
                    <a:pt x="495350" y="0"/>
                  </a:lnTo>
                  <a:lnTo>
                    <a:pt x="479704" y="0"/>
                  </a:lnTo>
                  <a:lnTo>
                    <a:pt x="473430" y="6261"/>
                  </a:lnTo>
                  <a:lnTo>
                    <a:pt x="473430" y="288861"/>
                  </a:lnTo>
                  <a:lnTo>
                    <a:pt x="473430" y="296595"/>
                  </a:lnTo>
                  <a:lnTo>
                    <a:pt x="479704" y="302856"/>
                  </a:lnTo>
                  <a:lnTo>
                    <a:pt x="495350" y="302856"/>
                  </a:lnTo>
                  <a:lnTo>
                    <a:pt x="501624" y="296595"/>
                  </a:lnTo>
                  <a:lnTo>
                    <a:pt x="501624" y="626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891141" y="5655153"/>
              <a:ext cx="103532" cy="14878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638278" y="5763209"/>
              <a:ext cx="221939" cy="139299"/>
            </a:xfrm>
            <a:prstGeom prst="rect">
              <a:avLst/>
            </a:prstGeom>
          </p:spPr>
        </p:pic>
      </p:grpSp>
      <p:sp>
        <p:nvSpPr>
          <p:cNvPr id="92" name="object 92"/>
          <p:cNvSpPr txBox="1">
            <a:spLocks noGrp="1"/>
          </p:cNvSpPr>
          <p:nvPr>
            <p:ph type="title"/>
          </p:nvPr>
        </p:nvSpPr>
        <p:spPr>
          <a:xfrm>
            <a:off x="78739" y="2794"/>
            <a:ext cx="2185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Mechanism</a:t>
            </a:r>
            <a:endParaRPr sz="3600"/>
          </a:p>
        </p:txBody>
      </p:sp>
      <p:sp>
        <p:nvSpPr>
          <p:cNvPr id="93" name="object 93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8547" y="23571"/>
            <a:ext cx="6210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000FF"/>
                </a:solidFill>
                <a:latin typeface="Calibri"/>
                <a:cs typeface="Calibri"/>
              </a:rPr>
              <a:t>SCH</a:t>
            </a:r>
            <a:r>
              <a:rPr sz="14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00FF"/>
                </a:solidFill>
                <a:latin typeface="Calibri"/>
                <a:cs typeface="Calibri"/>
              </a:rPr>
              <a:t>102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047" y="0"/>
            <a:ext cx="9153525" cy="1484630"/>
            <a:chOff x="-3047" y="0"/>
            <a:chExt cx="9153525" cy="1484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12740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4813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" y="1524"/>
              <a:ext cx="9144000" cy="12009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" y="1524"/>
              <a:ext cx="9144000" cy="1201420"/>
            </a:xfrm>
            <a:custGeom>
              <a:avLst/>
              <a:gdLst/>
              <a:ahLst/>
              <a:cxnLst/>
              <a:rect l="l" t="t" r="r" b="b"/>
              <a:pathLst>
                <a:path w="9144000" h="1201420">
                  <a:moveTo>
                    <a:pt x="0" y="1200912"/>
                  </a:moveTo>
                  <a:lnTo>
                    <a:pt x="9144000" y="12009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9144">
              <a:solidFill>
                <a:srgbClr val="2E2E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3357" y="2794"/>
            <a:ext cx="885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Rules</a:t>
            </a:r>
            <a:r>
              <a:rPr sz="3600" spc="-20" dirty="0"/>
              <a:t> </a:t>
            </a:r>
            <a:r>
              <a:rPr sz="3600" spc="-25" dirty="0"/>
              <a:t>for</a:t>
            </a:r>
            <a:r>
              <a:rPr sz="3600" spc="-10" dirty="0"/>
              <a:t> </a:t>
            </a:r>
            <a:r>
              <a:rPr sz="3600" spc="-5" dirty="0"/>
              <a:t>Using</a:t>
            </a:r>
            <a:r>
              <a:rPr sz="3600" spc="10" dirty="0"/>
              <a:t> </a:t>
            </a:r>
            <a:r>
              <a:rPr sz="3600" spc="-5" dirty="0"/>
              <a:t>Curved</a:t>
            </a:r>
            <a:r>
              <a:rPr sz="3600" spc="-15" dirty="0"/>
              <a:t> </a:t>
            </a:r>
            <a:r>
              <a:rPr sz="3600" spc="-20" dirty="0"/>
              <a:t>Arrows</a:t>
            </a:r>
            <a:r>
              <a:rPr sz="3600" spc="-5" dirty="0"/>
              <a:t> in</a:t>
            </a:r>
            <a:r>
              <a:rPr sz="3600" spc="15" dirty="0"/>
              <a:t> </a:t>
            </a:r>
            <a:r>
              <a:rPr sz="3600" spc="-25" dirty="0"/>
              <a:t>Polar</a:t>
            </a:r>
            <a:r>
              <a:rPr sz="3600" spc="15" dirty="0"/>
              <a:t> </a:t>
            </a:r>
            <a:r>
              <a:rPr sz="3600" spc="-15" dirty="0"/>
              <a:t>Reaction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27940" y="407149"/>
            <a:ext cx="9089390" cy="431927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40"/>
              </a:spcBef>
            </a:pPr>
            <a:r>
              <a:rPr sz="3600" dirty="0">
                <a:solidFill>
                  <a:srgbClr val="0000FF"/>
                </a:solidFill>
                <a:latin typeface="Calibri"/>
                <a:cs typeface="Calibri"/>
              </a:rPr>
              <a:t>Mechanisms</a:t>
            </a:r>
            <a:endParaRPr sz="3600">
              <a:latin typeface="Calibri"/>
              <a:cs typeface="Calibri"/>
            </a:endParaRPr>
          </a:p>
          <a:p>
            <a:pPr marL="63500" algn="just">
              <a:lnSpc>
                <a:spcPct val="100000"/>
              </a:lnSpc>
              <a:spcBef>
                <a:spcPts val="1000"/>
              </a:spcBef>
            </a:pP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Rule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  <a:p>
            <a:pPr marL="63500" marR="55880" algn="just">
              <a:lnSpc>
                <a:spcPct val="100000"/>
              </a:lnSpc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Electrons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move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0000FF"/>
                </a:solidFill>
                <a:latin typeface="Calibri"/>
                <a:cs typeface="Calibri"/>
              </a:rPr>
              <a:t>from</a:t>
            </a:r>
            <a:r>
              <a:rPr sz="3200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nucleophilic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source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(Nu: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Nu:</a:t>
            </a:r>
            <a:r>
              <a:rPr sz="3150" b="1" spc="-7" baseline="25132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) </a:t>
            </a:r>
            <a:r>
              <a:rPr sz="3200" i="1" spc="-1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an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electrophilic sink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(E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150" b="1" spc="15" baseline="25132" dirty="0">
                <a:solidFill>
                  <a:srgbClr val="0000FF"/>
                </a:solidFill>
                <a:latin typeface="Calibri"/>
                <a:cs typeface="Calibri"/>
              </a:rPr>
              <a:t>+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).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nucleophilic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source must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have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pair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available,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usually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either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lone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pair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multiple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bond.</a:t>
            </a:r>
            <a:endParaRPr sz="3200">
              <a:latin typeface="Calibri"/>
              <a:cs typeface="Calibri"/>
            </a:endParaRPr>
          </a:p>
          <a:p>
            <a:pPr marL="63500" marR="209550" algn="just">
              <a:lnSpc>
                <a:spcPct val="100000"/>
              </a:lnSpc>
              <a:spcBef>
                <a:spcPts val="465"/>
              </a:spcBef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Electrons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usually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flow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from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one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of</a:t>
            </a:r>
            <a:r>
              <a:rPr sz="3200" spc="7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these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nucleophiles.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658" y="4907879"/>
            <a:ext cx="8658577" cy="155717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1574" y="2590800"/>
            <a:ext cx="6408429" cy="18653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" y="385318"/>
            <a:ext cx="9041130" cy="1976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electrophilic</a:t>
            </a:r>
            <a:r>
              <a:rPr spc="-5" dirty="0"/>
              <a:t> sink</a:t>
            </a:r>
            <a:r>
              <a:rPr dirty="0"/>
              <a:t> </a:t>
            </a:r>
            <a:r>
              <a:rPr spc="-15" dirty="0"/>
              <a:t>must</a:t>
            </a:r>
            <a:r>
              <a:rPr spc="-10"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5" dirty="0"/>
              <a:t>able</a:t>
            </a:r>
            <a:r>
              <a:rPr spc="10" dirty="0"/>
              <a:t> </a:t>
            </a:r>
            <a:r>
              <a:rPr spc="-15" dirty="0"/>
              <a:t>to</a:t>
            </a:r>
            <a:r>
              <a:rPr spc="-10" dirty="0"/>
              <a:t> </a:t>
            </a:r>
            <a:r>
              <a:rPr spc="-5" dirty="0"/>
              <a:t>accept</a:t>
            </a:r>
            <a:r>
              <a:rPr dirty="0"/>
              <a:t> </a:t>
            </a:r>
            <a:r>
              <a:rPr spc="25" dirty="0"/>
              <a:t>an </a:t>
            </a:r>
            <a:r>
              <a:rPr spc="30" dirty="0"/>
              <a:t> </a:t>
            </a:r>
            <a:r>
              <a:rPr spc="-15" dirty="0"/>
              <a:t>electron </a:t>
            </a:r>
            <a:r>
              <a:rPr spc="-60" dirty="0"/>
              <a:t>pair, </a:t>
            </a:r>
            <a:r>
              <a:rPr dirty="0"/>
              <a:t>usually </a:t>
            </a:r>
            <a:r>
              <a:rPr spc="-10" dirty="0"/>
              <a:t>because </a:t>
            </a:r>
            <a:r>
              <a:rPr dirty="0"/>
              <a:t>it </a:t>
            </a:r>
            <a:r>
              <a:rPr spc="-5" dirty="0"/>
              <a:t>has either a positively </a:t>
            </a:r>
            <a:r>
              <a:rPr dirty="0"/>
              <a:t> </a:t>
            </a:r>
            <a:r>
              <a:rPr spc="-15" dirty="0"/>
              <a:t>charged </a:t>
            </a:r>
            <a:r>
              <a:rPr spc="-5" dirty="0"/>
              <a:t>(+) </a:t>
            </a:r>
            <a:r>
              <a:rPr spc="-15" dirty="0"/>
              <a:t>atom </a:t>
            </a:r>
            <a:r>
              <a:rPr spc="-5" dirty="0"/>
              <a:t>or a positively </a:t>
            </a:r>
            <a:r>
              <a:rPr spc="-10" dirty="0"/>
              <a:t>polarized </a:t>
            </a:r>
            <a:r>
              <a:rPr spc="5" dirty="0"/>
              <a:t>(</a:t>
            </a:r>
            <a:r>
              <a:rPr spc="5" dirty="0">
                <a:latin typeface="Symbol"/>
                <a:cs typeface="Symbol"/>
              </a:rPr>
              <a:t></a:t>
            </a:r>
            <a:r>
              <a:rPr sz="3150" spc="7" baseline="25132" dirty="0"/>
              <a:t>+</a:t>
            </a:r>
            <a:r>
              <a:rPr sz="3200" spc="5" dirty="0"/>
              <a:t>) </a:t>
            </a:r>
            <a:r>
              <a:rPr sz="3200" spc="-15" dirty="0"/>
              <a:t>atom </a:t>
            </a:r>
            <a:r>
              <a:rPr sz="3200" spc="5" dirty="0"/>
              <a:t>in </a:t>
            </a:r>
            <a:r>
              <a:rPr sz="3200" spc="10" dirty="0"/>
              <a:t> </a:t>
            </a:r>
            <a:r>
              <a:rPr sz="3200" spc="-5" dirty="0"/>
              <a:t>a functional</a:t>
            </a:r>
            <a:r>
              <a:rPr sz="3200" spc="25" dirty="0"/>
              <a:t> </a:t>
            </a:r>
            <a:r>
              <a:rPr sz="3200" spc="-15" dirty="0"/>
              <a:t>group.</a:t>
            </a:r>
            <a:endParaRPr sz="3200">
              <a:latin typeface="Symbol"/>
              <a:cs typeface="Symbo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75" y="4661904"/>
            <a:ext cx="5718057" cy="207875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8889"/>
            <a:ext cx="10756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5" dirty="0">
                <a:latin typeface="Calibri"/>
                <a:cs typeface="Calibri"/>
              </a:rPr>
              <a:t>Rule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496265"/>
            <a:ext cx="898779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nucleophile can be either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negatively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charged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neutral.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If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nucleophile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negatively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charged,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that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donates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pair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becomes</a:t>
            </a:r>
            <a:r>
              <a:rPr sz="3200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neutral.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8317992" cy="19690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3820109"/>
            <a:ext cx="89877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02590" algn="l"/>
                <a:tab pos="1115695" algn="l"/>
                <a:tab pos="3204845" algn="l"/>
                <a:tab pos="3619500" algn="l"/>
                <a:tab pos="5067935" algn="l"/>
                <a:tab pos="5781040" algn="l"/>
                <a:tab pos="6805930" algn="l"/>
                <a:tab pos="7647305" algn="l"/>
              </a:tabLst>
            </a:pP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t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cleop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hil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neut</a:t>
            </a:r>
            <a:r>
              <a:rPr sz="3200" spc="-8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t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t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don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es  the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</a:t>
            </a:r>
            <a:r>
              <a:rPr sz="32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pair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acquires</a:t>
            </a:r>
            <a:r>
              <a:rPr sz="3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positive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charge.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740" y="4921572"/>
            <a:ext cx="6628493" cy="185765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8889"/>
            <a:ext cx="10756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5" dirty="0">
                <a:latin typeface="Calibri"/>
                <a:cs typeface="Calibri"/>
              </a:rPr>
              <a:t>Rule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496265"/>
            <a:ext cx="8992235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 electrophile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can be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either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positively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charged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neutral.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If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electrophile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positively charged,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bearing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that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charge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becomes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neutral</a:t>
            </a:r>
            <a:r>
              <a:rPr sz="3200" spc="6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after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accepting</a:t>
            </a:r>
            <a:r>
              <a:rPr sz="3200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pair.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268" y="2754750"/>
            <a:ext cx="8391492" cy="226995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54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If</a:t>
            </a:r>
            <a:r>
              <a:rPr spc="175" dirty="0"/>
              <a:t> </a:t>
            </a:r>
            <a:r>
              <a:rPr spc="-5" dirty="0"/>
              <a:t>the</a:t>
            </a:r>
            <a:r>
              <a:rPr spc="165" dirty="0"/>
              <a:t> </a:t>
            </a:r>
            <a:r>
              <a:rPr spc="-10" dirty="0"/>
              <a:t>electrophile</a:t>
            </a:r>
            <a:r>
              <a:rPr spc="185" dirty="0"/>
              <a:t> </a:t>
            </a:r>
            <a:r>
              <a:rPr dirty="0"/>
              <a:t>is</a:t>
            </a:r>
            <a:r>
              <a:rPr spc="160" dirty="0"/>
              <a:t> </a:t>
            </a:r>
            <a:r>
              <a:rPr spc="-15" dirty="0"/>
              <a:t>neutral,</a:t>
            </a:r>
            <a:r>
              <a:rPr spc="175" dirty="0"/>
              <a:t> </a:t>
            </a:r>
            <a:r>
              <a:rPr spc="5" dirty="0"/>
              <a:t>the</a:t>
            </a:r>
            <a:r>
              <a:rPr spc="165" dirty="0"/>
              <a:t> </a:t>
            </a:r>
            <a:r>
              <a:rPr spc="-15" dirty="0"/>
              <a:t>atom</a:t>
            </a:r>
            <a:r>
              <a:rPr spc="155" dirty="0"/>
              <a:t> </a:t>
            </a:r>
            <a:r>
              <a:rPr spc="-10" dirty="0"/>
              <a:t>that</a:t>
            </a:r>
            <a:r>
              <a:rPr spc="170" dirty="0"/>
              <a:t> </a:t>
            </a:r>
            <a:r>
              <a:rPr spc="-5" dirty="0"/>
              <a:t>ultimately </a:t>
            </a:r>
            <a:r>
              <a:rPr spc="-710" dirty="0"/>
              <a:t> </a:t>
            </a:r>
            <a:r>
              <a:rPr spc="-10" dirty="0"/>
              <a:t>accepts</a:t>
            </a:r>
            <a:r>
              <a:rPr spc="45" dirty="0"/>
              <a:t> </a:t>
            </a:r>
            <a:r>
              <a:rPr spc="-5" dirty="0"/>
              <a:t>the </a:t>
            </a:r>
            <a:r>
              <a:rPr spc="-10" dirty="0"/>
              <a:t>electron</a:t>
            </a:r>
            <a:r>
              <a:rPr spc="5" dirty="0"/>
              <a:t> </a:t>
            </a:r>
            <a:r>
              <a:rPr spc="-5" dirty="0"/>
              <a:t>pair</a:t>
            </a:r>
            <a:r>
              <a:rPr spc="10" dirty="0"/>
              <a:t> </a:t>
            </a:r>
            <a:r>
              <a:rPr spc="-10" dirty="0"/>
              <a:t>acquires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20" dirty="0"/>
              <a:t> </a:t>
            </a:r>
            <a:r>
              <a:rPr spc="-15" dirty="0"/>
              <a:t>negative</a:t>
            </a:r>
            <a:r>
              <a:rPr dirty="0"/>
              <a:t> </a:t>
            </a:r>
            <a:r>
              <a:rPr spc="-15" dirty="0"/>
              <a:t>charge.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998" y="1618978"/>
            <a:ext cx="8198872" cy="20147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9" y="3973195"/>
            <a:ext cx="8991600" cy="2463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this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happen,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0000FF"/>
                </a:solidFill>
                <a:latin typeface="Calibri"/>
                <a:cs typeface="Calibri"/>
              </a:rPr>
              <a:t>however,</a:t>
            </a:r>
            <a:r>
              <a:rPr sz="32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the 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negative</a:t>
            </a:r>
            <a:r>
              <a:rPr sz="3200" spc="6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charge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must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stabilized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by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being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electronegative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such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as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oxygen,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nitrogen,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or a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halogen.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Carbon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hydrogen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do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not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typically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stabilize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negative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charge.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8889"/>
            <a:ext cx="10756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5" dirty="0">
                <a:latin typeface="Calibri"/>
                <a:cs typeface="Calibri"/>
              </a:rPr>
              <a:t>Rule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4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3505200"/>
            <a:ext cx="9144000" cy="2931160"/>
            <a:chOff x="0" y="3505200"/>
            <a:chExt cx="9144000" cy="29311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162" y="4931663"/>
              <a:ext cx="8617139" cy="150451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505200"/>
              <a:ext cx="9144000" cy="1384300"/>
            </a:xfrm>
            <a:custGeom>
              <a:avLst/>
              <a:gdLst/>
              <a:ahLst/>
              <a:cxnLst/>
              <a:rect l="l" t="t" r="r" b="b"/>
              <a:pathLst>
                <a:path w="9144000" h="1384300">
                  <a:moveTo>
                    <a:pt x="9144000" y="0"/>
                  </a:moveTo>
                  <a:lnTo>
                    <a:pt x="0" y="0"/>
                  </a:lnTo>
                  <a:lnTo>
                    <a:pt x="0" y="1383792"/>
                  </a:lnTo>
                  <a:lnTo>
                    <a:pt x="9144000" y="138379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496265"/>
            <a:ext cx="8988425" cy="4326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octet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rule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must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followed.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That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is, no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second-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row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atom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left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with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ten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(or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four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hydrogen).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If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electron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pair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moves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that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already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has an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octet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(or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two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hydrogen),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another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pair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must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simultaneously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move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from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that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to maintain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octet.</a:t>
            </a:r>
            <a:endParaRPr sz="32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  <a:spcBef>
                <a:spcPts val="74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This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hydrogen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already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has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two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electrons.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When</a:t>
            </a:r>
            <a:r>
              <a:rPr sz="28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another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electron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pair moves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hydrogen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from </a:t>
            </a:r>
            <a:r>
              <a:rPr sz="2800" spc="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double bond,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electron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pair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H–O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bond</a:t>
            </a:r>
            <a:r>
              <a:rPr sz="28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must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 leave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373" y="4921630"/>
            <a:ext cx="228600" cy="491490"/>
          </a:xfrm>
          <a:custGeom>
            <a:avLst/>
            <a:gdLst/>
            <a:ahLst/>
            <a:cxnLst/>
            <a:rect l="l" t="t" r="r" b="b"/>
            <a:pathLst>
              <a:path w="228600" h="491489">
                <a:moveTo>
                  <a:pt x="0" y="238633"/>
                </a:moveTo>
                <a:lnTo>
                  <a:pt x="39750" y="491109"/>
                </a:lnTo>
                <a:lnTo>
                  <a:pt x="205090" y="321056"/>
                </a:lnTo>
                <a:lnTo>
                  <a:pt x="133731" y="321056"/>
                </a:lnTo>
                <a:lnTo>
                  <a:pt x="61087" y="298069"/>
                </a:lnTo>
                <a:lnTo>
                  <a:pt x="72645" y="261705"/>
                </a:lnTo>
                <a:lnTo>
                  <a:pt x="0" y="238633"/>
                </a:lnTo>
                <a:close/>
              </a:path>
              <a:path w="228600" h="491489">
                <a:moveTo>
                  <a:pt x="72645" y="261705"/>
                </a:moveTo>
                <a:lnTo>
                  <a:pt x="61087" y="298069"/>
                </a:lnTo>
                <a:lnTo>
                  <a:pt x="133731" y="321056"/>
                </a:lnTo>
                <a:lnTo>
                  <a:pt x="145269" y="284770"/>
                </a:lnTo>
                <a:lnTo>
                  <a:pt x="72645" y="261705"/>
                </a:lnTo>
                <a:close/>
              </a:path>
              <a:path w="228600" h="491489">
                <a:moveTo>
                  <a:pt x="145269" y="284770"/>
                </a:moveTo>
                <a:lnTo>
                  <a:pt x="133731" y="321056"/>
                </a:lnTo>
                <a:lnTo>
                  <a:pt x="205090" y="321056"/>
                </a:lnTo>
                <a:lnTo>
                  <a:pt x="217931" y="307848"/>
                </a:lnTo>
                <a:lnTo>
                  <a:pt x="145269" y="284770"/>
                </a:lnTo>
                <a:close/>
              </a:path>
              <a:path w="228600" h="491489">
                <a:moveTo>
                  <a:pt x="155828" y="0"/>
                </a:moveTo>
                <a:lnTo>
                  <a:pt x="72645" y="261705"/>
                </a:lnTo>
                <a:lnTo>
                  <a:pt x="145269" y="284770"/>
                </a:lnTo>
                <a:lnTo>
                  <a:pt x="228472" y="23114"/>
                </a:lnTo>
                <a:lnTo>
                  <a:pt x="1558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762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REFERENCES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6002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200" dirty="0" smtClean="0">
                <a:solidFill>
                  <a:schemeClr val="tx2">
                    <a:lumMod val="75000"/>
                  </a:schemeClr>
                </a:solidFill>
              </a:rPr>
              <a:t>Advanced Organic Chemistry – Francis A Carey , Richard Sundberg(2018)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 smtClean="0">
                <a:solidFill>
                  <a:schemeClr val="tx2">
                    <a:lumMod val="75000"/>
                  </a:schemeClr>
                </a:solidFill>
              </a:rPr>
              <a:t>Organic Chemistry- Jonathan Clayden, Nick Greeves, Stuart Warren(2017)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 smtClean="0">
                <a:solidFill>
                  <a:schemeClr val="tx2">
                    <a:lumMod val="75000"/>
                  </a:schemeClr>
                </a:solidFill>
              </a:rPr>
              <a:t>Organic Chemistry 6</a:t>
            </a:r>
            <a:r>
              <a:rPr lang="en-IN" sz="32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3200" dirty="0" smtClean="0">
                <a:solidFill>
                  <a:schemeClr val="tx2">
                    <a:lumMod val="75000"/>
                  </a:schemeClr>
                </a:solidFill>
              </a:rPr>
              <a:t> Edition – Marc Loudon , Juin Parise (2019)</a:t>
            </a:r>
            <a:endParaRPr lang="en-IN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3877310" cy="844550"/>
            <a:chOff x="0" y="0"/>
            <a:chExt cx="3877310" cy="844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820689" cy="6447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877055" cy="8442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1523"/>
              <a:ext cx="3782567" cy="5852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3" y="1523"/>
            <a:ext cx="3782695" cy="58547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50"/>
              </a:spcBef>
            </a:pPr>
            <a:r>
              <a:rPr b="1" spc="-10" dirty="0">
                <a:solidFill>
                  <a:srgbClr val="0030CC"/>
                </a:solidFill>
                <a:latin typeface="Calibri"/>
                <a:cs typeface="Calibri"/>
              </a:rPr>
              <a:t>I.</a:t>
            </a:r>
            <a:r>
              <a:rPr b="1" spc="-2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30CC"/>
                </a:solidFill>
                <a:latin typeface="Calibri"/>
                <a:cs typeface="Calibri"/>
              </a:rPr>
              <a:t>Addition</a:t>
            </a:r>
            <a:r>
              <a:rPr b="1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30CC"/>
                </a:solidFill>
                <a:latin typeface="Calibri"/>
                <a:cs typeface="Calibri"/>
              </a:rPr>
              <a:t>Reactions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167700" y="4005303"/>
            <a:ext cx="306705" cy="716280"/>
            <a:chOff x="1167700" y="4005303"/>
            <a:chExt cx="306705" cy="7162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5250" y="4259145"/>
              <a:ext cx="148712" cy="2066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89866" y="4500920"/>
              <a:ext cx="116839" cy="206375"/>
            </a:xfrm>
            <a:custGeom>
              <a:avLst/>
              <a:gdLst/>
              <a:ahLst/>
              <a:cxnLst/>
              <a:rect l="l" t="t" r="r" b="b"/>
              <a:pathLst>
                <a:path w="116840" h="206375">
                  <a:moveTo>
                    <a:pt x="0" y="205917"/>
                  </a:moveTo>
                  <a:lnTo>
                    <a:pt x="116304" y="0"/>
                  </a:lnTo>
                </a:path>
              </a:pathLst>
            </a:custGeom>
            <a:ln w="32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7700" y="4486517"/>
              <a:ext cx="160655" cy="234950"/>
            </a:xfrm>
            <a:custGeom>
              <a:avLst/>
              <a:gdLst/>
              <a:ahLst/>
              <a:cxnLst/>
              <a:rect l="l" t="t" r="r" b="b"/>
              <a:pathLst>
                <a:path w="160655" h="234950">
                  <a:moveTo>
                    <a:pt x="124633" y="0"/>
                  </a:moveTo>
                  <a:lnTo>
                    <a:pt x="0" y="214137"/>
                  </a:lnTo>
                  <a:lnTo>
                    <a:pt x="36025" y="234745"/>
                  </a:lnTo>
                  <a:lnTo>
                    <a:pt x="160645" y="20584"/>
                  </a:lnTo>
                  <a:lnTo>
                    <a:pt x="12463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2524" y="4019728"/>
              <a:ext cx="118745" cy="210185"/>
            </a:xfrm>
            <a:custGeom>
              <a:avLst/>
              <a:gdLst/>
              <a:ahLst/>
              <a:cxnLst/>
              <a:rect l="l" t="t" r="r" b="b"/>
              <a:pathLst>
                <a:path w="118744" h="210185">
                  <a:moveTo>
                    <a:pt x="0" y="0"/>
                  </a:moveTo>
                  <a:lnTo>
                    <a:pt x="118521" y="209695"/>
                  </a:lnTo>
                </a:path>
              </a:pathLst>
            </a:custGeom>
            <a:ln w="32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0363" y="4005303"/>
              <a:ext cx="163195" cy="238760"/>
            </a:xfrm>
            <a:custGeom>
              <a:avLst/>
              <a:gdLst/>
              <a:ahLst/>
              <a:cxnLst/>
              <a:rect l="l" t="t" r="r" b="b"/>
              <a:pathLst>
                <a:path w="163194" h="238760">
                  <a:moveTo>
                    <a:pt x="36020" y="0"/>
                  </a:moveTo>
                  <a:lnTo>
                    <a:pt x="0" y="20607"/>
                  </a:lnTo>
                  <a:lnTo>
                    <a:pt x="126823" y="238546"/>
                  </a:lnTo>
                  <a:lnTo>
                    <a:pt x="162858" y="217961"/>
                  </a:lnTo>
                  <a:lnTo>
                    <a:pt x="3602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914278" y="3754140"/>
            <a:ext cx="436880" cy="1217295"/>
            <a:chOff x="1914278" y="3754140"/>
            <a:chExt cx="436880" cy="121729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4278" y="4259145"/>
              <a:ext cx="148712" cy="2066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8099" y="4766280"/>
              <a:ext cx="142706" cy="20454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82024" y="4518849"/>
              <a:ext cx="108585" cy="191770"/>
            </a:xfrm>
            <a:custGeom>
              <a:avLst/>
              <a:gdLst/>
              <a:ahLst/>
              <a:cxnLst/>
              <a:rect l="l" t="t" r="r" b="b"/>
              <a:pathLst>
                <a:path w="108585" h="191770">
                  <a:moveTo>
                    <a:pt x="107965" y="191583"/>
                  </a:moveTo>
                  <a:lnTo>
                    <a:pt x="0" y="0"/>
                  </a:lnTo>
                </a:path>
              </a:pathLst>
            </a:custGeom>
            <a:ln w="32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9849" y="4504423"/>
              <a:ext cx="152400" cy="220979"/>
            </a:xfrm>
            <a:custGeom>
              <a:avLst/>
              <a:gdLst/>
              <a:ahLst/>
              <a:cxnLst/>
              <a:rect l="l" t="t" r="r" b="b"/>
              <a:pathLst>
                <a:path w="152400" h="220979">
                  <a:moveTo>
                    <a:pt x="36034" y="0"/>
                  </a:moveTo>
                  <a:lnTo>
                    <a:pt x="0" y="20607"/>
                  </a:lnTo>
                  <a:lnTo>
                    <a:pt x="116304" y="220411"/>
                  </a:lnTo>
                  <a:lnTo>
                    <a:pt x="152315" y="199826"/>
                  </a:lnTo>
                  <a:lnTo>
                    <a:pt x="3603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8099" y="3754140"/>
              <a:ext cx="142706" cy="2045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68210" y="4016454"/>
              <a:ext cx="109220" cy="193675"/>
            </a:xfrm>
            <a:custGeom>
              <a:avLst/>
              <a:gdLst/>
              <a:ahLst/>
              <a:cxnLst/>
              <a:rect l="l" t="t" r="r" b="b"/>
              <a:pathLst>
                <a:path w="109219" h="193675">
                  <a:moveTo>
                    <a:pt x="108935" y="0"/>
                  </a:moveTo>
                  <a:lnTo>
                    <a:pt x="0" y="193232"/>
                  </a:lnTo>
                </a:path>
              </a:pathLst>
            </a:custGeom>
            <a:ln w="32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46035" y="4002051"/>
              <a:ext cx="153670" cy="222250"/>
            </a:xfrm>
            <a:custGeom>
              <a:avLst/>
              <a:gdLst/>
              <a:ahLst/>
              <a:cxnLst/>
              <a:rect l="l" t="t" r="r" b="b"/>
              <a:pathLst>
                <a:path w="153669" h="222250">
                  <a:moveTo>
                    <a:pt x="117251" y="0"/>
                  </a:moveTo>
                  <a:lnTo>
                    <a:pt x="0" y="201452"/>
                  </a:lnTo>
                  <a:lnTo>
                    <a:pt x="36034" y="222060"/>
                  </a:lnTo>
                  <a:lnTo>
                    <a:pt x="153285" y="20584"/>
                  </a:lnTo>
                  <a:lnTo>
                    <a:pt x="11725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536907" y="4331799"/>
            <a:ext cx="321945" cy="41275"/>
            <a:chOff x="1536907" y="4331799"/>
            <a:chExt cx="321945" cy="41275"/>
          </a:xfrm>
        </p:grpSpPr>
        <p:sp>
          <p:nvSpPr>
            <p:cNvPr id="23" name="object 23"/>
            <p:cNvSpPr/>
            <p:nvPr/>
          </p:nvSpPr>
          <p:spPr>
            <a:xfrm>
              <a:off x="1541065" y="4352406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89">
                  <a:moveTo>
                    <a:pt x="313201" y="0"/>
                  </a:moveTo>
                  <a:lnTo>
                    <a:pt x="0" y="0"/>
                  </a:lnTo>
                </a:path>
              </a:pathLst>
            </a:custGeom>
            <a:ln w="320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36907" y="4331799"/>
              <a:ext cx="321945" cy="41275"/>
            </a:xfrm>
            <a:custGeom>
              <a:avLst/>
              <a:gdLst/>
              <a:ahLst/>
              <a:cxnLst/>
              <a:rect l="l" t="t" r="r" b="b"/>
              <a:pathLst>
                <a:path w="321944" h="41275">
                  <a:moveTo>
                    <a:pt x="321493" y="0"/>
                  </a:moveTo>
                  <a:lnTo>
                    <a:pt x="0" y="0"/>
                  </a:lnTo>
                  <a:lnTo>
                    <a:pt x="0" y="41215"/>
                  </a:lnTo>
                  <a:lnTo>
                    <a:pt x="321493" y="41215"/>
                  </a:lnTo>
                  <a:lnTo>
                    <a:pt x="32149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536907" y="4434838"/>
            <a:ext cx="321945" cy="41275"/>
            <a:chOff x="1536907" y="4434838"/>
            <a:chExt cx="321945" cy="41275"/>
          </a:xfrm>
        </p:grpSpPr>
        <p:sp>
          <p:nvSpPr>
            <p:cNvPr id="26" name="object 26"/>
            <p:cNvSpPr/>
            <p:nvPr/>
          </p:nvSpPr>
          <p:spPr>
            <a:xfrm>
              <a:off x="1541065" y="4455445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89">
                  <a:moveTo>
                    <a:pt x="313201" y="0"/>
                  </a:moveTo>
                  <a:lnTo>
                    <a:pt x="0" y="0"/>
                  </a:lnTo>
                </a:path>
              </a:pathLst>
            </a:custGeom>
            <a:ln w="320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36907" y="4434838"/>
              <a:ext cx="321945" cy="41275"/>
            </a:xfrm>
            <a:custGeom>
              <a:avLst/>
              <a:gdLst/>
              <a:ahLst/>
              <a:cxnLst/>
              <a:rect l="l" t="t" r="r" b="b"/>
              <a:pathLst>
                <a:path w="321944" h="41275">
                  <a:moveTo>
                    <a:pt x="321493" y="0"/>
                  </a:moveTo>
                  <a:lnTo>
                    <a:pt x="0" y="0"/>
                  </a:lnTo>
                  <a:lnTo>
                    <a:pt x="0" y="41215"/>
                  </a:lnTo>
                  <a:lnTo>
                    <a:pt x="321493" y="41215"/>
                  </a:lnTo>
                  <a:lnTo>
                    <a:pt x="32149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0031" y="4766280"/>
            <a:ext cx="142727" cy="20454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0031" y="3754140"/>
            <a:ext cx="142727" cy="20454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00134" y="4342789"/>
            <a:ext cx="138132" cy="14638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24577" y="4295460"/>
            <a:ext cx="253027" cy="20362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57143" y="4295460"/>
            <a:ext cx="252935" cy="203627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537200" y="4366145"/>
            <a:ext cx="362585" cy="41275"/>
            <a:chOff x="3537200" y="4366145"/>
            <a:chExt cx="362585" cy="41275"/>
          </a:xfrm>
        </p:grpSpPr>
        <p:sp>
          <p:nvSpPr>
            <p:cNvPr id="34" name="object 34"/>
            <p:cNvSpPr/>
            <p:nvPr/>
          </p:nvSpPr>
          <p:spPr>
            <a:xfrm>
              <a:off x="3541358" y="4386753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4">
                  <a:moveTo>
                    <a:pt x="354340" y="0"/>
                  </a:moveTo>
                  <a:lnTo>
                    <a:pt x="0" y="0"/>
                  </a:lnTo>
                </a:path>
              </a:pathLst>
            </a:custGeom>
            <a:ln w="32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37200" y="4366145"/>
              <a:ext cx="362585" cy="41275"/>
            </a:xfrm>
            <a:custGeom>
              <a:avLst/>
              <a:gdLst/>
              <a:ahLst/>
              <a:cxnLst/>
              <a:rect l="l" t="t" r="r" b="b"/>
              <a:pathLst>
                <a:path w="362585" h="41275">
                  <a:moveTo>
                    <a:pt x="362587" y="0"/>
                  </a:moveTo>
                  <a:lnTo>
                    <a:pt x="0" y="0"/>
                  </a:lnTo>
                  <a:lnTo>
                    <a:pt x="0" y="41215"/>
                  </a:lnTo>
                  <a:lnTo>
                    <a:pt x="362587" y="41215"/>
                  </a:lnTo>
                  <a:lnTo>
                    <a:pt x="3625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489578" y="3994037"/>
            <a:ext cx="1734185" cy="555625"/>
            <a:chOff x="4489578" y="3994037"/>
            <a:chExt cx="1734185" cy="555625"/>
          </a:xfrm>
        </p:grpSpPr>
        <p:sp>
          <p:nvSpPr>
            <p:cNvPr id="37" name="object 37"/>
            <p:cNvSpPr/>
            <p:nvPr/>
          </p:nvSpPr>
          <p:spPr>
            <a:xfrm>
              <a:off x="4489577" y="4337735"/>
              <a:ext cx="1732914" cy="210185"/>
            </a:xfrm>
            <a:custGeom>
              <a:avLst/>
              <a:gdLst/>
              <a:ahLst/>
              <a:cxnLst/>
              <a:rect l="l" t="t" r="r" b="b"/>
              <a:pathLst>
                <a:path w="1732914" h="210185">
                  <a:moveTo>
                    <a:pt x="1732432" y="106273"/>
                  </a:moveTo>
                  <a:lnTo>
                    <a:pt x="1316647" y="0"/>
                  </a:lnTo>
                  <a:lnTo>
                    <a:pt x="1333284" y="21361"/>
                  </a:lnTo>
                  <a:lnTo>
                    <a:pt x="1342745" y="35699"/>
                  </a:lnTo>
                  <a:lnTo>
                    <a:pt x="1352219" y="52209"/>
                  </a:lnTo>
                  <a:lnTo>
                    <a:pt x="1360538" y="70040"/>
                  </a:lnTo>
                  <a:lnTo>
                    <a:pt x="1365656" y="85661"/>
                  </a:lnTo>
                  <a:lnTo>
                    <a:pt x="0" y="85661"/>
                  </a:lnTo>
                  <a:lnTo>
                    <a:pt x="0" y="126873"/>
                  </a:lnTo>
                  <a:lnTo>
                    <a:pt x="1365478" y="126873"/>
                  </a:lnTo>
                  <a:lnTo>
                    <a:pt x="1360538" y="141554"/>
                  </a:lnTo>
                  <a:lnTo>
                    <a:pt x="1342745" y="175006"/>
                  </a:lnTo>
                  <a:lnTo>
                    <a:pt x="1333284" y="188976"/>
                  </a:lnTo>
                  <a:lnTo>
                    <a:pt x="1316647" y="209791"/>
                  </a:lnTo>
                  <a:lnTo>
                    <a:pt x="1732432" y="10627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06229" y="4337729"/>
              <a:ext cx="415925" cy="210185"/>
            </a:xfrm>
            <a:custGeom>
              <a:avLst/>
              <a:gdLst/>
              <a:ahLst/>
              <a:cxnLst/>
              <a:rect l="l" t="t" r="r" b="b"/>
              <a:pathLst>
                <a:path w="415925" h="210185">
                  <a:moveTo>
                    <a:pt x="415784" y="106267"/>
                  </a:moveTo>
                  <a:lnTo>
                    <a:pt x="350818" y="122442"/>
                  </a:lnTo>
                  <a:lnTo>
                    <a:pt x="207892" y="158027"/>
                  </a:lnTo>
                  <a:lnTo>
                    <a:pt x="64966" y="193612"/>
                  </a:lnTo>
                  <a:lnTo>
                    <a:pt x="0" y="209787"/>
                  </a:lnTo>
                  <a:lnTo>
                    <a:pt x="8120" y="199981"/>
                  </a:lnTo>
                  <a:lnTo>
                    <a:pt x="25986" y="175011"/>
                  </a:lnTo>
                  <a:lnTo>
                    <a:pt x="43852" y="141549"/>
                  </a:lnTo>
                  <a:lnTo>
                    <a:pt x="51973" y="106267"/>
                  </a:lnTo>
                  <a:lnTo>
                    <a:pt x="43852" y="70043"/>
                  </a:lnTo>
                  <a:lnTo>
                    <a:pt x="25986" y="35694"/>
                  </a:lnTo>
                  <a:lnTo>
                    <a:pt x="8120" y="10064"/>
                  </a:lnTo>
                  <a:lnTo>
                    <a:pt x="0" y="0"/>
                  </a:lnTo>
                  <a:lnTo>
                    <a:pt x="64966" y="16604"/>
                  </a:lnTo>
                  <a:lnTo>
                    <a:pt x="207892" y="53133"/>
                  </a:lnTo>
                  <a:lnTo>
                    <a:pt x="350818" y="89663"/>
                  </a:lnTo>
                  <a:lnTo>
                    <a:pt x="415784" y="106267"/>
                  </a:lnTo>
                  <a:close/>
                </a:path>
              </a:pathLst>
            </a:custGeom>
            <a:ln w="321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33794" y="3994037"/>
              <a:ext cx="380365" cy="220345"/>
            </a:xfrm>
            <a:custGeom>
              <a:avLst/>
              <a:gdLst/>
              <a:ahLst/>
              <a:cxnLst/>
              <a:rect l="l" t="t" r="r" b="b"/>
              <a:pathLst>
                <a:path w="380364" h="220345">
                  <a:moveTo>
                    <a:pt x="93551" y="13234"/>
                  </a:moveTo>
                  <a:lnTo>
                    <a:pt x="87545" y="13234"/>
                  </a:lnTo>
                  <a:lnTo>
                    <a:pt x="78024" y="13694"/>
                  </a:lnTo>
                  <a:lnTo>
                    <a:pt x="36900" y="29546"/>
                  </a:lnTo>
                  <a:lnTo>
                    <a:pt x="9799" y="65653"/>
                  </a:lnTo>
                  <a:lnTo>
                    <a:pt x="389" y="107222"/>
                  </a:lnTo>
                  <a:lnTo>
                    <a:pt x="0" y="119158"/>
                  </a:lnTo>
                  <a:lnTo>
                    <a:pt x="386" y="130841"/>
                  </a:lnTo>
                  <a:lnTo>
                    <a:pt x="9257" y="170809"/>
                  </a:lnTo>
                  <a:lnTo>
                    <a:pt x="35168" y="204904"/>
                  </a:lnTo>
                  <a:lnTo>
                    <a:pt x="75523" y="219487"/>
                  </a:lnTo>
                  <a:lnTo>
                    <a:pt x="85004" y="219907"/>
                  </a:lnTo>
                  <a:lnTo>
                    <a:pt x="93089" y="219907"/>
                  </a:lnTo>
                  <a:lnTo>
                    <a:pt x="129817" y="209672"/>
                  </a:lnTo>
                  <a:lnTo>
                    <a:pt x="147190" y="196644"/>
                  </a:lnTo>
                  <a:lnTo>
                    <a:pt x="87314" y="196644"/>
                  </a:lnTo>
                  <a:lnTo>
                    <a:pt x="80251" y="196322"/>
                  </a:lnTo>
                  <a:lnTo>
                    <a:pt x="42502" y="176471"/>
                  </a:lnTo>
                  <a:lnTo>
                    <a:pt x="27603" y="136094"/>
                  </a:lnTo>
                  <a:lnTo>
                    <a:pt x="26564" y="117945"/>
                  </a:lnTo>
                  <a:lnTo>
                    <a:pt x="26863" y="108178"/>
                  </a:lnTo>
                  <a:lnTo>
                    <a:pt x="36554" y="68374"/>
                  </a:lnTo>
                  <a:lnTo>
                    <a:pt x="62598" y="41398"/>
                  </a:lnTo>
                  <a:lnTo>
                    <a:pt x="69759" y="37918"/>
                  </a:lnTo>
                  <a:lnTo>
                    <a:pt x="77844" y="36178"/>
                  </a:lnTo>
                  <a:lnTo>
                    <a:pt x="146552" y="36178"/>
                  </a:lnTo>
                  <a:lnTo>
                    <a:pt x="146448" y="35765"/>
                  </a:lnTo>
                  <a:lnTo>
                    <a:pt x="145524" y="34163"/>
                  </a:lnTo>
                  <a:lnTo>
                    <a:pt x="144369" y="32995"/>
                  </a:lnTo>
                  <a:lnTo>
                    <a:pt x="142983" y="31461"/>
                  </a:lnTo>
                  <a:lnTo>
                    <a:pt x="105563" y="14997"/>
                  </a:lnTo>
                  <a:lnTo>
                    <a:pt x="99557" y="13830"/>
                  </a:lnTo>
                  <a:lnTo>
                    <a:pt x="93551" y="13234"/>
                  </a:lnTo>
                  <a:close/>
                </a:path>
                <a:path w="380364" h="220345">
                  <a:moveTo>
                    <a:pt x="143445" y="176585"/>
                  </a:moveTo>
                  <a:lnTo>
                    <a:pt x="139980" y="176585"/>
                  </a:lnTo>
                  <a:lnTo>
                    <a:pt x="137208" y="177707"/>
                  </a:lnTo>
                  <a:lnTo>
                    <a:pt x="131203" y="182218"/>
                  </a:lnTo>
                  <a:lnTo>
                    <a:pt x="127507" y="184577"/>
                  </a:lnTo>
                  <a:lnTo>
                    <a:pt x="95168" y="196644"/>
                  </a:lnTo>
                  <a:lnTo>
                    <a:pt x="147190" y="196644"/>
                  </a:lnTo>
                  <a:lnTo>
                    <a:pt x="147372" y="196322"/>
                  </a:lnTo>
                  <a:lnTo>
                    <a:pt x="147548" y="195659"/>
                  </a:lnTo>
                  <a:lnTo>
                    <a:pt x="147651" y="195358"/>
                  </a:lnTo>
                  <a:lnTo>
                    <a:pt x="148065" y="194537"/>
                  </a:lnTo>
                  <a:lnTo>
                    <a:pt x="148527" y="192568"/>
                  </a:lnTo>
                  <a:lnTo>
                    <a:pt x="148527" y="191446"/>
                  </a:lnTo>
                  <a:lnTo>
                    <a:pt x="148758" y="190301"/>
                  </a:lnTo>
                  <a:lnTo>
                    <a:pt x="144369" y="176906"/>
                  </a:lnTo>
                  <a:lnTo>
                    <a:pt x="143445" y="176585"/>
                  </a:lnTo>
                  <a:close/>
                </a:path>
                <a:path w="380364" h="220345">
                  <a:moveTo>
                    <a:pt x="146552" y="36178"/>
                  </a:moveTo>
                  <a:lnTo>
                    <a:pt x="94706" y="36178"/>
                  </a:lnTo>
                  <a:lnTo>
                    <a:pt x="101636" y="37162"/>
                  </a:lnTo>
                  <a:lnTo>
                    <a:pt x="107641" y="39154"/>
                  </a:lnTo>
                  <a:lnTo>
                    <a:pt x="135822" y="55114"/>
                  </a:lnTo>
                  <a:lnTo>
                    <a:pt x="138363" y="56236"/>
                  </a:lnTo>
                  <a:lnTo>
                    <a:pt x="141828" y="56236"/>
                  </a:lnTo>
                  <a:lnTo>
                    <a:pt x="143214" y="55824"/>
                  </a:lnTo>
                  <a:lnTo>
                    <a:pt x="144138" y="55022"/>
                  </a:lnTo>
                  <a:lnTo>
                    <a:pt x="145293" y="54221"/>
                  </a:lnTo>
                  <a:lnTo>
                    <a:pt x="145986" y="53282"/>
                  </a:lnTo>
                  <a:lnTo>
                    <a:pt x="146910" y="51038"/>
                  </a:lnTo>
                  <a:lnTo>
                    <a:pt x="147372" y="49847"/>
                  </a:lnTo>
                  <a:lnTo>
                    <a:pt x="147834" y="47283"/>
                  </a:lnTo>
                  <a:lnTo>
                    <a:pt x="147748" y="41719"/>
                  </a:lnTo>
                  <a:lnTo>
                    <a:pt x="147635" y="41146"/>
                  </a:lnTo>
                  <a:lnTo>
                    <a:pt x="147603" y="39818"/>
                  </a:lnTo>
                  <a:lnTo>
                    <a:pt x="147141" y="37689"/>
                  </a:lnTo>
                  <a:lnTo>
                    <a:pt x="146679" y="36681"/>
                  </a:lnTo>
                  <a:lnTo>
                    <a:pt x="146552" y="36178"/>
                  </a:lnTo>
                  <a:close/>
                </a:path>
                <a:path w="380364" h="220345">
                  <a:moveTo>
                    <a:pt x="266795" y="13234"/>
                  </a:moveTo>
                  <a:lnTo>
                    <a:pt x="260558" y="13234"/>
                  </a:lnTo>
                  <a:lnTo>
                    <a:pt x="251069" y="13694"/>
                  </a:lnTo>
                  <a:lnTo>
                    <a:pt x="209913" y="29546"/>
                  </a:lnTo>
                  <a:lnTo>
                    <a:pt x="182941" y="65653"/>
                  </a:lnTo>
                  <a:lnTo>
                    <a:pt x="173438" y="107222"/>
                  </a:lnTo>
                  <a:lnTo>
                    <a:pt x="173012" y="119158"/>
                  </a:lnTo>
                  <a:lnTo>
                    <a:pt x="173398" y="130841"/>
                  </a:lnTo>
                  <a:lnTo>
                    <a:pt x="182270" y="170809"/>
                  </a:lnTo>
                  <a:lnTo>
                    <a:pt x="208267" y="204904"/>
                  </a:lnTo>
                  <a:lnTo>
                    <a:pt x="248535" y="219487"/>
                  </a:lnTo>
                  <a:lnTo>
                    <a:pt x="258017" y="219907"/>
                  </a:lnTo>
                  <a:lnTo>
                    <a:pt x="266102" y="219907"/>
                  </a:lnTo>
                  <a:lnTo>
                    <a:pt x="273493" y="219129"/>
                  </a:lnTo>
                  <a:lnTo>
                    <a:pt x="286660" y="216015"/>
                  </a:lnTo>
                  <a:lnTo>
                    <a:pt x="292666" y="214114"/>
                  </a:lnTo>
                  <a:lnTo>
                    <a:pt x="297747" y="211893"/>
                  </a:lnTo>
                  <a:lnTo>
                    <a:pt x="303060" y="209672"/>
                  </a:lnTo>
                  <a:lnTo>
                    <a:pt x="320197" y="196644"/>
                  </a:lnTo>
                  <a:lnTo>
                    <a:pt x="260327" y="196644"/>
                  </a:lnTo>
                  <a:lnTo>
                    <a:pt x="253267" y="196322"/>
                  </a:lnTo>
                  <a:lnTo>
                    <a:pt x="215745" y="176471"/>
                  </a:lnTo>
                  <a:lnTo>
                    <a:pt x="200616" y="136094"/>
                  </a:lnTo>
                  <a:lnTo>
                    <a:pt x="199576" y="117945"/>
                  </a:lnTo>
                  <a:lnTo>
                    <a:pt x="199876" y="108178"/>
                  </a:lnTo>
                  <a:lnTo>
                    <a:pt x="209566" y="68374"/>
                  </a:lnTo>
                  <a:lnTo>
                    <a:pt x="243002" y="37918"/>
                  </a:lnTo>
                  <a:lnTo>
                    <a:pt x="250856" y="36178"/>
                  </a:lnTo>
                  <a:lnTo>
                    <a:pt x="319668" y="36178"/>
                  </a:lnTo>
                  <a:lnTo>
                    <a:pt x="319461" y="35765"/>
                  </a:lnTo>
                  <a:lnTo>
                    <a:pt x="294514" y="19394"/>
                  </a:lnTo>
                  <a:lnTo>
                    <a:pt x="289894" y="17654"/>
                  </a:lnTo>
                  <a:lnTo>
                    <a:pt x="284350" y="16188"/>
                  </a:lnTo>
                  <a:lnTo>
                    <a:pt x="278575" y="14997"/>
                  </a:lnTo>
                  <a:lnTo>
                    <a:pt x="272569" y="13830"/>
                  </a:lnTo>
                  <a:lnTo>
                    <a:pt x="266795" y="13234"/>
                  </a:lnTo>
                  <a:close/>
                </a:path>
                <a:path w="380364" h="220345">
                  <a:moveTo>
                    <a:pt x="316458" y="176585"/>
                  </a:moveTo>
                  <a:lnTo>
                    <a:pt x="312993" y="176585"/>
                  </a:lnTo>
                  <a:lnTo>
                    <a:pt x="310452" y="177707"/>
                  </a:lnTo>
                  <a:lnTo>
                    <a:pt x="307449" y="179974"/>
                  </a:lnTo>
                  <a:lnTo>
                    <a:pt x="304215" y="182218"/>
                  </a:lnTo>
                  <a:lnTo>
                    <a:pt x="268412" y="196644"/>
                  </a:lnTo>
                  <a:lnTo>
                    <a:pt x="320197" y="196644"/>
                  </a:lnTo>
                  <a:lnTo>
                    <a:pt x="320847" y="195453"/>
                  </a:lnTo>
                  <a:lnTo>
                    <a:pt x="321540" y="192568"/>
                  </a:lnTo>
                  <a:lnTo>
                    <a:pt x="321540" y="191446"/>
                  </a:lnTo>
                  <a:lnTo>
                    <a:pt x="321771" y="190301"/>
                  </a:lnTo>
                  <a:lnTo>
                    <a:pt x="317613" y="176906"/>
                  </a:lnTo>
                  <a:lnTo>
                    <a:pt x="316458" y="176585"/>
                  </a:lnTo>
                  <a:close/>
                </a:path>
                <a:path w="380364" h="220345">
                  <a:moveTo>
                    <a:pt x="319668" y="36178"/>
                  </a:moveTo>
                  <a:lnTo>
                    <a:pt x="267950" y="36178"/>
                  </a:lnTo>
                  <a:lnTo>
                    <a:pt x="274879" y="37162"/>
                  </a:lnTo>
                  <a:lnTo>
                    <a:pt x="280654" y="39154"/>
                  </a:lnTo>
                  <a:lnTo>
                    <a:pt x="308835" y="55114"/>
                  </a:lnTo>
                  <a:lnTo>
                    <a:pt x="311376" y="56236"/>
                  </a:lnTo>
                  <a:lnTo>
                    <a:pt x="315072" y="56236"/>
                  </a:lnTo>
                  <a:lnTo>
                    <a:pt x="316227" y="55824"/>
                  </a:lnTo>
                  <a:lnTo>
                    <a:pt x="317382" y="55022"/>
                  </a:lnTo>
                  <a:lnTo>
                    <a:pt x="318306" y="54221"/>
                  </a:lnTo>
                  <a:lnTo>
                    <a:pt x="318999" y="53282"/>
                  </a:lnTo>
                  <a:lnTo>
                    <a:pt x="319461" y="52160"/>
                  </a:lnTo>
                  <a:lnTo>
                    <a:pt x="320154" y="51038"/>
                  </a:lnTo>
                  <a:lnTo>
                    <a:pt x="320847" y="47283"/>
                  </a:lnTo>
                  <a:lnTo>
                    <a:pt x="320761" y="41719"/>
                  </a:lnTo>
                  <a:lnTo>
                    <a:pt x="320647" y="41146"/>
                  </a:lnTo>
                  <a:lnTo>
                    <a:pt x="320616" y="39818"/>
                  </a:lnTo>
                  <a:lnTo>
                    <a:pt x="319923" y="36681"/>
                  </a:lnTo>
                  <a:lnTo>
                    <a:pt x="319668" y="36178"/>
                  </a:lnTo>
                  <a:close/>
                </a:path>
                <a:path w="380364" h="220345">
                  <a:moveTo>
                    <a:pt x="369355" y="0"/>
                  </a:moveTo>
                  <a:lnTo>
                    <a:pt x="365659" y="0"/>
                  </a:lnTo>
                  <a:lnTo>
                    <a:pt x="364042" y="114"/>
                  </a:lnTo>
                  <a:lnTo>
                    <a:pt x="355495" y="5884"/>
                  </a:lnTo>
                  <a:lnTo>
                    <a:pt x="355495" y="212992"/>
                  </a:lnTo>
                  <a:lnTo>
                    <a:pt x="365428" y="218831"/>
                  </a:lnTo>
                  <a:lnTo>
                    <a:pt x="369586" y="218831"/>
                  </a:lnTo>
                  <a:lnTo>
                    <a:pt x="371434" y="218717"/>
                  </a:lnTo>
                  <a:lnTo>
                    <a:pt x="374206" y="218259"/>
                  </a:lnTo>
                  <a:lnTo>
                    <a:pt x="375361" y="217915"/>
                  </a:lnTo>
                  <a:lnTo>
                    <a:pt x="376285" y="217412"/>
                  </a:lnTo>
                  <a:lnTo>
                    <a:pt x="377439" y="216908"/>
                  </a:lnTo>
                  <a:lnTo>
                    <a:pt x="378363" y="216129"/>
                  </a:lnTo>
                  <a:lnTo>
                    <a:pt x="379056" y="215076"/>
                  </a:lnTo>
                  <a:lnTo>
                    <a:pt x="379960" y="212992"/>
                  </a:lnTo>
                  <a:lnTo>
                    <a:pt x="379960" y="5884"/>
                  </a:lnTo>
                  <a:lnTo>
                    <a:pt x="370972" y="114"/>
                  </a:lnTo>
                  <a:lnTo>
                    <a:pt x="36935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41494" y="4145207"/>
              <a:ext cx="109951" cy="153413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31003" y="4362184"/>
            <a:ext cx="148758" cy="206673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41283" y="4363352"/>
            <a:ext cx="142752" cy="204429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6945941" y="4434838"/>
            <a:ext cx="329565" cy="41275"/>
            <a:chOff x="6945941" y="4434838"/>
            <a:chExt cx="329565" cy="41275"/>
          </a:xfrm>
        </p:grpSpPr>
        <p:sp>
          <p:nvSpPr>
            <p:cNvPr id="44" name="object 44"/>
            <p:cNvSpPr/>
            <p:nvPr/>
          </p:nvSpPr>
          <p:spPr>
            <a:xfrm>
              <a:off x="6950098" y="4455445"/>
              <a:ext cx="321310" cy="0"/>
            </a:xfrm>
            <a:custGeom>
              <a:avLst/>
              <a:gdLst/>
              <a:ahLst/>
              <a:cxnLst/>
              <a:rect l="l" t="t" r="r" b="b"/>
              <a:pathLst>
                <a:path w="321309">
                  <a:moveTo>
                    <a:pt x="0" y="0"/>
                  </a:moveTo>
                  <a:lnTo>
                    <a:pt x="320847" y="0"/>
                  </a:lnTo>
                </a:path>
              </a:pathLst>
            </a:custGeom>
            <a:ln w="320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45941" y="4434838"/>
              <a:ext cx="329565" cy="41275"/>
            </a:xfrm>
            <a:custGeom>
              <a:avLst/>
              <a:gdLst/>
              <a:ahLst/>
              <a:cxnLst/>
              <a:rect l="l" t="t" r="r" b="b"/>
              <a:pathLst>
                <a:path w="329565" h="41275">
                  <a:moveTo>
                    <a:pt x="329232" y="0"/>
                  </a:moveTo>
                  <a:lnTo>
                    <a:pt x="0" y="0"/>
                  </a:lnTo>
                  <a:lnTo>
                    <a:pt x="0" y="41215"/>
                  </a:lnTo>
                  <a:lnTo>
                    <a:pt x="329232" y="41215"/>
                  </a:lnTo>
                  <a:lnTo>
                    <a:pt x="32923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30310" y="3779465"/>
            <a:ext cx="142752" cy="20442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7379281" y="4044755"/>
            <a:ext cx="41910" cy="264160"/>
            <a:chOff x="7379281" y="4044755"/>
            <a:chExt cx="41910" cy="264160"/>
          </a:xfrm>
        </p:grpSpPr>
        <p:sp>
          <p:nvSpPr>
            <p:cNvPr id="48" name="object 48"/>
            <p:cNvSpPr/>
            <p:nvPr/>
          </p:nvSpPr>
          <p:spPr>
            <a:xfrm>
              <a:off x="7400070" y="4048877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h="255904">
                  <a:moveTo>
                    <a:pt x="0" y="0"/>
                  </a:moveTo>
                  <a:lnTo>
                    <a:pt x="0" y="255650"/>
                  </a:lnTo>
                </a:path>
              </a:pathLst>
            </a:custGeom>
            <a:ln w="323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79281" y="4044755"/>
              <a:ext cx="41910" cy="264160"/>
            </a:xfrm>
            <a:custGeom>
              <a:avLst/>
              <a:gdLst/>
              <a:ahLst/>
              <a:cxnLst/>
              <a:rect l="l" t="t" r="r" b="b"/>
              <a:pathLst>
                <a:path w="41909" h="264160">
                  <a:moveTo>
                    <a:pt x="41578" y="0"/>
                  </a:moveTo>
                  <a:lnTo>
                    <a:pt x="0" y="0"/>
                  </a:lnTo>
                  <a:lnTo>
                    <a:pt x="0" y="263894"/>
                  </a:lnTo>
                  <a:lnTo>
                    <a:pt x="41578" y="263894"/>
                  </a:lnTo>
                  <a:lnTo>
                    <a:pt x="4157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43708" y="4948040"/>
            <a:ext cx="252935" cy="203636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7379281" y="4634275"/>
            <a:ext cx="41910" cy="260985"/>
            <a:chOff x="7379281" y="4634275"/>
            <a:chExt cx="41910" cy="260985"/>
          </a:xfrm>
        </p:grpSpPr>
        <p:sp>
          <p:nvSpPr>
            <p:cNvPr id="52" name="object 52"/>
            <p:cNvSpPr/>
            <p:nvPr/>
          </p:nvSpPr>
          <p:spPr>
            <a:xfrm>
              <a:off x="7400070" y="4638420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252582"/>
                  </a:moveTo>
                  <a:lnTo>
                    <a:pt x="0" y="0"/>
                  </a:lnTo>
                </a:path>
              </a:pathLst>
            </a:custGeom>
            <a:ln w="323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79281" y="4634275"/>
              <a:ext cx="41910" cy="260985"/>
            </a:xfrm>
            <a:custGeom>
              <a:avLst/>
              <a:gdLst/>
              <a:ahLst/>
              <a:cxnLst/>
              <a:rect l="l" t="t" r="r" b="b"/>
              <a:pathLst>
                <a:path w="41909" h="260985">
                  <a:moveTo>
                    <a:pt x="41578" y="0"/>
                  </a:moveTo>
                  <a:lnTo>
                    <a:pt x="0" y="0"/>
                  </a:lnTo>
                  <a:lnTo>
                    <a:pt x="0" y="260848"/>
                  </a:lnTo>
                  <a:lnTo>
                    <a:pt x="41578" y="260848"/>
                  </a:lnTo>
                  <a:lnTo>
                    <a:pt x="415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object 5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20032" y="4362184"/>
            <a:ext cx="148758" cy="206673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7542592" y="4434838"/>
            <a:ext cx="321945" cy="41275"/>
            <a:chOff x="7542592" y="4434838"/>
            <a:chExt cx="321945" cy="41275"/>
          </a:xfrm>
        </p:grpSpPr>
        <p:sp>
          <p:nvSpPr>
            <p:cNvPr id="56" name="object 56"/>
            <p:cNvSpPr/>
            <p:nvPr/>
          </p:nvSpPr>
          <p:spPr>
            <a:xfrm>
              <a:off x="7546750" y="4455445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>
                  <a:moveTo>
                    <a:pt x="313224" y="0"/>
                  </a:moveTo>
                  <a:lnTo>
                    <a:pt x="0" y="0"/>
                  </a:lnTo>
                </a:path>
              </a:pathLst>
            </a:custGeom>
            <a:ln w="320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42592" y="4434838"/>
              <a:ext cx="321945" cy="41275"/>
            </a:xfrm>
            <a:custGeom>
              <a:avLst/>
              <a:gdLst/>
              <a:ahLst/>
              <a:cxnLst/>
              <a:rect l="l" t="t" r="r" b="b"/>
              <a:pathLst>
                <a:path w="321945" h="41275">
                  <a:moveTo>
                    <a:pt x="321493" y="0"/>
                  </a:moveTo>
                  <a:lnTo>
                    <a:pt x="0" y="0"/>
                  </a:lnTo>
                  <a:lnTo>
                    <a:pt x="0" y="41215"/>
                  </a:lnTo>
                  <a:lnTo>
                    <a:pt x="321493" y="41215"/>
                  </a:lnTo>
                  <a:lnTo>
                    <a:pt x="32149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" name="object 5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19339" y="3779465"/>
            <a:ext cx="142752" cy="204429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7968308" y="4044755"/>
            <a:ext cx="41910" cy="264160"/>
            <a:chOff x="7968308" y="4044755"/>
            <a:chExt cx="41910" cy="264160"/>
          </a:xfrm>
        </p:grpSpPr>
        <p:sp>
          <p:nvSpPr>
            <p:cNvPr id="60" name="object 60"/>
            <p:cNvSpPr/>
            <p:nvPr/>
          </p:nvSpPr>
          <p:spPr>
            <a:xfrm>
              <a:off x="7989098" y="4048877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h="255904">
                  <a:moveTo>
                    <a:pt x="0" y="0"/>
                  </a:moveTo>
                  <a:lnTo>
                    <a:pt x="0" y="255650"/>
                  </a:lnTo>
                </a:path>
              </a:pathLst>
            </a:custGeom>
            <a:ln w="323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68308" y="4044755"/>
              <a:ext cx="41910" cy="264160"/>
            </a:xfrm>
            <a:custGeom>
              <a:avLst/>
              <a:gdLst/>
              <a:ahLst/>
              <a:cxnLst/>
              <a:rect l="l" t="t" r="r" b="b"/>
              <a:pathLst>
                <a:path w="41909" h="264160">
                  <a:moveTo>
                    <a:pt x="41578" y="0"/>
                  </a:moveTo>
                  <a:lnTo>
                    <a:pt x="0" y="0"/>
                  </a:lnTo>
                  <a:lnTo>
                    <a:pt x="0" y="263894"/>
                  </a:lnTo>
                  <a:lnTo>
                    <a:pt x="41578" y="263894"/>
                  </a:lnTo>
                  <a:lnTo>
                    <a:pt x="4157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2" name="object 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32735" y="4948040"/>
            <a:ext cx="252935" cy="203636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7968308" y="4634275"/>
            <a:ext cx="41910" cy="260985"/>
            <a:chOff x="7968308" y="4634275"/>
            <a:chExt cx="41910" cy="260985"/>
          </a:xfrm>
        </p:grpSpPr>
        <p:sp>
          <p:nvSpPr>
            <p:cNvPr id="64" name="object 64"/>
            <p:cNvSpPr/>
            <p:nvPr/>
          </p:nvSpPr>
          <p:spPr>
            <a:xfrm>
              <a:off x="7989098" y="4638420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252582"/>
                  </a:moveTo>
                  <a:lnTo>
                    <a:pt x="0" y="0"/>
                  </a:lnTo>
                </a:path>
              </a:pathLst>
            </a:custGeom>
            <a:ln w="323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68308" y="4634275"/>
              <a:ext cx="41910" cy="260985"/>
            </a:xfrm>
            <a:custGeom>
              <a:avLst/>
              <a:gdLst/>
              <a:ahLst/>
              <a:cxnLst/>
              <a:rect l="l" t="t" r="r" b="b"/>
              <a:pathLst>
                <a:path w="41909" h="260985">
                  <a:moveTo>
                    <a:pt x="41578" y="0"/>
                  </a:moveTo>
                  <a:lnTo>
                    <a:pt x="0" y="0"/>
                  </a:lnTo>
                  <a:lnTo>
                    <a:pt x="0" y="260848"/>
                  </a:lnTo>
                  <a:lnTo>
                    <a:pt x="41578" y="260848"/>
                  </a:lnTo>
                  <a:lnTo>
                    <a:pt x="415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6" name="object 6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08366" y="4363352"/>
            <a:ext cx="142752" cy="204429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8131619" y="4434838"/>
            <a:ext cx="319405" cy="41275"/>
            <a:chOff x="8131619" y="4434838"/>
            <a:chExt cx="319405" cy="41275"/>
          </a:xfrm>
        </p:grpSpPr>
        <p:sp>
          <p:nvSpPr>
            <p:cNvPr id="68" name="object 68"/>
            <p:cNvSpPr/>
            <p:nvPr/>
          </p:nvSpPr>
          <p:spPr>
            <a:xfrm>
              <a:off x="8135777" y="4455445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311145" y="0"/>
                  </a:moveTo>
                  <a:lnTo>
                    <a:pt x="0" y="0"/>
                  </a:lnTo>
                </a:path>
              </a:pathLst>
            </a:custGeom>
            <a:ln w="320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31619" y="4434838"/>
              <a:ext cx="319405" cy="41275"/>
            </a:xfrm>
            <a:custGeom>
              <a:avLst/>
              <a:gdLst/>
              <a:ahLst/>
              <a:cxnLst/>
              <a:rect l="l" t="t" r="r" b="b"/>
              <a:pathLst>
                <a:path w="319404" h="41275">
                  <a:moveTo>
                    <a:pt x="319299" y="0"/>
                  </a:moveTo>
                  <a:lnTo>
                    <a:pt x="0" y="0"/>
                  </a:lnTo>
                  <a:lnTo>
                    <a:pt x="0" y="41215"/>
                  </a:lnTo>
                  <a:lnTo>
                    <a:pt x="319299" y="41215"/>
                  </a:lnTo>
                  <a:lnTo>
                    <a:pt x="31929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0" name="object 7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253199" y="1678432"/>
            <a:ext cx="5685384" cy="303445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78739" y="541985"/>
            <a:ext cx="8986520" cy="3104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Addition 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reactions occur 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when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two starting 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materials 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 add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together 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to </a:t>
            </a:r>
            <a:r>
              <a:rPr sz="3200" spc="-20" dirty="0">
                <a:solidFill>
                  <a:srgbClr val="0030CC"/>
                </a:solidFill>
                <a:latin typeface="Calibri"/>
                <a:cs typeface="Calibri"/>
              </a:rPr>
              <a:t>form 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only one product 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with 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no 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atoms 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left</a:t>
            </a:r>
            <a:r>
              <a:rPr sz="3200" spc="-2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80" dirty="0">
                <a:solidFill>
                  <a:srgbClr val="0030CC"/>
                </a:solidFill>
                <a:latin typeface="Calibri"/>
                <a:cs typeface="Calibri"/>
              </a:rPr>
              <a:t>over.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85"/>
              </a:spcBef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3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3200" spc="3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addition</a:t>
            </a:r>
            <a:r>
              <a:rPr sz="3200" spc="3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all</a:t>
            </a:r>
            <a:r>
              <a:rPr sz="3200" spc="3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parts</a:t>
            </a:r>
            <a:r>
              <a:rPr sz="3200" spc="3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3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3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adding</a:t>
            </a:r>
            <a:r>
              <a:rPr sz="3200" spc="3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reagent</a:t>
            </a:r>
            <a:r>
              <a:rPr sz="3200" spc="3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appear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the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product;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two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molecules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become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one.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Examples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2" name="object 7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734971" y="5721962"/>
            <a:ext cx="143400" cy="151810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3116228" y="5719423"/>
            <a:ext cx="441959" cy="212090"/>
          </a:xfrm>
          <a:custGeom>
            <a:avLst/>
            <a:gdLst/>
            <a:ahLst/>
            <a:cxnLst/>
            <a:rect l="l" t="t" r="r" b="b"/>
            <a:pathLst>
              <a:path w="441960" h="212089">
                <a:moveTo>
                  <a:pt x="14939" y="0"/>
                </a:moveTo>
                <a:lnTo>
                  <a:pt x="10910" y="0"/>
                </a:lnTo>
                <a:lnTo>
                  <a:pt x="9184" y="118"/>
                </a:lnTo>
                <a:lnTo>
                  <a:pt x="0" y="6073"/>
                </a:lnTo>
                <a:lnTo>
                  <a:pt x="0" y="205925"/>
                </a:lnTo>
                <a:lnTo>
                  <a:pt x="10719" y="211951"/>
                </a:lnTo>
                <a:lnTo>
                  <a:pt x="15155" y="211951"/>
                </a:lnTo>
                <a:lnTo>
                  <a:pt x="25922" y="112903"/>
                </a:lnTo>
                <a:lnTo>
                  <a:pt x="148148" y="112903"/>
                </a:lnTo>
                <a:lnTo>
                  <a:pt x="148148" y="89439"/>
                </a:lnTo>
                <a:lnTo>
                  <a:pt x="25922" y="89439"/>
                </a:lnTo>
                <a:lnTo>
                  <a:pt x="25900" y="6073"/>
                </a:lnTo>
                <a:lnTo>
                  <a:pt x="16690" y="142"/>
                </a:lnTo>
                <a:lnTo>
                  <a:pt x="14939" y="0"/>
                </a:lnTo>
                <a:close/>
              </a:path>
              <a:path w="441960" h="212089">
                <a:moveTo>
                  <a:pt x="148148" y="112903"/>
                </a:moveTo>
                <a:lnTo>
                  <a:pt x="122225" y="112903"/>
                </a:lnTo>
                <a:lnTo>
                  <a:pt x="122225" y="205925"/>
                </a:lnTo>
                <a:lnTo>
                  <a:pt x="132824" y="211951"/>
                </a:lnTo>
                <a:lnTo>
                  <a:pt x="137261" y="211951"/>
                </a:lnTo>
                <a:lnTo>
                  <a:pt x="148148" y="112903"/>
                </a:lnTo>
                <a:close/>
              </a:path>
              <a:path w="441960" h="212089">
                <a:moveTo>
                  <a:pt x="137069" y="0"/>
                </a:moveTo>
                <a:lnTo>
                  <a:pt x="133016" y="0"/>
                </a:lnTo>
                <a:lnTo>
                  <a:pt x="131290" y="142"/>
                </a:lnTo>
                <a:lnTo>
                  <a:pt x="122225" y="6073"/>
                </a:lnTo>
                <a:lnTo>
                  <a:pt x="122225" y="89439"/>
                </a:lnTo>
                <a:lnTo>
                  <a:pt x="148148" y="89439"/>
                </a:lnTo>
                <a:lnTo>
                  <a:pt x="148127" y="6073"/>
                </a:lnTo>
                <a:lnTo>
                  <a:pt x="137069" y="0"/>
                </a:lnTo>
                <a:close/>
              </a:path>
              <a:path w="441960" h="212089">
                <a:moveTo>
                  <a:pt x="265290" y="117149"/>
                </a:moveTo>
                <a:lnTo>
                  <a:pt x="195076" y="117149"/>
                </a:lnTo>
                <a:lnTo>
                  <a:pt x="193134" y="118074"/>
                </a:lnTo>
                <a:lnTo>
                  <a:pt x="190256" y="121752"/>
                </a:lnTo>
                <a:lnTo>
                  <a:pt x="189537" y="124504"/>
                </a:lnTo>
                <a:lnTo>
                  <a:pt x="189537" y="131882"/>
                </a:lnTo>
                <a:lnTo>
                  <a:pt x="190256" y="134634"/>
                </a:lnTo>
                <a:lnTo>
                  <a:pt x="193110" y="138287"/>
                </a:lnTo>
                <a:lnTo>
                  <a:pt x="195028" y="139189"/>
                </a:lnTo>
                <a:lnTo>
                  <a:pt x="266657" y="139189"/>
                </a:lnTo>
                <a:lnTo>
                  <a:pt x="268623" y="138287"/>
                </a:lnTo>
                <a:lnTo>
                  <a:pt x="271429" y="134634"/>
                </a:lnTo>
                <a:lnTo>
                  <a:pt x="272142" y="131882"/>
                </a:lnTo>
                <a:lnTo>
                  <a:pt x="272148" y="126615"/>
                </a:lnTo>
                <a:lnTo>
                  <a:pt x="272004" y="125144"/>
                </a:lnTo>
                <a:lnTo>
                  <a:pt x="265290" y="117149"/>
                </a:lnTo>
                <a:close/>
              </a:path>
              <a:path w="441960" h="212089">
                <a:moveTo>
                  <a:pt x="306727" y="0"/>
                </a:moveTo>
                <a:lnTo>
                  <a:pt x="301883" y="0"/>
                </a:lnTo>
                <a:lnTo>
                  <a:pt x="299677" y="142"/>
                </a:lnTo>
                <a:lnTo>
                  <a:pt x="295936" y="687"/>
                </a:lnTo>
                <a:lnTo>
                  <a:pt x="294401" y="1423"/>
                </a:lnTo>
                <a:lnTo>
                  <a:pt x="292003" y="3772"/>
                </a:lnTo>
                <a:lnTo>
                  <a:pt x="291500" y="5219"/>
                </a:lnTo>
                <a:lnTo>
                  <a:pt x="291859" y="8611"/>
                </a:lnTo>
                <a:lnTo>
                  <a:pt x="292459" y="10225"/>
                </a:lnTo>
                <a:lnTo>
                  <a:pt x="293466" y="11767"/>
                </a:lnTo>
                <a:lnTo>
                  <a:pt x="351066" y="105050"/>
                </a:lnTo>
                <a:lnTo>
                  <a:pt x="291308" y="200373"/>
                </a:lnTo>
                <a:lnTo>
                  <a:pt x="290349" y="201844"/>
                </a:lnTo>
                <a:lnTo>
                  <a:pt x="289817" y="203481"/>
                </a:lnTo>
                <a:lnTo>
                  <a:pt x="289677" y="205142"/>
                </a:lnTo>
                <a:lnTo>
                  <a:pt x="289584" y="206945"/>
                </a:lnTo>
                <a:lnTo>
                  <a:pt x="290085" y="208297"/>
                </a:lnTo>
                <a:lnTo>
                  <a:pt x="292507" y="210598"/>
                </a:lnTo>
                <a:lnTo>
                  <a:pt x="294018" y="211310"/>
                </a:lnTo>
                <a:lnTo>
                  <a:pt x="297639" y="211808"/>
                </a:lnTo>
                <a:lnTo>
                  <a:pt x="299917" y="211951"/>
                </a:lnTo>
                <a:lnTo>
                  <a:pt x="305168" y="211951"/>
                </a:lnTo>
                <a:lnTo>
                  <a:pt x="365742" y="122819"/>
                </a:lnTo>
                <a:lnTo>
                  <a:pt x="391827" y="122819"/>
                </a:lnTo>
                <a:lnTo>
                  <a:pt x="380369" y="104267"/>
                </a:lnTo>
                <a:lnTo>
                  <a:pt x="392337" y="85027"/>
                </a:lnTo>
                <a:lnTo>
                  <a:pt x="366077" y="85027"/>
                </a:lnTo>
                <a:lnTo>
                  <a:pt x="319628" y="5076"/>
                </a:lnTo>
                <a:lnTo>
                  <a:pt x="308741" y="94"/>
                </a:lnTo>
                <a:lnTo>
                  <a:pt x="306727" y="0"/>
                </a:lnTo>
                <a:close/>
              </a:path>
              <a:path w="441960" h="212089">
                <a:moveTo>
                  <a:pt x="413941" y="207728"/>
                </a:moveTo>
                <a:lnTo>
                  <a:pt x="425092" y="211951"/>
                </a:lnTo>
                <a:lnTo>
                  <a:pt x="430512" y="211951"/>
                </a:lnTo>
                <a:lnTo>
                  <a:pt x="441171" y="207846"/>
                </a:lnTo>
                <a:lnTo>
                  <a:pt x="415092" y="207846"/>
                </a:lnTo>
                <a:lnTo>
                  <a:pt x="413941" y="207728"/>
                </a:lnTo>
                <a:close/>
              </a:path>
              <a:path w="441960" h="212089">
                <a:moveTo>
                  <a:pt x="391827" y="122819"/>
                </a:moveTo>
                <a:lnTo>
                  <a:pt x="365742" y="122819"/>
                </a:lnTo>
                <a:lnTo>
                  <a:pt x="415092" y="207846"/>
                </a:lnTo>
                <a:lnTo>
                  <a:pt x="441171" y="207846"/>
                </a:lnTo>
                <a:lnTo>
                  <a:pt x="441566" y="206945"/>
                </a:lnTo>
                <a:lnTo>
                  <a:pt x="441239" y="203434"/>
                </a:lnTo>
                <a:lnTo>
                  <a:pt x="440703" y="201844"/>
                </a:lnTo>
                <a:lnTo>
                  <a:pt x="439696" y="200326"/>
                </a:lnTo>
                <a:lnTo>
                  <a:pt x="391827" y="122819"/>
                </a:lnTo>
                <a:close/>
              </a:path>
              <a:path w="441960" h="212089">
                <a:moveTo>
                  <a:pt x="428305" y="0"/>
                </a:moveTo>
                <a:lnTo>
                  <a:pt x="423797" y="0"/>
                </a:lnTo>
                <a:lnTo>
                  <a:pt x="421927" y="94"/>
                </a:lnTo>
                <a:lnTo>
                  <a:pt x="366077" y="85027"/>
                </a:lnTo>
                <a:lnTo>
                  <a:pt x="392337" y="85027"/>
                </a:lnTo>
                <a:lnTo>
                  <a:pt x="437538" y="12360"/>
                </a:lnTo>
                <a:lnTo>
                  <a:pt x="438713" y="10296"/>
                </a:lnTo>
                <a:lnTo>
                  <a:pt x="439360" y="8422"/>
                </a:lnTo>
                <a:lnTo>
                  <a:pt x="439434" y="6903"/>
                </a:lnTo>
                <a:lnTo>
                  <a:pt x="439403" y="4697"/>
                </a:lnTo>
                <a:lnTo>
                  <a:pt x="4283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3876968" y="5761317"/>
            <a:ext cx="951865" cy="88265"/>
            <a:chOff x="3876968" y="5761317"/>
            <a:chExt cx="951865" cy="88265"/>
          </a:xfrm>
        </p:grpSpPr>
        <p:sp>
          <p:nvSpPr>
            <p:cNvPr id="75" name="object 75"/>
            <p:cNvSpPr/>
            <p:nvPr/>
          </p:nvSpPr>
          <p:spPr>
            <a:xfrm>
              <a:off x="3876968" y="5782458"/>
              <a:ext cx="817880" cy="48895"/>
            </a:xfrm>
            <a:custGeom>
              <a:avLst/>
              <a:gdLst/>
              <a:ahLst/>
              <a:cxnLst/>
              <a:rect l="l" t="t" r="r" b="b"/>
              <a:pathLst>
                <a:path w="817879" h="48895">
                  <a:moveTo>
                    <a:pt x="817716" y="0"/>
                  </a:moveTo>
                  <a:lnTo>
                    <a:pt x="0" y="0"/>
                  </a:lnTo>
                  <a:lnTo>
                    <a:pt x="0" y="48397"/>
                  </a:lnTo>
                  <a:lnTo>
                    <a:pt x="817716" y="48397"/>
                  </a:lnTo>
                  <a:lnTo>
                    <a:pt x="81771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45061" y="5761317"/>
              <a:ext cx="183177" cy="87833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5074287" y="5336801"/>
            <a:ext cx="1574800" cy="939800"/>
            <a:chOff x="5074287" y="5336801"/>
            <a:chExt cx="1574800" cy="939800"/>
          </a:xfrm>
        </p:grpSpPr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74287" y="5711120"/>
              <a:ext cx="147956" cy="21195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625826" y="5806657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>
                  <a:moveTo>
                    <a:pt x="466170" y="0"/>
                  </a:moveTo>
                  <a:lnTo>
                    <a:pt x="0" y="0"/>
                  </a:lnTo>
                </a:path>
              </a:pathLst>
            </a:custGeom>
            <a:ln w="33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21509" y="5782933"/>
              <a:ext cx="474980" cy="47625"/>
            </a:xfrm>
            <a:custGeom>
              <a:avLst/>
              <a:gdLst/>
              <a:ahLst/>
              <a:cxnLst/>
              <a:rect l="l" t="t" r="r" b="b"/>
              <a:pathLst>
                <a:path w="474979" h="47625">
                  <a:moveTo>
                    <a:pt x="450583" y="0"/>
                  </a:moveTo>
                  <a:lnTo>
                    <a:pt x="23740" y="0"/>
                  </a:lnTo>
                  <a:lnTo>
                    <a:pt x="0" y="23724"/>
                  </a:lnTo>
                  <a:lnTo>
                    <a:pt x="23740" y="47448"/>
                  </a:lnTo>
                  <a:lnTo>
                    <a:pt x="450583" y="47448"/>
                  </a:lnTo>
                  <a:lnTo>
                    <a:pt x="474802" y="23724"/>
                  </a:lnTo>
                  <a:lnTo>
                    <a:pt x="45058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19111" y="5341190"/>
              <a:ext cx="2540" cy="461645"/>
            </a:xfrm>
            <a:custGeom>
              <a:avLst/>
              <a:gdLst/>
              <a:ahLst/>
              <a:cxnLst/>
              <a:rect l="l" t="t" r="r" b="b"/>
              <a:pathLst>
                <a:path w="2539" h="461645">
                  <a:moveTo>
                    <a:pt x="0" y="0"/>
                  </a:moveTo>
                  <a:lnTo>
                    <a:pt x="2398" y="461196"/>
                  </a:lnTo>
                </a:path>
              </a:pathLst>
            </a:custGeom>
            <a:ln w="33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595131" y="5336801"/>
              <a:ext cx="50165" cy="469900"/>
            </a:xfrm>
            <a:custGeom>
              <a:avLst/>
              <a:gdLst/>
              <a:ahLst/>
              <a:cxnLst/>
              <a:rect l="l" t="t" r="r" b="b"/>
              <a:pathLst>
                <a:path w="50164" h="469900">
                  <a:moveTo>
                    <a:pt x="47959" y="0"/>
                  </a:moveTo>
                  <a:lnTo>
                    <a:pt x="0" y="237"/>
                  </a:lnTo>
                  <a:lnTo>
                    <a:pt x="2158" y="446131"/>
                  </a:lnTo>
                  <a:lnTo>
                    <a:pt x="26377" y="469855"/>
                  </a:lnTo>
                  <a:lnTo>
                    <a:pt x="50118" y="446131"/>
                  </a:lnTo>
                  <a:lnTo>
                    <a:pt x="4795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619112" y="5810927"/>
              <a:ext cx="2540" cy="461645"/>
            </a:xfrm>
            <a:custGeom>
              <a:avLst/>
              <a:gdLst/>
              <a:ahLst/>
              <a:cxnLst/>
              <a:rect l="l" t="t" r="r" b="b"/>
              <a:pathLst>
                <a:path w="2539" h="461645">
                  <a:moveTo>
                    <a:pt x="0" y="461196"/>
                  </a:moveTo>
                  <a:lnTo>
                    <a:pt x="2397" y="0"/>
                  </a:lnTo>
                </a:path>
              </a:pathLst>
            </a:custGeom>
            <a:ln w="33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95132" y="5806657"/>
              <a:ext cx="50165" cy="469900"/>
            </a:xfrm>
            <a:custGeom>
              <a:avLst/>
              <a:gdLst/>
              <a:ahLst/>
              <a:cxnLst/>
              <a:rect l="l" t="t" r="r" b="b"/>
              <a:pathLst>
                <a:path w="50164" h="469900">
                  <a:moveTo>
                    <a:pt x="26377" y="0"/>
                  </a:moveTo>
                  <a:lnTo>
                    <a:pt x="2158" y="23724"/>
                  </a:lnTo>
                  <a:lnTo>
                    <a:pt x="0" y="469618"/>
                  </a:lnTo>
                  <a:lnTo>
                    <a:pt x="47959" y="469855"/>
                  </a:lnTo>
                  <a:lnTo>
                    <a:pt x="50118" y="23724"/>
                  </a:lnTo>
                  <a:lnTo>
                    <a:pt x="2637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265647" y="5806657"/>
              <a:ext cx="351790" cy="0"/>
            </a:xfrm>
            <a:custGeom>
              <a:avLst/>
              <a:gdLst/>
              <a:ahLst/>
              <a:cxnLst/>
              <a:rect l="l" t="t" r="r" b="b"/>
              <a:pathLst>
                <a:path w="351789">
                  <a:moveTo>
                    <a:pt x="0" y="0"/>
                  </a:moveTo>
                  <a:lnTo>
                    <a:pt x="351546" y="0"/>
                  </a:lnTo>
                </a:path>
              </a:pathLst>
            </a:custGeom>
            <a:ln w="33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261331" y="5782933"/>
              <a:ext cx="360680" cy="47625"/>
            </a:xfrm>
            <a:custGeom>
              <a:avLst/>
              <a:gdLst/>
              <a:ahLst/>
              <a:cxnLst/>
              <a:rect l="l" t="t" r="r" b="b"/>
              <a:pathLst>
                <a:path w="360679" h="47625">
                  <a:moveTo>
                    <a:pt x="335959" y="0"/>
                  </a:moveTo>
                  <a:lnTo>
                    <a:pt x="0" y="0"/>
                  </a:lnTo>
                  <a:lnTo>
                    <a:pt x="0" y="47448"/>
                  </a:lnTo>
                  <a:lnTo>
                    <a:pt x="335959" y="47448"/>
                  </a:lnTo>
                  <a:lnTo>
                    <a:pt x="360178" y="23724"/>
                  </a:lnTo>
                  <a:lnTo>
                    <a:pt x="33595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093914" y="5341190"/>
              <a:ext cx="2540" cy="461645"/>
            </a:xfrm>
            <a:custGeom>
              <a:avLst/>
              <a:gdLst/>
              <a:ahLst/>
              <a:cxnLst/>
              <a:rect l="l" t="t" r="r" b="b"/>
              <a:pathLst>
                <a:path w="2539" h="461645">
                  <a:moveTo>
                    <a:pt x="0" y="0"/>
                  </a:moveTo>
                  <a:lnTo>
                    <a:pt x="2398" y="461196"/>
                  </a:lnTo>
                </a:path>
              </a:pathLst>
            </a:custGeom>
            <a:ln w="33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69934" y="5336801"/>
              <a:ext cx="50165" cy="469900"/>
            </a:xfrm>
            <a:custGeom>
              <a:avLst/>
              <a:gdLst/>
              <a:ahLst/>
              <a:cxnLst/>
              <a:rect l="l" t="t" r="r" b="b"/>
              <a:pathLst>
                <a:path w="50164" h="469900">
                  <a:moveTo>
                    <a:pt x="47959" y="0"/>
                  </a:moveTo>
                  <a:lnTo>
                    <a:pt x="0" y="237"/>
                  </a:lnTo>
                  <a:lnTo>
                    <a:pt x="2158" y="446131"/>
                  </a:lnTo>
                  <a:lnTo>
                    <a:pt x="26377" y="469855"/>
                  </a:lnTo>
                  <a:lnTo>
                    <a:pt x="50118" y="446131"/>
                  </a:lnTo>
                  <a:lnTo>
                    <a:pt x="4795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093915" y="5810927"/>
              <a:ext cx="2540" cy="461645"/>
            </a:xfrm>
            <a:custGeom>
              <a:avLst/>
              <a:gdLst/>
              <a:ahLst/>
              <a:cxnLst/>
              <a:rect l="l" t="t" r="r" b="b"/>
              <a:pathLst>
                <a:path w="2539" h="461645">
                  <a:moveTo>
                    <a:pt x="0" y="461196"/>
                  </a:moveTo>
                  <a:lnTo>
                    <a:pt x="2397" y="0"/>
                  </a:lnTo>
                </a:path>
              </a:pathLst>
            </a:custGeom>
            <a:ln w="33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069935" y="5806657"/>
              <a:ext cx="50165" cy="469900"/>
            </a:xfrm>
            <a:custGeom>
              <a:avLst/>
              <a:gdLst/>
              <a:ahLst/>
              <a:cxnLst/>
              <a:rect l="l" t="t" r="r" b="b"/>
              <a:pathLst>
                <a:path w="50164" h="469900">
                  <a:moveTo>
                    <a:pt x="26377" y="0"/>
                  </a:moveTo>
                  <a:lnTo>
                    <a:pt x="2158" y="23724"/>
                  </a:lnTo>
                  <a:lnTo>
                    <a:pt x="0" y="469618"/>
                  </a:lnTo>
                  <a:lnTo>
                    <a:pt x="47959" y="469855"/>
                  </a:lnTo>
                  <a:lnTo>
                    <a:pt x="50118" y="23724"/>
                  </a:lnTo>
                  <a:lnTo>
                    <a:pt x="2637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96778" y="5711120"/>
              <a:ext cx="151793" cy="21185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100629" y="5806657"/>
              <a:ext cx="358775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358500" y="0"/>
                  </a:moveTo>
                  <a:lnTo>
                    <a:pt x="0" y="0"/>
                  </a:lnTo>
                </a:path>
              </a:pathLst>
            </a:custGeom>
            <a:ln w="33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096312" y="5782933"/>
              <a:ext cx="367665" cy="47625"/>
            </a:xfrm>
            <a:custGeom>
              <a:avLst/>
              <a:gdLst/>
              <a:ahLst/>
              <a:cxnLst/>
              <a:rect l="l" t="t" r="r" b="b"/>
              <a:pathLst>
                <a:path w="367664" h="47625">
                  <a:moveTo>
                    <a:pt x="367133" y="0"/>
                  </a:moveTo>
                  <a:lnTo>
                    <a:pt x="23740" y="0"/>
                  </a:lnTo>
                  <a:lnTo>
                    <a:pt x="0" y="23724"/>
                  </a:lnTo>
                  <a:lnTo>
                    <a:pt x="23740" y="47448"/>
                  </a:lnTo>
                  <a:lnTo>
                    <a:pt x="367133" y="47448"/>
                  </a:lnTo>
                  <a:lnTo>
                    <a:pt x="36713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4" name="object 9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79906" y="6403271"/>
            <a:ext cx="152008" cy="211813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31072" y="6478381"/>
            <a:ext cx="137045" cy="83926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3388353" y="6403271"/>
            <a:ext cx="113030" cy="256540"/>
          </a:xfrm>
          <a:custGeom>
            <a:avLst/>
            <a:gdLst/>
            <a:ahLst/>
            <a:cxnLst/>
            <a:rect l="l" t="t" r="r" b="b"/>
            <a:pathLst>
              <a:path w="113029" h="256540">
                <a:moveTo>
                  <a:pt x="14963" y="0"/>
                </a:moveTo>
                <a:lnTo>
                  <a:pt x="11006" y="0"/>
                </a:lnTo>
                <a:lnTo>
                  <a:pt x="9376" y="118"/>
                </a:lnTo>
                <a:lnTo>
                  <a:pt x="7985" y="379"/>
                </a:lnTo>
                <a:lnTo>
                  <a:pt x="6570" y="616"/>
                </a:lnTo>
                <a:lnTo>
                  <a:pt x="0" y="5954"/>
                </a:lnTo>
                <a:lnTo>
                  <a:pt x="0" y="205920"/>
                </a:lnTo>
                <a:lnTo>
                  <a:pt x="10719" y="211941"/>
                </a:lnTo>
                <a:lnTo>
                  <a:pt x="15155" y="211941"/>
                </a:lnTo>
                <a:lnTo>
                  <a:pt x="25921" y="205920"/>
                </a:lnTo>
                <a:lnTo>
                  <a:pt x="25887" y="5954"/>
                </a:lnTo>
                <a:lnTo>
                  <a:pt x="16714" y="142"/>
                </a:lnTo>
                <a:lnTo>
                  <a:pt x="14963" y="0"/>
                </a:lnTo>
                <a:close/>
              </a:path>
              <a:path w="113029" h="256540">
                <a:moveTo>
                  <a:pt x="100092" y="174939"/>
                </a:moveTo>
                <a:lnTo>
                  <a:pt x="95536" y="174939"/>
                </a:lnTo>
                <a:lnTo>
                  <a:pt x="93436" y="175102"/>
                </a:lnTo>
                <a:lnTo>
                  <a:pt x="82922" y="186115"/>
                </a:lnTo>
                <a:lnTo>
                  <a:pt x="82922" y="205635"/>
                </a:lnTo>
                <a:lnTo>
                  <a:pt x="60429" y="249501"/>
                </a:lnTo>
                <a:lnTo>
                  <a:pt x="60333" y="252170"/>
                </a:lnTo>
                <a:lnTo>
                  <a:pt x="60405" y="253081"/>
                </a:lnTo>
                <a:lnTo>
                  <a:pt x="60909" y="254087"/>
                </a:lnTo>
                <a:lnTo>
                  <a:pt x="62779" y="255669"/>
                </a:lnTo>
                <a:lnTo>
                  <a:pt x="63834" y="256139"/>
                </a:lnTo>
                <a:lnTo>
                  <a:pt x="66184" y="256429"/>
                </a:lnTo>
                <a:lnTo>
                  <a:pt x="67479" y="256500"/>
                </a:lnTo>
                <a:lnTo>
                  <a:pt x="70812" y="256500"/>
                </a:lnTo>
                <a:lnTo>
                  <a:pt x="103809" y="218261"/>
                </a:lnTo>
                <a:lnTo>
                  <a:pt x="105751" y="215455"/>
                </a:lnTo>
                <a:lnTo>
                  <a:pt x="112993" y="191588"/>
                </a:lnTo>
                <a:lnTo>
                  <a:pt x="112975" y="186115"/>
                </a:lnTo>
                <a:lnTo>
                  <a:pt x="102077" y="175100"/>
                </a:lnTo>
                <a:lnTo>
                  <a:pt x="100092" y="17493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28344" y="6404220"/>
            <a:ext cx="295275" cy="255904"/>
          </a:xfrm>
          <a:custGeom>
            <a:avLst/>
            <a:gdLst/>
            <a:ahLst/>
            <a:cxnLst/>
            <a:rect l="l" t="t" r="r" b="b"/>
            <a:pathLst>
              <a:path w="295275" h="255904">
                <a:moveTo>
                  <a:pt x="56328" y="0"/>
                </a:moveTo>
                <a:lnTo>
                  <a:pt x="9472" y="0"/>
                </a:lnTo>
                <a:lnTo>
                  <a:pt x="6810" y="972"/>
                </a:lnTo>
                <a:lnTo>
                  <a:pt x="1342" y="4792"/>
                </a:lnTo>
                <a:lnTo>
                  <a:pt x="0" y="8184"/>
                </a:lnTo>
                <a:lnTo>
                  <a:pt x="0" y="201889"/>
                </a:lnTo>
                <a:lnTo>
                  <a:pt x="1342" y="205296"/>
                </a:lnTo>
                <a:lnTo>
                  <a:pt x="6762" y="209097"/>
                </a:lnTo>
                <a:lnTo>
                  <a:pt x="9424" y="210048"/>
                </a:lnTo>
                <a:lnTo>
                  <a:pt x="73114" y="210048"/>
                </a:lnTo>
                <a:lnTo>
                  <a:pt x="111794" y="197569"/>
                </a:lnTo>
                <a:lnTo>
                  <a:pt x="123426" y="186587"/>
                </a:lnTo>
                <a:lnTo>
                  <a:pt x="25922" y="186587"/>
                </a:lnTo>
                <a:lnTo>
                  <a:pt x="25922" y="113377"/>
                </a:lnTo>
                <a:lnTo>
                  <a:pt x="122265" y="113377"/>
                </a:lnTo>
                <a:lnTo>
                  <a:pt x="118508" y="108846"/>
                </a:lnTo>
                <a:lnTo>
                  <a:pt x="113928" y="104955"/>
                </a:lnTo>
                <a:lnTo>
                  <a:pt x="103425" y="98763"/>
                </a:lnTo>
                <a:lnTo>
                  <a:pt x="100517" y="97814"/>
                </a:lnTo>
                <a:lnTo>
                  <a:pt x="98317" y="97814"/>
                </a:lnTo>
                <a:lnTo>
                  <a:pt x="94696" y="97363"/>
                </a:lnTo>
                <a:lnTo>
                  <a:pt x="98773" y="97245"/>
                </a:lnTo>
                <a:lnTo>
                  <a:pt x="99790" y="97245"/>
                </a:lnTo>
                <a:lnTo>
                  <a:pt x="101938" y="96414"/>
                </a:lnTo>
                <a:lnTo>
                  <a:pt x="108745" y="90222"/>
                </a:lnTo>
                <a:lnTo>
                  <a:pt x="25922" y="90222"/>
                </a:lnTo>
                <a:lnTo>
                  <a:pt x="25922" y="23463"/>
                </a:lnTo>
                <a:lnTo>
                  <a:pt x="113860" y="23463"/>
                </a:lnTo>
                <a:lnTo>
                  <a:pt x="111338" y="19667"/>
                </a:lnTo>
                <a:lnTo>
                  <a:pt x="73072" y="960"/>
                </a:lnTo>
                <a:lnTo>
                  <a:pt x="65110" y="240"/>
                </a:lnTo>
                <a:lnTo>
                  <a:pt x="56328" y="0"/>
                </a:lnTo>
                <a:close/>
              </a:path>
              <a:path w="295275" h="255904">
                <a:moveTo>
                  <a:pt x="122265" y="113377"/>
                </a:moveTo>
                <a:lnTo>
                  <a:pt x="68414" y="113377"/>
                </a:lnTo>
                <a:lnTo>
                  <a:pt x="75704" y="114207"/>
                </a:lnTo>
                <a:lnTo>
                  <a:pt x="87287" y="117576"/>
                </a:lnTo>
                <a:lnTo>
                  <a:pt x="107741" y="157302"/>
                </a:lnTo>
                <a:lnTo>
                  <a:pt x="106710" y="162384"/>
                </a:lnTo>
                <a:lnTo>
                  <a:pt x="73786" y="186587"/>
                </a:lnTo>
                <a:lnTo>
                  <a:pt x="123426" y="186587"/>
                </a:lnTo>
                <a:lnTo>
                  <a:pt x="128964" y="177824"/>
                </a:lnTo>
                <a:lnTo>
                  <a:pt x="131122" y="172860"/>
                </a:lnTo>
                <a:lnTo>
                  <a:pt x="134191" y="161890"/>
                </a:lnTo>
                <a:lnTo>
                  <a:pt x="134959" y="156066"/>
                </a:lnTo>
                <a:lnTo>
                  <a:pt x="134959" y="142667"/>
                </a:lnTo>
                <a:lnTo>
                  <a:pt x="133832" y="135969"/>
                </a:lnTo>
                <a:lnTo>
                  <a:pt x="129347" y="123645"/>
                </a:lnTo>
                <a:lnTo>
                  <a:pt x="126278" y="118217"/>
                </a:lnTo>
                <a:lnTo>
                  <a:pt x="122265" y="113377"/>
                </a:lnTo>
                <a:close/>
              </a:path>
              <a:path w="295275" h="255904">
                <a:moveTo>
                  <a:pt x="99325" y="97425"/>
                </a:moveTo>
                <a:lnTo>
                  <a:pt x="98317" y="97814"/>
                </a:lnTo>
                <a:lnTo>
                  <a:pt x="100517" y="97814"/>
                </a:lnTo>
                <a:lnTo>
                  <a:pt x="99325" y="97425"/>
                </a:lnTo>
                <a:close/>
              </a:path>
              <a:path w="295275" h="255904">
                <a:moveTo>
                  <a:pt x="99790" y="97245"/>
                </a:moveTo>
                <a:lnTo>
                  <a:pt x="98773" y="97245"/>
                </a:lnTo>
                <a:lnTo>
                  <a:pt x="99325" y="97425"/>
                </a:lnTo>
                <a:lnTo>
                  <a:pt x="99790" y="97245"/>
                </a:lnTo>
                <a:close/>
              </a:path>
              <a:path w="295275" h="255904">
                <a:moveTo>
                  <a:pt x="113860" y="23463"/>
                </a:moveTo>
                <a:lnTo>
                  <a:pt x="63091" y="23463"/>
                </a:lnTo>
                <a:lnTo>
                  <a:pt x="69637" y="24246"/>
                </a:lnTo>
                <a:lnTo>
                  <a:pt x="79205" y="27330"/>
                </a:lnTo>
                <a:lnTo>
                  <a:pt x="94361" y="60354"/>
                </a:lnTo>
                <a:lnTo>
                  <a:pt x="93689" y="64743"/>
                </a:lnTo>
                <a:lnTo>
                  <a:pt x="65273" y="90222"/>
                </a:lnTo>
                <a:lnTo>
                  <a:pt x="108745" y="90222"/>
                </a:lnTo>
                <a:lnTo>
                  <a:pt x="121557" y="46333"/>
                </a:lnTo>
                <a:lnTo>
                  <a:pt x="120307" y="39049"/>
                </a:lnTo>
                <a:lnTo>
                  <a:pt x="115199" y="25479"/>
                </a:lnTo>
                <a:lnTo>
                  <a:pt x="113860" y="23463"/>
                </a:lnTo>
                <a:close/>
              </a:path>
              <a:path w="295275" h="255904">
                <a:moveTo>
                  <a:pt x="282196" y="173990"/>
                </a:moveTo>
                <a:lnTo>
                  <a:pt x="277879" y="173990"/>
                </a:lnTo>
                <a:lnTo>
                  <a:pt x="275707" y="174153"/>
                </a:lnTo>
                <a:lnTo>
                  <a:pt x="265066" y="204888"/>
                </a:lnTo>
                <a:lnTo>
                  <a:pt x="243108" y="247475"/>
                </a:lnTo>
                <a:lnTo>
                  <a:pt x="242629" y="248552"/>
                </a:lnTo>
                <a:lnTo>
                  <a:pt x="242389" y="249698"/>
                </a:lnTo>
                <a:lnTo>
                  <a:pt x="242521" y="250370"/>
                </a:lnTo>
                <a:lnTo>
                  <a:pt x="242629" y="252132"/>
                </a:lnTo>
                <a:lnTo>
                  <a:pt x="249583" y="255551"/>
                </a:lnTo>
                <a:lnTo>
                  <a:pt x="252940" y="255551"/>
                </a:lnTo>
                <a:lnTo>
                  <a:pt x="254619" y="255463"/>
                </a:lnTo>
                <a:lnTo>
                  <a:pt x="257017" y="255110"/>
                </a:lnTo>
                <a:lnTo>
                  <a:pt x="258216" y="254806"/>
                </a:lnTo>
                <a:lnTo>
                  <a:pt x="259175" y="254372"/>
                </a:lnTo>
                <a:lnTo>
                  <a:pt x="260374" y="253938"/>
                </a:lnTo>
                <a:lnTo>
                  <a:pt x="261333" y="253375"/>
                </a:lnTo>
                <a:lnTo>
                  <a:pt x="262052" y="252683"/>
                </a:lnTo>
                <a:lnTo>
                  <a:pt x="263012" y="251992"/>
                </a:lnTo>
                <a:lnTo>
                  <a:pt x="263731" y="251221"/>
                </a:lnTo>
                <a:lnTo>
                  <a:pt x="264211" y="250370"/>
                </a:lnTo>
                <a:lnTo>
                  <a:pt x="286032" y="217312"/>
                </a:lnTo>
                <a:lnTo>
                  <a:pt x="293226" y="203097"/>
                </a:lnTo>
                <a:lnTo>
                  <a:pt x="293946" y="200855"/>
                </a:lnTo>
                <a:lnTo>
                  <a:pt x="294425" y="198452"/>
                </a:lnTo>
                <a:lnTo>
                  <a:pt x="294665" y="195887"/>
                </a:lnTo>
                <a:lnTo>
                  <a:pt x="295145" y="193318"/>
                </a:lnTo>
                <a:lnTo>
                  <a:pt x="295131" y="185166"/>
                </a:lnTo>
                <a:lnTo>
                  <a:pt x="294905" y="183067"/>
                </a:lnTo>
                <a:lnTo>
                  <a:pt x="294161" y="181060"/>
                </a:lnTo>
                <a:lnTo>
                  <a:pt x="293706" y="179247"/>
                </a:lnTo>
                <a:lnTo>
                  <a:pt x="284322" y="174151"/>
                </a:lnTo>
                <a:lnTo>
                  <a:pt x="282196" y="173990"/>
                </a:lnTo>
                <a:close/>
              </a:path>
              <a:path w="295275" h="255904">
                <a:moveTo>
                  <a:pt x="190256" y="54019"/>
                </a:moveTo>
                <a:lnTo>
                  <a:pt x="186516" y="54019"/>
                </a:lnTo>
                <a:lnTo>
                  <a:pt x="184861" y="54114"/>
                </a:lnTo>
                <a:lnTo>
                  <a:pt x="176226" y="59903"/>
                </a:lnTo>
                <a:lnTo>
                  <a:pt x="176273" y="205334"/>
                </a:lnTo>
                <a:lnTo>
                  <a:pt x="186564" y="210992"/>
                </a:lnTo>
                <a:lnTo>
                  <a:pt x="191000" y="210992"/>
                </a:lnTo>
                <a:lnTo>
                  <a:pt x="201623" y="108229"/>
                </a:lnTo>
                <a:lnTo>
                  <a:pt x="205220" y="102535"/>
                </a:lnTo>
                <a:lnTo>
                  <a:pt x="223701" y="80614"/>
                </a:lnTo>
                <a:lnTo>
                  <a:pt x="200688" y="80614"/>
                </a:lnTo>
                <a:lnTo>
                  <a:pt x="191959" y="54114"/>
                </a:lnTo>
                <a:lnTo>
                  <a:pt x="190256" y="54019"/>
                </a:lnTo>
                <a:close/>
              </a:path>
              <a:path w="295275" h="255904">
                <a:moveTo>
                  <a:pt x="238552" y="52287"/>
                </a:moveTo>
                <a:lnTo>
                  <a:pt x="233996" y="52287"/>
                </a:lnTo>
                <a:lnTo>
                  <a:pt x="230639" y="52691"/>
                </a:lnTo>
                <a:lnTo>
                  <a:pt x="223924" y="54280"/>
                </a:lnTo>
                <a:lnTo>
                  <a:pt x="220531" y="55822"/>
                </a:lnTo>
                <a:lnTo>
                  <a:pt x="217186" y="58029"/>
                </a:lnTo>
                <a:lnTo>
                  <a:pt x="213709" y="60259"/>
                </a:lnTo>
                <a:lnTo>
                  <a:pt x="200688" y="80614"/>
                </a:lnTo>
                <a:lnTo>
                  <a:pt x="223701" y="80614"/>
                </a:lnTo>
                <a:lnTo>
                  <a:pt x="223924" y="80424"/>
                </a:lnTo>
                <a:lnTo>
                  <a:pt x="226562" y="78669"/>
                </a:lnTo>
                <a:lnTo>
                  <a:pt x="231358" y="76581"/>
                </a:lnTo>
                <a:lnTo>
                  <a:pt x="233756" y="76059"/>
                </a:lnTo>
                <a:lnTo>
                  <a:pt x="261740" y="76059"/>
                </a:lnTo>
                <a:lnTo>
                  <a:pt x="262052" y="75371"/>
                </a:lnTo>
                <a:lnTo>
                  <a:pt x="262292" y="74137"/>
                </a:lnTo>
                <a:lnTo>
                  <a:pt x="262292" y="72738"/>
                </a:lnTo>
                <a:lnTo>
                  <a:pt x="262532" y="71362"/>
                </a:lnTo>
                <a:lnTo>
                  <a:pt x="262532" y="64814"/>
                </a:lnTo>
                <a:lnTo>
                  <a:pt x="262292" y="63390"/>
                </a:lnTo>
                <a:lnTo>
                  <a:pt x="262292" y="62275"/>
                </a:lnTo>
                <a:lnTo>
                  <a:pt x="254858" y="55158"/>
                </a:lnTo>
                <a:lnTo>
                  <a:pt x="253086" y="54494"/>
                </a:lnTo>
                <a:lnTo>
                  <a:pt x="251022" y="53972"/>
                </a:lnTo>
                <a:lnTo>
                  <a:pt x="246465" y="53047"/>
                </a:lnTo>
                <a:lnTo>
                  <a:pt x="244307" y="52738"/>
                </a:lnTo>
                <a:lnTo>
                  <a:pt x="240231" y="52359"/>
                </a:lnTo>
                <a:lnTo>
                  <a:pt x="238552" y="52287"/>
                </a:lnTo>
                <a:close/>
              </a:path>
              <a:path w="295275" h="255904">
                <a:moveTo>
                  <a:pt x="261740" y="76059"/>
                </a:moveTo>
                <a:lnTo>
                  <a:pt x="238072" y="76059"/>
                </a:lnTo>
                <a:lnTo>
                  <a:pt x="239991" y="76273"/>
                </a:lnTo>
                <a:lnTo>
                  <a:pt x="241909" y="76700"/>
                </a:lnTo>
                <a:lnTo>
                  <a:pt x="247664" y="78194"/>
                </a:lnTo>
                <a:lnTo>
                  <a:pt x="249583" y="78764"/>
                </a:lnTo>
                <a:lnTo>
                  <a:pt x="251022" y="79285"/>
                </a:lnTo>
                <a:lnTo>
                  <a:pt x="253420" y="80234"/>
                </a:lnTo>
                <a:lnTo>
                  <a:pt x="254619" y="80472"/>
                </a:lnTo>
                <a:lnTo>
                  <a:pt x="257736" y="80472"/>
                </a:lnTo>
                <a:lnTo>
                  <a:pt x="258935" y="80045"/>
                </a:lnTo>
                <a:lnTo>
                  <a:pt x="259654" y="79238"/>
                </a:lnTo>
                <a:lnTo>
                  <a:pt x="260614" y="78408"/>
                </a:lnTo>
                <a:lnTo>
                  <a:pt x="261093" y="77482"/>
                </a:lnTo>
                <a:lnTo>
                  <a:pt x="261740" y="7605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object 9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068808" y="6388491"/>
            <a:ext cx="214610" cy="227822"/>
          </a:xfrm>
          <a:prstGeom prst="rect">
            <a:avLst/>
          </a:prstGeom>
        </p:spPr>
      </p:pic>
      <p:grpSp>
        <p:nvGrpSpPr>
          <p:cNvPr id="99" name="object 99"/>
          <p:cNvGrpSpPr/>
          <p:nvPr/>
        </p:nvGrpSpPr>
        <p:grpSpPr>
          <a:xfrm>
            <a:off x="1497738" y="5333432"/>
            <a:ext cx="991235" cy="837565"/>
            <a:chOff x="1497738" y="5333432"/>
            <a:chExt cx="991235" cy="837565"/>
          </a:xfrm>
        </p:grpSpPr>
        <p:sp>
          <p:nvSpPr>
            <p:cNvPr id="100" name="object 100"/>
            <p:cNvSpPr/>
            <p:nvPr/>
          </p:nvSpPr>
          <p:spPr>
            <a:xfrm>
              <a:off x="1760210" y="5752091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>
                  <a:moveTo>
                    <a:pt x="466170" y="0"/>
                  </a:moveTo>
                  <a:lnTo>
                    <a:pt x="0" y="0"/>
                  </a:lnTo>
                </a:path>
              </a:pathLst>
            </a:custGeom>
            <a:ln w="33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55894" y="5728367"/>
              <a:ext cx="474980" cy="47625"/>
            </a:xfrm>
            <a:custGeom>
              <a:avLst/>
              <a:gdLst/>
              <a:ahLst/>
              <a:cxnLst/>
              <a:rect l="l" t="t" r="r" b="b"/>
              <a:pathLst>
                <a:path w="474980" h="47625">
                  <a:moveTo>
                    <a:pt x="460966" y="0"/>
                  </a:moveTo>
                  <a:lnTo>
                    <a:pt x="13860" y="0"/>
                  </a:lnTo>
                  <a:lnTo>
                    <a:pt x="0" y="23724"/>
                  </a:lnTo>
                  <a:lnTo>
                    <a:pt x="13860" y="47448"/>
                  </a:lnTo>
                  <a:lnTo>
                    <a:pt x="460966" y="47448"/>
                  </a:lnTo>
                  <a:lnTo>
                    <a:pt x="474802" y="23724"/>
                  </a:lnTo>
                  <a:lnTo>
                    <a:pt x="46096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522821" y="5349564"/>
              <a:ext cx="229235" cy="398780"/>
            </a:xfrm>
            <a:custGeom>
              <a:avLst/>
              <a:gdLst/>
              <a:ahLst/>
              <a:cxnLst/>
              <a:rect l="l" t="t" r="r" b="b"/>
              <a:pathLst>
                <a:path w="229235" h="398779">
                  <a:moveTo>
                    <a:pt x="0" y="0"/>
                  </a:moveTo>
                  <a:lnTo>
                    <a:pt x="228756" y="398256"/>
                  </a:lnTo>
                </a:path>
              </a:pathLst>
            </a:custGeom>
            <a:ln w="334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497738" y="5333432"/>
              <a:ext cx="272415" cy="419100"/>
            </a:xfrm>
            <a:custGeom>
              <a:avLst/>
              <a:gdLst/>
              <a:ahLst/>
              <a:cxnLst/>
              <a:rect l="l" t="t" r="r" b="b"/>
              <a:pathLst>
                <a:path w="272414" h="419100">
                  <a:moveTo>
                    <a:pt x="41533" y="0"/>
                  </a:moveTo>
                  <a:lnTo>
                    <a:pt x="0" y="23724"/>
                  </a:lnTo>
                  <a:lnTo>
                    <a:pt x="230483" y="418659"/>
                  </a:lnTo>
                  <a:lnTo>
                    <a:pt x="258156" y="418659"/>
                  </a:lnTo>
                  <a:lnTo>
                    <a:pt x="272016" y="394935"/>
                  </a:lnTo>
                  <a:lnTo>
                    <a:pt x="4153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22821" y="5756362"/>
              <a:ext cx="229235" cy="398780"/>
            </a:xfrm>
            <a:custGeom>
              <a:avLst/>
              <a:gdLst/>
              <a:ahLst/>
              <a:cxnLst/>
              <a:rect l="l" t="t" r="r" b="b"/>
              <a:pathLst>
                <a:path w="229235" h="398779">
                  <a:moveTo>
                    <a:pt x="0" y="398256"/>
                  </a:moveTo>
                  <a:lnTo>
                    <a:pt x="228756" y="0"/>
                  </a:lnTo>
                </a:path>
              </a:pathLst>
            </a:custGeom>
            <a:ln w="334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97738" y="5752091"/>
              <a:ext cx="272415" cy="419100"/>
            </a:xfrm>
            <a:custGeom>
              <a:avLst/>
              <a:gdLst/>
              <a:ahLst/>
              <a:cxnLst/>
              <a:rect l="l" t="t" r="r" b="b"/>
              <a:pathLst>
                <a:path w="272414" h="419100">
                  <a:moveTo>
                    <a:pt x="258156" y="0"/>
                  </a:moveTo>
                  <a:lnTo>
                    <a:pt x="230483" y="0"/>
                  </a:lnTo>
                  <a:lnTo>
                    <a:pt x="0" y="394935"/>
                  </a:lnTo>
                  <a:lnTo>
                    <a:pt x="41533" y="418659"/>
                  </a:lnTo>
                  <a:lnTo>
                    <a:pt x="272016" y="23724"/>
                  </a:lnTo>
                  <a:lnTo>
                    <a:pt x="25815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235013" y="5756362"/>
              <a:ext cx="229235" cy="398780"/>
            </a:xfrm>
            <a:custGeom>
              <a:avLst/>
              <a:gdLst/>
              <a:ahLst/>
              <a:cxnLst/>
              <a:rect l="l" t="t" r="r" b="b"/>
              <a:pathLst>
                <a:path w="229235" h="398779">
                  <a:moveTo>
                    <a:pt x="228768" y="398256"/>
                  </a:moveTo>
                  <a:lnTo>
                    <a:pt x="0" y="0"/>
                  </a:lnTo>
                </a:path>
              </a:pathLst>
            </a:custGeom>
            <a:ln w="334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216860" y="5752091"/>
              <a:ext cx="272415" cy="419100"/>
            </a:xfrm>
            <a:custGeom>
              <a:avLst/>
              <a:gdLst/>
              <a:ahLst/>
              <a:cxnLst/>
              <a:rect l="l" t="t" r="r" b="b"/>
              <a:pathLst>
                <a:path w="272414" h="419100">
                  <a:moveTo>
                    <a:pt x="41533" y="0"/>
                  </a:moveTo>
                  <a:lnTo>
                    <a:pt x="13836" y="0"/>
                  </a:lnTo>
                  <a:lnTo>
                    <a:pt x="0" y="23724"/>
                  </a:lnTo>
                  <a:lnTo>
                    <a:pt x="230471" y="418659"/>
                  </a:lnTo>
                  <a:lnTo>
                    <a:pt x="272028" y="394935"/>
                  </a:lnTo>
                  <a:lnTo>
                    <a:pt x="4153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235013" y="5349564"/>
              <a:ext cx="229235" cy="398780"/>
            </a:xfrm>
            <a:custGeom>
              <a:avLst/>
              <a:gdLst/>
              <a:ahLst/>
              <a:cxnLst/>
              <a:rect l="l" t="t" r="r" b="b"/>
              <a:pathLst>
                <a:path w="229235" h="398779">
                  <a:moveTo>
                    <a:pt x="228768" y="0"/>
                  </a:moveTo>
                  <a:lnTo>
                    <a:pt x="0" y="398256"/>
                  </a:lnTo>
                </a:path>
              </a:pathLst>
            </a:custGeom>
            <a:ln w="334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216860" y="5333432"/>
              <a:ext cx="272415" cy="419100"/>
            </a:xfrm>
            <a:custGeom>
              <a:avLst/>
              <a:gdLst/>
              <a:ahLst/>
              <a:cxnLst/>
              <a:rect l="l" t="t" r="r" b="b"/>
              <a:pathLst>
                <a:path w="272414" h="419100">
                  <a:moveTo>
                    <a:pt x="230471" y="0"/>
                  </a:moveTo>
                  <a:lnTo>
                    <a:pt x="0" y="394935"/>
                  </a:lnTo>
                  <a:lnTo>
                    <a:pt x="13836" y="418659"/>
                  </a:lnTo>
                  <a:lnTo>
                    <a:pt x="41533" y="418659"/>
                  </a:lnTo>
                  <a:lnTo>
                    <a:pt x="272028" y="23724"/>
                  </a:lnTo>
                  <a:lnTo>
                    <a:pt x="23047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1825124" y="5846988"/>
            <a:ext cx="336550" cy="47625"/>
            <a:chOff x="1825124" y="5846988"/>
            <a:chExt cx="336550" cy="47625"/>
          </a:xfrm>
        </p:grpSpPr>
        <p:sp>
          <p:nvSpPr>
            <p:cNvPr id="111" name="object 111"/>
            <p:cNvSpPr/>
            <p:nvPr/>
          </p:nvSpPr>
          <p:spPr>
            <a:xfrm>
              <a:off x="1829440" y="58707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327733" y="0"/>
                  </a:moveTo>
                  <a:lnTo>
                    <a:pt x="0" y="0"/>
                  </a:lnTo>
                </a:path>
              </a:pathLst>
            </a:custGeom>
            <a:ln w="33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25124" y="5846988"/>
              <a:ext cx="336550" cy="47625"/>
            </a:xfrm>
            <a:custGeom>
              <a:avLst/>
              <a:gdLst/>
              <a:ahLst/>
              <a:cxnLst/>
              <a:rect l="l" t="t" r="r" b="b"/>
              <a:pathLst>
                <a:path w="336550" h="47625">
                  <a:moveTo>
                    <a:pt x="336342" y="0"/>
                  </a:moveTo>
                  <a:lnTo>
                    <a:pt x="0" y="0"/>
                  </a:lnTo>
                  <a:lnTo>
                    <a:pt x="0" y="47448"/>
                  </a:lnTo>
                  <a:lnTo>
                    <a:pt x="336342" y="47448"/>
                  </a:lnTo>
                  <a:lnTo>
                    <a:pt x="33634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114" name="object 1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6694" y="3780254"/>
            <a:ext cx="145781" cy="2030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92954" y="3766068"/>
            <a:ext cx="619125" cy="218440"/>
            <a:chOff x="1492954" y="3766068"/>
            <a:chExt cx="619125" cy="2184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0248" y="3766068"/>
              <a:ext cx="211218" cy="2183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92954" y="3859511"/>
              <a:ext cx="363220" cy="24765"/>
            </a:xfrm>
            <a:custGeom>
              <a:avLst/>
              <a:gdLst/>
              <a:ahLst/>
              <a:cxnLst/>
              <a:rect l="l" t="t" r="r" b="b"/>
              <a:pathLst>
                <a:path w="363219" h="24764">
                  <a:moveTo>
                    <a:pt x="357275" y="0"/>
                  </a:moveTo>
                  <a:lnTo>
                    <a:pt x="12740" y="0"/>
                  </a:lnTo>
                  <a:lnTo>
                    <a:pt x="5709" y="0"/>
                  </a:lnTo>
                  <a:lnTo>
                    <a:pt x="0" y="5502"/>
                  </a:lnTo>
                  <a:lnTo>
                    <a:pt x="0" y="19075"/>
                  </a:lnTo>
                  <a:lnTo>
                    <a:pt x="5709" y="24554"/>
                  </a:lnTo>
                  <a:lnTo>
                    <a:pt x="357275" y="24554"/>
                  </a:lnTo>
                  <a:lnTo>
                    <a:pt x="362961" y="19075"/>
                  </a:lnTo>
                  <a:lnTo>
                    <a:pt x="362961" y="5502"/>
                  </a:lnTo>
                  <a:lnTo>
                    <a:pt x="35727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978" y="3830978"/>
            <a:ext cx="141088" cy="14548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816121" y="3755268"/>
            <a:ext cx="452120" cy="241300"/>
            <a:chOff x="2816121" y="3755268"/>
            <a:chExt cx="452120" cy="241300"/>
          </a:xfrm>
        </p:grpSpPr>
        <p:sp>
          <p:nvSpPr>
            <p:cNvPr id="9" name="object 9"/>
            <p:cNvSpPr/>
            <p:nvPr/>
          </p:nvSpPr>
          <p:spPr>
            <a:xfrm>
              <a:off x="2816121" y="3792213"/>
              <a:ext cx="313055" cy="204470"/>
            </a:xfrm>
            <a:custGeom>
              <a:avLst/>
              <a:gdLst/>
              <a:ahLst/>
              <a:cxnLst/>
              <a:rect l="l" t="t" r="r" b="b"/>
              <a:pathLst>
                <a:path w="313055" h="204470">
                  <a:moveTo>
                    <a:pt x="22508" y="318"/>
                  </a:moveTo>
                  <a:lnTo>
                    <a:pt x="9342" y="318"/>
                  </a:lnTo>
                  <a:lnTo>
                    <a:pt x="6724" y="1227"/>
                  </a:lnTo>
                  <a:lnTo>
                    <a:pt x="1344" y="4910"/>
                  </a:lnTo>
                  <a:lnTo>
                    <a:pt x="0" y="8162"/>
                  </a:lnTo>
                  <a:lnTo>
                    <a:pt x="75" y="196987"/>
                  </a:lnTo>
                  <a:lnTo>
                    <a:pt x="10569" y="202505"/>
                  </a:lnTo>
                  <a:lnTo>
                    <a:pt x="14911" y="202505"/>
                  </a:lnTo>
                  <a:lnTo>
                    <a:pt x="25494" y="36372"/>
                  </a:lnTo>
                  <a:lnTo>
                    <a:pt x="23333" y="32534"/>
                  </a:lnTo>
                  <a:lnTo>
                    <a:pt x="20337" y="27009"/>
                  </a:lnTo>
                  <a:lnTo>
                    <a:pt x="48516" y="27009"/>
                  </a:lnTo>
                  <a:lnTo>
                    <a:pt x="41666" y="15301"/>
                  </a:lnTo>
                  <a:lnTo>
                    <a:pt x="39967" y="12345"/>
                  </a:lnTo>
                  <a:lnTo>
                    <a:pt x="38457" y="9958"/>
                  </a:lnTo>
                  <a:lnTo>
                    <a:pt x="35744" y="6320"/>
                  </a:lnTo>
                  <a:lnTo>
                    <a:pt x="34210" y="4797"/>
                  </a:lnTo>
                  <a:lnTo>
                    <a:pt x="32464" y="3592"/>
                  </a:lnTo>
                  <a:lnTo>
                    <a:pt x="30742" y="2364"/>
                  </a:lnTo>
                  <a:lnTo>
                    <a:pt x="28878" y="1523"/>
                  </a:lnTo>
                  <a:lnTo>
                    <a:pt x="24867" y="545"/>
                  </a:lnTo>
                  <a:lnTo>
                    <a:pt x="22508" y="318"/>
                  </a:lnTo>
                  <a:close/>
                </a:path>
                <a:path w="313055" h="204470">
                  <a:moveTo>
                    <a:pt x="48516" y="27009"/>
                  </a:moveTo>
                  <a:lnTo>
                    <a:pt x="25362" y="27009"/>
                  </a:lnTo>
                  <a:lnTo>
                    <a:pt x="25494" y="36372"/>
                  </a:lnTo>
                  <a:lnTo>
                    <a:pt x="111880" y="184096"/>
                  </a:lnTo>
                  <a:lnTo>
                    <a:pt x="133114" y="202203"/>
                  </a:lnTo>
                  <a:lnTo>
                    <a:pt x="140829" y="202203"/>
                  </a:lnTo>
                  <a:lnTo>
                    <a:pt x="151894" y="191906"/>
                  </a:lnTo>
                  <a:lnTo>
                    <a:pt x="151894" y="170364"/>
                  </a:lnTo>
                  <a:lnTo>
                    <a:pt x="126531" y="170364"/>
                  </a:lnTo>
                  <a:lnTo>
                    <a:pt x="126412" y="161247"/>
                  </a:lnTo>
                  <a:lnTo>
                    <a:pt x="112233" y="136231"/>
                  </a:lnTo>
                  <a:lnTo>
                    <a:pt x="109308" y="131175"/>
                  </a:lnTo>
                  <a:lnTo>
                    <a:pt x="103410" y="121310"/>
                  </a:lnTo>
                  <a:lnTo>
                    <a:pt x="100059" y="115460"/>
                  </a:lnTo>
                  <a:lnTo>
                    <a:pt x="96308" y="108698"/>
                  </a:lnTo>
                  <a:lnTo>
                    <a:pt x="48516" y="27009"/>
                  </a:lnTo>
                  <a:close/>
                </a:path>
                <a:path w="313055" h="204470">
                  <a:moveTo>
                    <a:pt x="140711" y="0"/>
                  </a:moveTo>
                  <a:lnTo>
                    <a:pt x="137148" y="0"/>
                  </a:lnTo>
                  <a:lnTo>
                    <a:pt x="135426" y="90"/>
                  </a:lnTo>
                  <a:lnTo>
                    <a:pt x="126380" y="5774"/>
                  </a:lnTo>
                  <a:lnTo>
                    <a:pt x="126412" y="161247"/>
                  </a:lnTo>
                  <a:lnTo>
                    <a:pt x="128796" y="165492"/>
                  </a:lnTo>
                  <a:lnTo>
                    <a:pt x="131486" y="170364"/>
                  </a:lnTo>
                  <a:lnTo>
                    <a:pt x="151894" y="170364"/>
                  </a:lnTo>
                  <a:lnTo>
                    <a:pt x="151894" y="5774"/>
                  </a:lnTo>
                  <a:lnTo>
                    <a:pt x="142339" y="113"/>
                  </a:lnTo>
                  <a:lnTo>
                    <a:pt x="140711" y="0"/>
                  </a:lnTo>
                  <a:close/>
                </a:path>
                <a:path w="313055" h="204470">
                  <a:moveTo>
                    <a:pt x="306636" y="71821"/>
                  </a:moveTo>
                  <a:lnTo>
                    <a:pt x="261745" y="71821"/>
                  </a:lnTo>
                  <a:lnTo>
                    <a:pt x="266818" y="72526"/>
                  </a:lnTo>
                  <a:lnTo>
                    <a:pt x="275089" y="75322"/>
                  </a:lnTo>
                  <a:lnTo>
                    <a:pt x="287981" y="113336"/>
                  </a:lnTo>
                  <a:lnTo>
                    <a:pt x="268564" y="113336"/>
                  </a:lnTo>
                  <a:lnTo>
                    <a:pt x="260896" y="113516"/>
                  </a:lnTo>
                  <a:lnTo>
                    <a:pt x="211090" y="129028"/>
                  </a:lnTo>
                  <a:lnTo>
                    <a:pt x="197453" y="153092"/>
                  </a:lnTo>
                  <a:lnTo>
                    <a:pt x="197453" y="167747"/>
                  </a:lnTo>
                  <a:lnTo>
                    <a:pt x="220881" y="199222"/>
                  </a:lnTo>
                  <a:lnTo>
                    <a:pt x="240440" y="204165"/>
                  </a:lnTo>
                  <a:lnTo>
                    <a:pt x="248202" y="204165"/>
                  </a:lnTo>
                  <a:lnTo>
                    <a:pt x="287108" y="189596"/>
                  </a:lnTo>
                  <a:lnTo>
                    <a:pt x="290010" y="183341"/>
                  </a:lnTo>
                  <a:lnTo>
                    <a:pt x="313014" y="183341"/>
                  </a:lnTo>
                  <a:lnTo>
                    <a:pt x="313014" y="182736"/>
                  </a:lnTo>
                  <a:lnTo>
                    <a:pt x="241360" y="182736"/>
                  </a:lnTo>
                  <a:lnTo>
                    <a:pt x="234849" y="180704"/>
                  </a:lnTo>
                  <a:lnTo>
                    <a:pt x="225859" y="172565"/>
                  </a:lnTo>
                  <a:lnTo>
                    <a:pt x="223618" y="167003"/>
                  </a:lnTo>
                  <a:lnTo>
                    <a:pt x="223618" y="155877"/>
                  </a:lnTo>
                  <a:lnTo>
                    <a:pt x="224420" y="152298"/>
                  </a:lnTo>
                  <a:lnTo>
                    <a:pt x="258088" y="134151"/>
                  </a:lnTo>
                  <a:lnTo>
                    <a:pt x="313014" y="134151"/>
                  </a:lnTo>
                  <a:lnTo>
                    <a:pt x="312887" y="94216"/>
                  </a:lnTo>
                  <a:lnTo>
                    <a:pt x="312070" y="87895"/>
                  </a:lnTo>
                  <a:lnTo>
                    <a:pt x="308318" y="74754"/>
                  </a:lnTo>
                  <a:lnTo>
                    <a:pt x="306636" y="71821"/>
                  </a:lnTo>
                  <a:close/>
                </a:path>
                <a:path w="313055" h="204470">
                  <a:moveTo>
                    <a:pt x="313014" y="183341"/>
                  </a:moveTo>
                  <a:lnTo>
                    <a:pt x="290010" y="183341"/>
                  </a:lnTo>
                  <a:lnTo>
                    <a:pt x="290010" y="197526"/>
                  </a:lnTo>
                  <a:lnTo>
                    <a:pt x="299518" y="202505"/>
                  </a:lnTo>
                  <a:lnTo>
                    <a:pt x="303812" y="202505"/>
                  </a:lnTo>
                  <a:lnTo>
                    <a:pt x="313014" y="183341"/>
                  </a:lnTo>
                  <a:close/>
                </a:path>
                <a:path w="313055" h="204470">
                  <a:moveTo>
                    <a:pt x="313014" y="134151"/>
                  </a:moveTo>
                  <a:lnTo>
                    <a:pt x="287981" y="134151"/>
                  </a:lnTo>
                  <a:lnTo>
                    <a:pt x="287981" y="162074"/>
                  </a:lnTo>
                  <a:lnTo>
                    <a:pt x="281493" y="168956"/>
                  </a:lnTo>
                  <a:lnTo>
                    <a:pt x="275241" y="174120"/>
                  </a:lnTo>
                  <a:lnTo>
                    <a:pt x="263184" y="181013"/>
                  </a:lnTo>
                  <a:lnTo>
                    <a:pt x="256743" y="182736"/>
                  </a:lnTo>
                  <a:lnTo>
                    <a:pt x="313014" y="182736"/>
                  </a:lnTo>
                  <a:lnTo>
                    <a:pt x="313014" y="134151"/>
                  </a:lnTo>
                  <a:close/>
                </a:path>
                <a:path w="313055" h="204470">
                  <a:moveTo>
                    <a:pt x="257427" y="50404"/>
                  </a:moveTo>
                  <a:lnTo>
                    <a:pt x="252378" y="50404"/>
                  </a:lnTo>
                  <a:lnTo>
                    <a:pt x="247188" y="50882"/>
                  </a:lnTo>
                  <a:lnTo>
                    <a:pt x="209132" y="64000"/>
                  </a:lnTo>
                  <a:lnTo>
                    <a:pt x="203965" y="79233"/>
                  </a:lnTo>
                  <a:lnTo>
                    <a:pt x="204342" y="81279"/>
                  </a:lnTo>
                  <a:lnTo>
                    <a:pt x="210005" y="86008"/>
                  </a:lnTo>
                  <a:lnTo>
                    <a:pt x="212789" y="86008"/>
                  </a:lnTo>
                  <a:lnTo>
                    <a:pt x="214959" y="85235"/>
                  </a:lnTo>
                  <a:lnTo>
                    <a:pt x="220221" y="82098"/>
                  </a:lnTo>
                  <a:lnTo>
                    <a:pt x="223359" y="80438"/>
                  </a:lnTo>
                  <a:lnTo>
                    <a:pt x="230696" y="76914"/>
                  </a:lnTo>
                  <a:lnTo>
                    <a:pt x="234997" y="75300"/>
                  </a:lnTo>
                  <a:lnTo>
                    <a:pt x="244522" y="72526"/>
                  </a:lnTo>
                  <a:lnTo>
                    <a:pt x="249854" y="71821"/>
                  </a:lnTo>
                  <a:lnTo>
                    <a:pt x="306636" y="71821"/>
                  </a:lnTo>
                  <a:lnTo>
                    <a:pt x="305110" y="69161"/>
                  </a:lnTo>
                  <a:lnTo>
                    <a:pt x="271415" y="51308"/>
                  </a:lnTo>
                  <a:lnTo>
                    <a:pt x="264701" y="50630"/>
                  </a:lnTo>
                  <a:lnTo>
                    <a:pt x="257427" y="50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2213" y="3755268"/>
              <a:ext cx="105816" cy="109016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3350031" y="3789971"/>
            <a:ext cx="473709" cy="207010"/>
          </a:xfrm>
          <a:custGeom>
            <a:avLst/>
            <a:gdLst/>
            <a:ahLst/>
            <a:cxnLst/>
            <a:rect l="l" t="t" r="r" b="b"/>
            <a:pathLst>
              <a:path w="473710" h="207010">
                <a:moveTo>
                  <a:pt x="181787" y="100939"/>
                </a:moveTo>
                <a:lnTo>
                  <a:pt x="176555" y="59270"/>
                </a:lnTo>
                <a:lnTo>
                  <a:pt x="155790" y="22618"/>
                </a:lnTo>
                <a:lnTo>
                  <a:pt x="154965" y="21742"/>
                </a:lnTo>
                <a:lnTo>
                  <a:pt x="154965" y="100939"/>
                </a:lnTo>
                <a:lnTo>
                  <a:pt x="154965" y="104267"/>
                </a:lnTo>
                <a:lnTo>
                  <a:pt x="154800" y="110667"/>
                </a:lnTo>
                <a:lnTo>
                  <a:pt x="144246" y="153746"/>
                </a:lnTo>
                <a:lnTo>
                  <a:pt x="114274" y="179819"/>
                </a:lnTo>
                <a:lnTo>
                  <a:pt x="90195" y="183476"/>
                </a:lnTo>
                <a:lnTo>
                  <a:pt x="81343" y="183095"/>
                </a:lnTo>
                <a:lnTo>
                  <a:pt x="44234" y="165760"/>
                </a:lnTo>
                <a:lnTo>
                  <a:pt x="28524" y="127533"/>
                </a:lnTo>
                <a:lnTo>
                  <a:pt x="26822" y="104267"/>
                </a:lnTo>
                <a:lnTo>
                  <a:pt x="26822" y="100939"/>
                </a:lnTo>
                <a:lnTo>
                  <a:pt x="34671" y="57823"/>
                </a:lnTo>
                <a:lnTo>
                  <a:pt x="61175" y="28981"/>
                </a:lnTo>
                <a:lnTo>
                  <a:pt x="91287" y="22618"/>
                </a:lnTo>
                <a:lnTo>
                  <a:pt x="99987" y="22999"/>
                </a:lnTo>
                <a:lnTo>
                  <a:pt x="137096" y="40386"/>
                </a:lnTo>
                <a:lnTo>
                  <a:pt x="153174" y="78447"/>
                </a:lnTo>
                <a:lnTo>
                  <a:pt x="154965" y="100939"/>
                </a:lnTo>
                <a:lnTo>
                  <a:pt x="154965" y="21742"/>
                </a:lnTo>
                <a:lnTo>
                  <a:pt x="114096" y="1765"/>
                </a:lnTo>
                <a:lnTo>
                  <a:pt x="92862" y="0"/>
                </a:lnTo>
                <a:lnTo>
                  <a:pt x="81546" y="469"/>
                </a:lnTo>
                <a:lnTo>
                  <a:pt x="43624" y="11671"/>
                </a:lnTo>
                <a:lnTo>
                  <a:pt x="12750" y="43865"/>
                </a:lnTo>
                <a:lnTo>
                  <a:pt x="1409" y="81915"/>
                </a:lnTo>
                <a:lnTo>
                  <a:pt x="0" y="104267"/>
                </a:lnTo>
                <a:lnTo>
                  <a:pt x="317" y="115722"/>
                </a:lnTo>
                <a:lnTo>
                  <a:pt x="7975" y="155790"/>
                </a:lnTo>
                <a:lnTo>
                  <a:pt x="33312" y="190601"/>
                </a:lnTo>
                <a:lnTo>
                  <a:pt x="77558" y="205968"/>
                </a:lnTo>
                <a:lnTo>
                  <a:pt x="88785" y="206413"/>
                </a:lnTo>
                <a:lnTo>
                  <a:pt x="100076" y="205943"/>
                </a:lnTo>
                <a:lnTo>
                  <a:pt x="138087" y="194716"/>
                </a:lnTo>
                <a:lnTo>
                  <a:pt x="168910" y="162179"/>
                </a:lnTo>
                <a:lnTo>
                  <a:pt x="180365" y="123583"/>
                </a:lnTo>
                <a:lnTo>
                  <a:pt x="181432" y="112534"/>
                </a:lnTo>
                <a:lnTo>
                  <a:pt x="181787" y="100939"/>
                </a:lnTo>
                <a:close/>
              </a:path>
              <a:path w="473710" h="207010">
                <a:moveTo>
                  <a:pt x="374307" y="87376"/>
                </a:moveTo>
                <a:lnTo>
                  <a:pt x="374281" y="7454"/>
                </a:lnTo>
                <a:lnTo>
                  <a:pt x="363220" y="1651"/>
                </a:lnTo>
                <a:lnTo>
                  <a:pt x="359448" y="1651"/>
                </a:lnTo>
                <a:lnTo>
                  <a:pt x="349770" y="5334"/>
                </a:lnTo>
                <a:lnTo>
                  <a:pt x="349072" y="6362"/>
                </a:lnTo>
                <a:lnTo>
                  <a:pt x="348830" y="7454"/>
                </a:lnTo>
                <a:lnTo>
                  <a:pt x="348830" y="87376"/>
                </a:lnTo>
                <a:lnTo>
                  <a:pt x="253987" y="87376"/>
                </a:lnTo>
                <a:lnTo>
                  <a:pt x="253974" y="7454"/>
                </a:lnTo>
                <a:lnTo>
                  <a:pt x="243128" y="1651"/>
                </a:lnTo>
                <a:lnTo>
                  <a:pt x="239128" y="1651"/>
                </a:lnTo>
                <a:lnTo>
                  <a:pt x="228460" y="7454"/>
                </a:lnTo>
                <a:lnTo>
                  <a:pt x="228460" y="198983"/>
                </a:lnTo>
                <a:lnTo>
                  <a:pt x="239128" y="204749"/>
                </a:lnTo>
                <a:lnTo>
                  <a:pt x="243370" y="204749"/>
                </a:lnTo>
                <a:lnTo>
                  <a:pt x="245262" y="204647"/>
                </a:lnTo>
                <a:lnTo>
                  <a:pt x="246430" y="204419"/>
                </a:lnTo>
                <a:lnTo>
                  <a:pt x="247853" y="204203"/>
                </a:lnTo>
                <a:lnTo>
                  <a:pt x="253987" y="109829"/>
                </a:lnTo>
                <a:lnTo>
                  <a:pt x="348830" y="109829"/>
                </a:lnTo>
                <a:lnTo>
                  <a:pt x="348830" y="198983"/>
                </a:lnTo>
                <a:lnTo>
                  <a:pt x="349072" y="200075"/>
                </a:lnTo>
                <a:lnTo>
                  <a:pt x="349770" y="201104"/>
                </a:lnTo>
                <a:lnTo>
                  <a:pt x="350253" y="202133"/>
                </a:lnTo>
                <a:lnTo>
                  <a:pt x="351193" y="202882"/>
                </a:lnTo>
                <a:lnTo>
                  <a:pt x="353555" y="203860"/>
                </a:lnTo>
                <a:lnTo>
                  <a:pt x="354749" y="204216"/>
                </a:lnTo>
                <a:lnTo>
                  <a:pt x="356158" y="204431"/>
                </a:lnTo>
                <a:lnTo>
                  <a:pt x="357327" y="204647"/>
                </a:lnTo>
                <a:lnTo>
                  <a:pt x="359219" y="204749"/>
                </a:lnTo>
                <a:lnTo>
                  <a:pt x="363461" y="204749"/>
                </a:lnTo>
                <a:lnTo>
                  <a:pt x="365353" y="204647"/>
                </a:lnTo>
                <a:lnTo>
                  <a:pt x="366547" y="204419"/>
                </a:lnTo>
                <a:lnTo>
                  <a:pt x="367957" y="204203"/>
                </a:lnTo>
                <a:lnTo>
                  <a:pt x="374307" y="109829"/>
                </a:lnTo>
                <a:lnTo>
                  <a:pt x="374307" y="87376"/>
                </a:lnTo>
                <a:close/>
              </a:path>
              <a:path w="473710" h="207010">
                <a:moveTo>
                  <a:pt x="473163" y="26784"/>
                </a:moveTo>
                <a:lnTo>
                  <a:pt x="467982" y="19977"/>
                </a:lnTo>
                <a:lnTo>
                  <a:pt x="416077" y="19977"/>
                </a:lnTo>
                <a:lnTo>
                  <a:pt x="414655" y="20637"/>
                </a:lnTo>
                <a:lnTo>
                  <a:pt x="413715" y="21958"/>
                </a:lnTo>
                <a:lnTo>
                  <a:pt x="412534" y="23279"/>
                </a:lnTo>
                <a:lnTo>
                  <a:pt x="412064" y="25273"/>
                </a:lnTo>
                <a:lnTo>
                  <a:pt x="412064" y="30556"/>
                </a:lnTo>
                <a:lnTo>
                  <a:pt x="412534" y="32550"/>
                </a:lnTo>
                <a:lnTo>
                  <a:pt x="413715" y="33845"/>
                </a:lnTo>
                <a:lnTo>
                  <a:pt x="414655" y="35166"/>
                </a:lnTo>
                <a:lnTo>
                  <a:pt x="416077" y="35826"/>
                </a:lnTo>
                <a:lnTo>
                  <a:pt x="468922" y="35826"/>
                </a:lnTo>
                <a:lnTo>
                  <a:pt x="470573" y="35166"/>
                </a:lnTo>
                <a:lnTo>
                  <a:pt x="472465" y="32537"/>
                </a:lnTo>
                <a:lnTo>
                  <a:pt x="473163" y="30556"/>
                </a:lnTo>
                <a:lnTo>
                  <a:pt x="473163" y="27889"/>
                </a:lnTo>
                <a:lnTo>
                  <a:pt x="473163" y="267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040030" y="3815755"/>
            <a:ext cx="1242060" cy="132715"/>
            <a:chOff x="4040030" y="3815755"/>
            <a:chExt cx="1242060" cy="132715"/>
          </a:xfrm>
        </p:grpSpPr>
        <p:sp>
          <p:nvSpPr>
            <p:cNvPr id="13" name="object 13"/>
            <p:cNvSpPr/>
            <p:nvPr/>
          </p:nvSpPr>
          <p:spPr>
            <a:xfrm>
              <a:off x="4040022" y="3817365"/>
              <a:ext cx="1240790" cy="128905"/>
            </a:xfrm>
            <a:custGeom>
              <a:avLst/>
              <a:gdLst/>
              <a:ahLst/>
              <a:cxnLst/>
              <a:rect l="l" t="t" r="r" b="b"/>
              <a:pathLst>
                <a:path w="1240789" h="128904">
                  <a:moveTo>
                    <a:pt x="1240307" y="65798"/>
                  </a:moveTo>
                  <a:lnTo>
                    <a:pt x="980541" y="0"/>
                  </a:lnTo>
                  <a:lnTo>
                    <a:pt x="996823" y="22098"/>
                  </a:lnTo>
                  <a:lnTo>
                    <a:pt x="1002728" y="32334"/>
                  </a:lnTo>
                  <a:lnTo>
                    <a:pt x="1010983" y="53517"/>
                  </a:lnTo>
                  <a:lnTo>
                    <a:pt x="0" y="53517"/>
                  </a:lnTo>
                  <a:lnTo>
                    <a:pt x="0" y="78079"/>
                  </a:lnTo>
                  <a:lnTo>
                    <a:pt x="1010907" y="78079"/>
                  </a:lnTo>
                  <a:lnTo>
                    <a:pt x="1007910" y="87299"/>
                  </a:lnTo>
                  <a:lnTo>
                    <a:pt x="996823" y="107696"/>
                  </a:lnTo>
                  <a:lnTo>
                    <a:pt x="990688" y="116205"/>
                  </a:lnTo>
                  <a:lnTo>
                    <a:pt x="980541" y="128892"/>
                  </a:lnTo>
                  <a:lnTo>
                    <a:pt x="1240307" y="6579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20573" y="3817359"/>
              <a:ext cx="260350" cy="128905"/>
            </a:xfrm>
            <a:custGeom>
              <a:avLst/>
              <a:gdLst/>
              <a:ahLst/>
              <a:cxnLst/>
              <a:rect l="l" t="t" r="r" b="b"/>
              <a:pathLst>
                <a:path w="260350" h="128904">
                  <a:moveTo>
                    <a:pt x="259763" y="65796"/>
                  </a:moveTo>
                  <a:lnTo>
                    <a:pt x="219175" y="75655"/>
                  </a:lnTo>
                  <a:lnTo>
                    <a:pt x="129881" y="97343"/>
                  </a:lnTo>
                  <a:lnTo>
                    <a:pt x="40588" y="119031"/>
                  </a:lnTo>
                  <a:lnTo>
                    <a:pt x="0" y="128890"/>
                  </a:lnTo>
                  <a:lnTo>
                    <a:pt x="5050" y="122914"/>
                  </a:lnTo>
                  <a:lnTo>
                    <a:pt x="16161" y="107696"/>
                  </a:lnTo>
                  <a:lnTo>
                    <a:pt x="27272" y="87302"/>
                  </a:lnTo>
                  <a:lnTo>
                    <a:pt x="32323" y="65796"/>
                  </a:lnTo>
                  <a:lnTo>
                    <a:pt x="27272" y="43373"/>
                  </a:lnTo>
                  <a:lnTo>
                    <a:pt x="16161" y="22104"/>
                  </a:lnTo>
                  <a:lnTo>
                    <a:pt x="5050" y="6233"/>
                  </a:lnTo>
                  <a:lnTo>
                    <a:pt x="0" y="0"/>
                  </a:lnTo>
                  <a:lnTo>
                    <a:pt x="40588" y="10280"/>
                  </a:lnTo>
                  <a:lnTo>
                    <a:pt x="129881" y="32898"/>
                  </a:lnTo>
                  <a:lnTo>
                    <a:pt x="219175" y="55515"/>
                  </a:lnTo>
                  <a:lnTo>
                    <a:pt x="259763" y="65796"/>
                  </a:lnTo>
                  <a:close/>
                </a:path>
              </a:pathLst>
            </a:custGeom>
            <a:ln w="32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43404" y="3780254"/>
            <a:ext cx="145807" cy="203096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6126870" y="3778595"/>
            <a:ext cx="374650" cy="207010"/>
          </a:xfrm>
          <a:custGeom>
            <a:avLst/>
            <a:gdLst/>
            <a:ahLst/>
            <a:cxnLst/>
            <a:rect l="l" t="t" r="r" b="b"/>
            <a:pathLst>
              <a:path w="374650" h="207010">
                <a:moveTo>
                  <a:pt x="92958" y="0"/>
                </a:moveTo>
                <a:lnTo>
                  <a:pt x="51905" y="7525"/>
                </a:lnTo>
                <a:lnTo>
                  <a:pt x="17440" y="35982"/>
                </a:lnTo>
                <a:lnTo>
                  <a:pt x="3185" y="71532"/>
                </a:lnTo>
                <a:lnTo>
                  <a:pt x="0" y="104265"/>
                </a:lnTo>
                <a:lnTo>
                  <a:pt x="313" y="115716"/>
                </a:lnTo>
                <a:lnTo>
                  <a:pt x="8025" y="155799"/>
                </a:lnTo>
                <a:lnTo>
                  <a:pt x="33384" y="190603"/>
                </a:lnTo>
                <a:lnTo>
                  <a:pt x="77567" y="205969"/>
                </a:lnTo>
                <a:lnTo>
                  <a:pt x="88711" y="206416"/>
                </a:lnTo>
                <a:lnTo>
                  <a:pt x="100036" y="205945"/>
                </a:lnTo>
                <a:lnTo>
                  <a:pt x="138080" y="194714"/>
                </a:lnTo>
                <a:lnTo>
                  <a:pt x="153087" y="183480"/>
                </a:lnTo>
                <a:lnTo>
                  <a:pt x="90126" y="183480"/>
                </a:lnTo>
                <a:lnTo>
                  <a:pt x="81323" y="183104"/>
                </a:lnTo>
                <a:lnTo>
                  <a:pt x="44230" y="165765"/>
                </a:lnTo>
                <a:lnTo>
                  <a:pt x="28588" y="127534"/>
                </a:lnTo>
                <a:lnTo>
                  <a:pt x="26931" y="104265"/>
                </a:lnTo>
                <a:lnTo>
                  <a:pt x="26934" y="100945"/>
                </a:lnTo>
                <a:lnTo>
                  <a:pt x="34682" y="57822"/>
                </a:lnTo>
                <a:lnTo>
                  <a:pt x="61106" y="28987"/>
                </a:lnTo>
                <a:lnTo>
                  <a:pt x="91306" y="22621"/>
                </a:lnTo>
                <a:lnTo>
                  <a:pt x="155713" y="22621"/>
                </a:lnTo>
                <a:lnTo>
                  <a:pt x="154356" y="21177"/>
                </a:lnTo>
                <a:lnTo>
                  <a:pt x="114162" y="1773"/>
                </a:lnTo>
                <a:lnTo>
                  <a:pt x="103925" y="443"/>
                </a:lnTo>
                <a:lnTo>
                  <a:pt x="92958" y="0"/>
                </a:lnTo>
                <a:close/>
              </a:path>
              <a:path w="374650" h="207010">
                <a:moveTo>
                  <a:pt x="155713" y="22621"/>
                </a:moveTo>
                <a:lnTo>
                  <a:pt x="91306" y="22621"/>
                </a:lnTo>
                <a:lnTo>
                  <a:pt x="99973" y="23001"/>
                </a:lnTo>
                <a:lnTo>
                  <a:pt x="107910" y="24139"/>
                </a:lnTo>
                <a:lnTo>
                  <a:pt x="141088" y="45448"/>
                </a:lnTo>
                <a:lnTo>
                  <a:pt x="154153" y="86233"/>
                </a:lnTo>
                <a:lnTo>
                  <a:pt x="154965" y="100945"/>
                </a:lnTo>
                <a:lnTo>
                  <a:pt x="154964" y="104265"/>
                </a:lnTo>
                <a:lnTo>
                  <a:pt x="147223" y="147535"/>
                </a:lnTo>
                <a:lnTo>
                  <a:pt x="120798" y="176984"/>
                </a:lnTo>
                <a:lnTo>
                  <a:pt x="90126" y="183480"/>
                </a:lnTo>
                <a:lnTo>
                  <a:pt x="153087" y="183480"/>
                </a:lnTo>
                <a:lnTo>
                  <a:pt x="176007" y="144118"/>
                </a:lnTo>
                <a:lnTo>
                  <a:pt x="181905" y="100945"/>
                </a:lnTo>
                <a:lnTo>
                  <a:pt x="181555" y="89721"/>
                </a:lnTo>
                <a:lnTo>
                  <a:pt x="173503" y="50272"/>
                </a:lnTo>
                <a:lnTo>
                  <a:pt x="160199" y="27396"/>
                </a:lnTo>
                <a:lnTo>
                  <a:pt x="155713" y="22621"/>
                </a:lnTo>
                <a:close/>
              </a:path>
              <a:path w="374650" h="207010">
                <a:moveTo>
                  <a:pt x="243248" y="1659"/>
                </a:moveTo>
                <a:lnTo>
                  <a:pt x="239237" y="1659"/>
                </a:lnTo>
                <a:lnTo>
                  <a:pt x="237585" y="1773"/>
                </a:lnTo>
                <a:lnTo>
                  <a:pt x="228384" y="7457"/>
                </a:lnTo>
                <a:lnTo>
                  <a:pt x="228384" y="198986"/>
                </a:lnTo>
                <a:lnTo>
                  <a:pt x="239001" y="204756"/>
                </a:lnTo>
                <a:lnTo>
                  <a:pt x="243484" y="204756"/>
                </a:lnTo>
                <a:lnTo>
                  <a:pt x="252921" y="201030"/>
                </a:lnTo>
                <a:lnTo>
                  <a:pt x="253629" y="199977"/>
                </a:lnTo>
                <a:lnTo>
                  <a:pt x="254066" y="198986"/>
                </a:lnTo>
                <a:lnTo>
                  <a:pt x="254101" y="109835"/>
                </a:lnTo>
                <a:lnTo>
                  <a:pt x="374191" y="109835"/>
                </a:lnTo>
                <a:lnTo>
                  <a:pt x="374191" y="87372"/>
                </a:lnTo>
                <a:lnTo>
                  <a:pt x="254101" y="87372"/>
                </a:lnTo>
                <a:lnTo>
                  <a:pt x="254070" y="7457"/>
                </a:lnTo>
                <a:lnTo>
                  <a:pt x="253629" y="6479"/>
                </a:lnTo>
                <a:lnTo>
                  <a:pt x="252921" y="5433"/>
                </a:lnTo>
                <a:lnTo>
                  <a:pt x="252449" y="4365"/>
                </a:lnTo>
                <a:lnTo>
                  <a:pt x="244899" y="1773"/>
                </a:lnTo>
                <a:lnTo>
                  <a:pt x="243248" y="1659"/>
                </a:lnTo>
                <a:close/>
              </a:path>
              <a:path w="374650" h="207010">
                <a:moveTo>
                  <a:pt x="374191" y="109835"/>
                </a:moveTo>
                <a:lnTo>
                  <a:pt x="348710" y="109835"/>
                </a:lnTo>
                <a:lnTo>
                  <a:pt x="348710" y="198986"/>
                </a:lnTo>
                <a:lnTo>
                  <a:pt x="359092" y="204756"/>
                </a:lnTo>
                <a:lnTo>
                  <a:pt x="363574" y="204756"/>
                </a:lnTo>
                <a:lnTo>
                  <a:pt x="374191" y="109835"/>
                </a:lnTo>
                <a:close/>
              </a:path>
              <a:path w="374650" h="207010">
                <a:moveTo>
                  <a:pt x="363338" y="1659"/>
                </a:moveTo>
                <a:lnTo>
                  <a:pt x="359327" y="1659"/>
                </a:lnTo>
                <a:lnTo>
                  <a:pt x="357676" y="1773"/>
                </a:lnTo>
                <a:lnTo>
                  <a:pt x="348710" y="7457"/>
                </a:lnTo>
                <a:lnTo>
                  <a:pt x="348710" y="87372"/>
                </a:lnTo>
                <a:lnTo>
                  <a:pt x="374191" y="87372"/>
                </a:lnTo>
                <a:lnTo>
                  <a:pt x="374176" y="7457"/>
                </a:lnTo>
                <a:lnTo>
                  <a:pt x="363338" y="16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9701" y="3859510"/>
            <a:ext cx="342900" cy="24765"/>
          </a:xfrm>
          <a:custGeom>
            <a:avLst/>
            <a:gdLst/>
            <a:ahLst/>
            <a:cxnLst/>
            <a:rect l="l" t="t" r="r" b="b"/>
            <a:pathLst>
              <a:path w="342900" h="24764">
                <a:moveTo>
                  <a:pt x="336678" y="0"/>
                </a:moveTo>
                <a:lnTo>
                  <a:pt x="12740" y="0"/>
                </a:lnTo>
                <a:lnTo>
                  <a:pt x="5898" y="0"/>
                </a:lnTo>
                <a:lnTo>
                  <a:pt x="0" y="5502"/>
                </a:lnTo>
                <a:lnTo>
                  <a:pt x="0" y="19075"/>
                </a:lnTo>
                <a:lnTo>
                  <a:pt x="5898" y="24554"/>
                </a:lnTo>
                <a:lnTo>
                  <a:pt x="336678" y="24554"/>
                </a:lnTo>
                <a:lnTo>
                  <a:pt x="342340" y="19075"/>
                </a:lnTo>
                <a:lnTo>
                  <a:pt x="342340" y="5502"/>
                </a:lnTo>
                <a:lnTo>
                  <a:pt x="3366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27394" y="3830841"/>
            <a:ext cx="141088" cy="145618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322593" y="3755177"/>
            <a:ext cx="452120" cy="241300"/>
            <a:chOff x="7322593" y="3755177"/>
            <a:chExt cx="452120" cy="241300"/>
          </a:xfrm>
        </p:grpSpPr>
        <p:sp>
          <p:nvSpPr>
            <p:cNvPr id="20" name="object 20"/>
            <p:cNvSpPr/>
            <p:nvPr/>
          </p:nvSpPr>
          <p:spPr>
            <a:xfrm>
              <a:off x="7322593" y="3792213"/>
              <a:ext cx="313055" cy="204470"/>
            </a:xfrm>
            <a:custGeom>
              <a:avLst/>
              <a:gdLst/>
              <a:ahLst/>
              <a:cxnLst/>
              <a:rect l="l" t="t" r="r" b="b"/>
              <a:pathLst>
                <a:path w="313054" h="204470">
                  <a:moveTo>
                    <a:pt x="22405" y="318"/>
                  </a:moveTo>
                  <a:lnTo>
                    <a:pt x="9193" y="318"/>
                  </a:lnTo>
                  <a:lnTo>
                    <a:pt x="6597" y="1227"/>
                  </a:lnTo>
                  <a:lnTo>
                    <a:pt x="4002" y="3069"/>
                  </a:lnTo>
                  <a:lnTo>
                    <a:pt x="1171" y="4910"/>
                  </a:lnTo>
                  <a:lnTo>
                    <a:pt x="0" y="8139"/>
                  </a:lnTo>
                  <a:lnTo>
                    <a:pt x="46" y="196987"/>
                  </a:lnTo>
                  <a:lnTo>
                    <a:pt x="227" y="197833"/>
                  </a:lnTo>
                  <a:lnTo>
                    <a:pt x="935" y="198856"/>
                  </a:lnTo>
                  <a:lnTo>
                    <a:pt x="1407" y="199881"/>
                  </a:lnTo>
                  <a:lnTo>
                    <a:pt x="10372" y="202505"/>
                  </a:lnTo>
                  <a:lnTo>
                    <a:pt x="14855" y="202505"/>
                  </a:lnTo>
                  <a:lnTo>
                    <a:pt x="25438" y="196732"/>
                  </a:lnTo>
                  <a:lnTo>
                    <a:pt x="25364" y="38150"/>
                  </a:lnTo>
                  <a:lnTo>
                    <a:pt x="25300" y="36253"/>
                  </a:lnTo>
                  <a:lnTo>
                    <a:pt x="23113" y="32534"/>
                  </a:lnTo>
                  <a:lnTo>
                    <a:pt x="20282" y="27009"/>
                  </a:lnTo>
                  <a:lnTo>
                    <a:pt x="48378" y="27009"/>
                  </a:lnTo>
                  <a:lnTo>
                    <a:pt x="41516" y="15301"/>
                  </a:lnTo>
                  <a:lnTo>
                    <a:pt x="39864" y="12345"/>
                  </a:lnTo>
                  <a:lnTo>
                    <a:pt x="38213" y="9958"/>
                  </a:lnTo>
                  <a:lnTo>
                    <a:pt x="37033" y="8139"/>
                  </a:lnTo>
                  <a:lnTo>
                    <a:pt x="35617" y="6320"/>
                  </a:lnTo>
                  <a:lnTo>
                    <a:pt x="33966" y="4797"/>
                  </a:lnTo>
                  <a:lnTo>
                    <a:pt x="30663" y="2364"/>
                  </a:lnTo>
                  <a:lnTo>
                    <a:pt x="28775" y="1523"/>
                  </a:lnTo>
                  <a:lnTo>
                    <a:pt x="24764" y="545"/>
                  </a:lnTo>
                  <a:lnTo>
                    <a:pt x="22405" y="318"/>
                  </a:lnTo>
                  <a:close/>
                </a:path>
                <a:path w="313054" h="204470">
                  <a:moveTo>
                    <a:pt x="48378" y="27009"/>
                  </a:moveTo>
                  <a:lnTo>
                    <a:pt x="25236" y="27009"/>
                  </a:lnTo>
                  <a:lnTo>
                    <a:pt x="25300" y="36253"/>
                  </a:lnTo>
                  <a:lnTo>
                    <a:pt x="26416" y="38150"/>
                  </a:lnTo>
                  <a:lnTo>
                    <a:pt x="29719" y="43879"/>
                  </a:lnTo>
                  <a:lnTo>
                    <a:pt x="111824" y="184096"/>
                  </a:lnTo>
                  <a:lnTo>
                    <a:pt x="128811" y="201321"/>
                  </a:lnTo>
                  <a:lnTo>
                    <a:pt x="130699" y="201909"/>
                  </a:lnTo>
                  <a:lnTo>
                    <a:pt x="133058" y="202203"/>
                  </a:lnTo>
                  <a:lnTo>
                    <a:pt x="140608" y="202203"/>
                  </a:lnTo>
                  <a:lnTo>
                    <a:pt x="142024" y="202003"/>
                  </a:lnTo>
                  <a:lnTo>
                    <a:pt x="143458" y="201596"/>
                  </a:lnTo>
                  <a:lnTo>
                    <a:pt x="145091" y="201198"/>
                  </a:lnTo>
                  <a:lnTo>
                    <a:pt x="151697" y="191906"/>
                  </a:lnTo>
                  <a:lnTo>
                    <a:pt x="151697" y="170364"/>
                  </a:lnTo>
                  <a:lnTo>
                    <a:pt x="126452" y="170364"/>
                  </a:lnTo>
                  <a:lnTo>
                    <a:pt x="126273" y="165492"/>
                  </a:lnTo>
                  <a:lnTo>
                    <a:pt x="126216" y="161176"/>
                  </a:lnTo>
                  <a:lnTo>
                    <a:pt x="120790" y="151496"/>
                  </a:lnTo>
                  <a:lnTo>
                    <a:pt x="117958" y="146594"/>
                  </a:lnTo>
                  <a:lnTo>
                    <a:pt x="115127" y="141412"/>
                  </a:lnTo>
                  <a:lnTo>
                    <a:pt x="112060" y="136231"/>
                  </a:lnTo>
                  <a:lnTo>
                    <a:pt x="109229" y="131175"/>
                  </a:lnTo>
                  <a:lnTo>
                    <a:pt x="106162" y="126241"/>
                  </a:lnTo>
                  <a:lnTo>
                    <a:pt x="103331" y="121310"/>
                  </a:lnTo>
                  <a:lnTo>
                    <a:pt x="100027" y="115460"/>
                  </a:lnTo>
                  <a:lnTo>
                    <a:pt x="96252" y="108698"/>
                  </a:lnTo>
                  <a:lnTo>
                    <a:pt x="48378" y="27009"/>
                  </a:lnTo>
                  <a:close/>
                </a:path>
                <a:path w="313054" h="204470">
                  <a:moveTo>
                    <a:pt x="140608" y="0"/>
                  </a:moveTo>
                  <a:lnTo>
                    <a:pt x="137069" y="0"/>
                  </a:lnTo>
                  <a:lnTo>
                    <a:pt x="135418" y="90"/>
                  </a:lnTo>
                  <a:lnTo>
                    <a:pt x="126216" y="161176"/>
                  </a:lnTo>
                  <a:lnTo>
                    <a:pt x="128575" y="165492"/>
                  </a:lnTo>
                  <a:lnTo>
                    <a:pt x="131407" y="170364"/>
                  </a:lnTo>
                  <a:lnTo>
                    <a:pt x="151697" y="170364"/>
                  </a:lnTo>
                  <a:lnTo>
                    <a:pt x="151697" y="5774"/>
                  </a:lnTo>
                  <a:lnTo>
                    <a:pt x="140608" y="0"/>
                  </a:lnTo>
                  <a:close/>
                </a:path>
                <a:path w="313054" h="204470">
                  <a:moveTo>
                    <a:pt x="306513" y="71821"/>
                  </a:moveTo>
                  <a:lnTo>
                    <a:pt x="261642" y="71821"/>
                  </a:lnTo>
                  <a:lnTo>
                    <a:pt x="266597" y="72526"/>
                  </a:lnTo>
                  <a:lnTo>
                    <a:pt x="270910" y="73936"/>
                  </a:lnTo>
                  <a:lnTo>
                    <a:pt x="287831" y="113336"/>
                  </a:lnTo>
                  <a:lnTo>
                    <a:pt x="268485" y="113336"/>
                  </a:lnTo>
                  <a:lnTo>
                    <a:pt x="260835" y="113516"/>
                  </a:lnTo>
                  <a:lnTo>
                    <a:pt x="210917" y="129028"/>
                  </a:lnTo>
                  <a:lnTo>
                    <a:pt x="202659" y="140035"/>
                  </a:lnTo>
                  <a:lnTo>
                    <a:pt x="199120" y="146048"/>
                  </a:lnTo>
                  <a:lnTo>
                    <a:pt x="197232" y="153092"/>
                  </a:lnTo>
                  <a:lnTo>
                    <a:pt x="197232" y="167747"/>
                  </a:lnTo>
                  <a:lnTo>
                    <a:pt x="198412" y="173697"/>
                  </a:lnTo>
                  <a:lnTo>
                    <a:pt x="226960" y="201200"/>
                  </a:lnTo>
                  <a:lnTo>
                    <a:pt x="240408" y="204165"/>
                  </a:lnTo>
                  <a:lnTo>
                    <a:pt x="247958" y="204165"/>
                  </a:lnTo>
                  <a:lnTo>
                    <a:pt x="286887" y="189596"/>
                  </a:lnTo>
                  <a:lnTo>
                    <a:pt x="289955" y="183341"/>
                  </a:lnTo>
                  <a:lnTo>
                    <a:pt x="312840" y="183341"/>
                  </a:lnTo>
                  <a:lnTo>
                    <a:pt x="312840" y="182736"/>
                  </a:lnTo>
                  <a:lnTo>
                    <a:pt x="241352" y="182736"/>
                  </a:lnTo>
                  <a:lnTo>
                    <a:pt x="234746" y="180704"/>
                  </a:lnTo>
                  <a:lnTo>
                    <a:pt x="225780" y="172565"/>
                  </a:lnTo>
                  <a:lnTo>
                    <a:pt x="223421" y="167003"/>
                  </a:lnTo>
                  <a:lnTo>
                    <a:pt x="223421" y="155877"/>
                  </a:lnTo>
                  <a:lnTo>
                    <a:pt x="224365" y="152298"/>
                  </a:lnTo>
                  <a:lnTo>
                    <a:pt x="257867" y="134151"/>
                  </a:lnTo>
                  <a:lnTo>
                    <a:pt x="312840" y="134151"/>
                  </a:lnTo>
                  <a:lnTo>
                    <a:pt x="312714" y="94216"/>
                  </a:lnTo>
                  <a:lnTo>
                    <a:pt x="311896" y="87895"/>
                  </a:lnTo>
                  <a:lnTo>
                    <a:pt x="308122" y="74754"/>
                  </a:lnTo>
                  <a:lnTo>
                    <a:pt x="306513" y="71821"/>
                  </a:lnTo>
                  <a:close/>
                </a:path>
                <a:path w="313054" h="204470">
                  <a:moveTo>
                    <a:pt x="312840" y="183341"/>
                  </a:moveTo>
                  <a:lnTo>
                    <a:pt x="289955" y="183341"/>
                  </a:lnTo>
                  <a:lnTo>
                    <a:pt x="289955" y="197526"/>
                  </a:lnTo>
                  <a:lnTo>
                    <a:pt x="290426" y="199013"/>
                  </a:lnTo>
                  <a:lnTo>
                    <a:pt x="291842" y="200029"/>
                  </a:lnTo>
                  <a:lnTo>
                    <a:pt x="293022" y="201045"/>
                  </a:lnTo>
                  <a:lnTo>
                    <a:pt x="294437" y="201712"/>
                  </a:lnTo>
                  <a:lnTo>
                    <a:pt x="296089" y="202028"/>
                  </a:lnTo>
                  <a:lnTo>
                    <a:pt x="297504" y="202346"/>
                  </a:lnTo>
                  <a:lnTo>
                    <a:pt x="299392" y="202505"/>
                  </a:lnTo>
                  <a:lnTo>
                    <a:pt x="303639" y="202505"/>
                  </a:lnTo>
                  <a:lnTo>
                    <a:pt x="305526" y="202339"/>
                  </a:lnTo>
                  <a:lnTo>
                    <a:pt x="308357" y="201682"/>
                  </a:lnTo>
                  <a:lnTo>
                    <a:pt x="309773" y="201002"/>
                  </a:lnTo>
                  <a:lnTo>
                    <a:pt x="310953" y="199968"/>
                  </a:lnTo>
                  <a:lnTo>
                    <a:pt x="312368" y="198936"/>
                  </a:lnTo>
                  <a:lnTo>
                    <a:pt x="312821" y="197526"/>
                  </a:lnTo>
                  <a:lnTo>
                    <a:pt x="312840" y="183341"/>
                  </a:lnTo>
                  <a:close/>
                </a:path>
                <a:path w="313054" h="204470">
                  <a:moveTo>
                    <a:pt x="312840" y="134151"/>
                  </a:moveTo>
                  <a:lnTo>
                    <a:pt x="287831" y="134151"/>
                  </a:lnTo>
                  <a:lnTo>
                    <a:pt x="287831" y="162074"/>
                  </a:lnTo>
                  <a:lnTo>
                    <a:pt x="281461" y="168956"/>
                  </a:lnTo>
                  <a:lnTo>
                    <a:pt x="275091" y="174120"/>
                  </a:lnTo>
                  <a:lnTo>
                    <a:pt x="269192" y="177566"/>
                  </a:lnTo>
                  <a:lnTo>
                    <a:pt x="263058" y="181013"/>
                  </a:lnTo>
                  <a:lnTo>
                    <a:pt x="256688" y="182736"/>
                  </a:lnTo>
                  <a:lnTo>
                    <a:pt x="312840" y="182736"/>
                  </a:lnTo>
                  <a:lnTo>
                    <a:pt x="312840" y="134151"/>
                  </a:lnTo>
                  <a:close/>
                </a:path>
                <a:path w="313054" h="204470">
                  <a:moveTo>
                    <a:pt x="257396" y="50404"/>
                  </a:moveTo>
                  <a:lnTo>
                    <a:pt x="252205" y="50404"/>
                  </a:lnTo>
                  <a:lnTo>
                    <a:pt x="247015" y="50882"/>
                  </a:lnTo>
                  <a:lnTo>
                    <a:pt x="241824" y="51859"/>
                  </a:lnTo>
                  <a:lnTo>
                    <a:pt x="236397" y="52814"/>
                  </a:lnTo>
                  <a:lnTo>
                    <a:pt x="231443" y="54042"/>
                  </a:lnTo>
                  <a:lnTo>
                    <a:pt x="227196" y="55520"/>
                  </a:lnTo>
                  <a:lnTo>
                    <a:pt x="222713" y="57020"/>
                  </a:lnTo>
                  <a:lnTo>
                    <a:pt x="203839" y="79233"/>
                  </a:lnTo>
                  <a:lnTo>
                    <a:pt x="204546" y="82302"/>
                  </a:lnTo>
                  <a:lnTo>
                    <a:pt x="205962" y="84348"/>
                  </a:lnTo>
                  <a:lnTo>
                    <a:pt x="206906" y="85053"/>
                  </a:lnTo>
                  <a:lnTo>
                    <a:pt x="208793" y="85826"/>
                  </a:lnTo>
                  <a:lnTo>
                    <a:pt x="209973" y="86008"/>
                  </a:lnTo>
                  <a:lnTo>
                    <a:pt x="212568" y="86008"/>
                  </a:lnTo>
                  <a:lnTo>
                    <a:pt x="214927" y="85235"/>
                  </a:lnTo>
                  <a:lnTo>
                    <a:pt x="220118" y="82098"/>
                  </a:lnTo>
                  <a:lnTo>
                    <a:pt x="223185" y="80438"/>
                  </a:lnTo>
                  <a:lnTo>
                    <a:pt x="226960" y="78665"/>
                  </a:lnTo>
                  <a:lnTo>
                    <a:pt x="230499" y="76914"/>
                  </a:lnTo>
                  <a:lnTo>
                    <a:pt x="234827" y="75300"/>
                  </a:lnTo>
                  <a:lnTo>
                    <a:pt x="239777" y="73913"/>
                  </a:lnTo>
                  <a:lnTo>
                    <a:pt x="244419" y="72526"/>
                  </a:lnTo>
                  <a:lnTo>
                    <a:pt x="249610" y="71821"/>
                  </a:lnTo>
                  <a:lnTo>
                    <a:pt x="306513" y="71821"/>
                  </a:lnTo>
                  <a:lnTo>
                    <a:pt x="305054" y="69161"/>
                  </a:lnTo>
                  <a:lnTo>
                    <a:pt x="271316" y="51308"/>
                  </a:lnTo>
                  <a:lnTo>
                    <a:pt x="264599" y="50630"/>
                  </a:lnTo>
                  <a:lnTo>
                    <a:pt x="257396" y="50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68464" y="3755177"/>
              <a:ext cx="105934" cy="10910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873963" y="3777435"/>
            <a:ext cx="302895" cy="218440"/>
            <a:chOff x="7873963" y="3777435"/>
            <a:chExt cx="302895" cy="21844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3963" y="3777435"/>
              <a:ext cx="211151" cy="21833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15796" y="3809947"/>
              <a:ext cx="60960" cy="15875"/>
            </a:xfrm>
            <a:custGeom>
              <a:avLst/>
              <a:gdLst/>
              <a:ahLst/>
              <a:cxnLst/>
              <a:rect l="l" t="t" r="r" b="b"/>
              <a:pathLst>
                <a:path w="60959" h="15875">
                  <a:moveTo>
                    <a:pt x="55916" y="0"/>
                  </a:moveTo>
                  <a:lnTo>
                    <a:pt x="4010" y="0"/>
                  </a:lnTo>
                  <a:lnTo>
                    <a:pt x="2595" y="659"/>
                  </a:lnTo>
                  <a:lnTo>
                    <a:pt x="1651" y="1977"/>
                  </a:lnTo>
                  <a:lnTo>
                    <a:pt x="471" y="3296"/>
                  </a:lnTo>
                  <a:lnTo>
                    <a:pt x="0" y="5297"/>
                  </a:lnTo>
                  <a:lnTo>
                    <a:pt x="0" y="10572"/>
                  </a:lnTo>
                  <a:lnTo>
                    <a:pt x="471" y="12572"/>
                  </a:lnTo>
                  <a:lnTo>
                    <a:pt x="1651" y="13868"/>
                  </a:lnTo>
                  <a:lnTo>
                    <a:pt x="2595" y="15187"/>
                  </a:lnTo>
                  <a:lnTo>
                    <a:pt x="4010" y="15846"/>
                  </a:lnTo>
                  <a:lnTo>
                    <a:pt x="56860" y="15846"/>
                  </a:lnTo>
                  <a:lnTo>
                    <a:pt x="58275" y="15187"/>
                  </a:lnTo>
                  <a:lnTo>
                    <a:pt x="59455" y="13868"/>
                  </a:lnTo>
                  <a:lnTo>
                    <a:pt x="60399" y="12550"/>
                  </a:lnTo>
                  <a:lnTo>
                    <a:pt x="60871" y="10572"/>
                  </a:lnTo>
                  <a:lnTo>
                    <a:pt x="60871" y="7911"/>
                  </a:lnTo>
                  <a:lnTo>
                    <a:pt x="60871" y="5752"/>
                  </a:lnTo>
                  <a:lnTo>
                    <a:pt x="60163" y="2955"/>
                  </a:lnTo>
                  <a:lnTo>
                    <a:pt x="59455" y="2205"/>
                  </a:lnTo>
                  <a:lnTo>
                    <a:pt x="58983" y="1455"/>
                  </a:lnTo>
                  <a:lnTo>
                    <a:pt x="58275" y="909"/>
                  </a:lnTo>
                  <a:lnTo>
                    <a:pt x="57567" y="545"/>
                  </a:lnTo>
                  <a:lnTo>
                    <a:pt x="5591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0" y="0"/>
            <a:ext cx="5154295" cy="932815"/>
            <a:chOff x="0" y="0"/>
            <a:chExt cx="5154295" cy="932815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5143513" cy="7056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5154167" cy="9326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3" y="1523"/>
              <a:ext cx="5105400" cy="646176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23" y="1523"/>
            <a:ext cx="5105400" cy="64643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0"/>
              </a:spcBef>
            </a:pPr>
            <a:r>
              <a:rPr sz="3600" b="1" dirty="0">
                <a:latin typeface="Calibri"/>
                <a:cs typeface="Calibri"/>
              </a:rPr>
              <a:t>II.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Substitution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Reactions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5415" y="1978331"/>
            <a:ext cx="8812969" cy="204395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4965" y="695070"/>
            <a:ext cx="9006840" cy="2951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195" marR="5080">
              <a:lnSpc>
                <a:spcPct val="100000"/>
              </a:lnSpc>
              <a:spcBef>
                <a:spcPts val="90"/>
              </a:spcBef>
              <a:tabLst>
                <a:tab pos="2383790" algn="l"/>
                <a:tab pos="4243705" algn="l"/>
                <a:tab pos="5496560" algn="l"/>
                <a:tab pos="6759575" algn="l"/>
                <a:tab pos="7738109" algn="l"/>
              </a:tabLst>
            </a:pP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Sub</a:t>
            </a:r>
            <a:r>
              <a:rPr sz="3200" spc="-50" dirty="0">
                <a:solidFill>
                  <a:srgbClr val="0030CC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tit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u</a:t>
            </a:r>
            <a:r>
              <a:rPr sz="3200" spc="5" dirty="0">
                <a:solidFill>
                  <a:srgbClr val="0030CC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	</a:t>
            </a:r>
            <a:r>
              <a:rPr sz="3200" spc="-65" dirty="0">
                <a:solidFill>
                  <a:srgbClr val="0030CC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ea</a:t>
            </a:r>
            <a:r>
              <a:rPr sz="3200" spc="10" dirty="0">
                <a:solidFill>
                  <a:srgbClr val="0030CC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ti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on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o</a:t>
            </a:r>
            <a:r>
              <a:rPr sz="3200" spc="5" dirty="0">
                <a:solidFill>
                  <a:srgbClr val="0030CC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cur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w</a:t>
            </a:r>
            <a:r>
              <a:rPr sz="3200" spc="20" dirty="0">
                <a:solidFill>
                  <a:srgbClr val="0030CC"/>
                </a:solidFill>
                <a:latin typeface="Calibri"/>
                <a:cs typeface="Calibri"/>
              </a:rPr>
              <a:t>h</a:t>
            </a:r>
            <a:r>
              <a:rPr sz="3200" spc="15" dirty="0">
                <a:solidFill>
                  <a:srgbClr val="0030CC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	t</a:t>
            </a:r>
            <a:r>
              <a:rPr sz="3200" spc="-35" dirty="0">
                <a:solidFill>
                  <a:srgbClr val="0030CC"/>
                </a:solidFill>
                <a:latin typeface="Calibri"/>
                <a:cs typeface="Calibri"/>
              </a:rPr>
              <a:t>w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	</a:t>
            </a:r>
            <a:r>
              <a:rPr sz="3200" spc="-55" dirty="0">
                <a:solidFill>
                  <a:srgbClr val="0030CC"/>
                </a:solidFill>
                <a:latin typeface="Calibri"/>
                <a:cs typeface="Calibri"/>
              </a:rPr>
              <a:t>s</a:t>
            </a:r>
            <a:r>
              <a:rPr sz="3200" spc="-45" dirty="0">
                <a:solidFill>
                  <a:srgbClr val="0030CC"/>
                </a:solidFill>
                <a:latin typeface="Calibri"/>
                <a:cs typeface="Calibri"/>
              </a:rPr>
              <a:t>t</a:t>
            </a:r>
            <a:r>
              <a:rPr sz="3200" spc="20" dirty="0">
                <a:solidFill>
                  <a:srgbClr val="0030CC"/>
                </a:solidFill>
                <a:latin typeface="Calibri"/>
                <a:cs typeface="Calibri"/>
              </a:rPr>
              <a:t>a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ti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ng  materials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30CC"/>
                </a:solidFill>
                <a:latin typeface="Calibri"/>
                <a:cs typeface="Calibri"/>
              </a:rPr>
              <a:t>exchange</a:t>
            </a:r>
            <a:r>
              <a:rPr sz="3200" spc="15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30CC"/>
                </a:solidFill>
                <a:latin typeface="Calibri"/>
                <a:cs typeface="Calibri"/>
              </a:rPr>
              <a:t>groups</a:t>
            </a:r>
            <a:r>
              <a:rPr sz="3200" spc="45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to </a:t>
            </a:r>
            <a:r>
              <a:rPr sz="3200" spc="-25" dirty="0">
                <a:solidFill>
                  <a:srgbClr val="0030CC"/>
                </a:solidFill>
                <a:latin typeface="Calibri"/>
                <a:cs typeface="Calibri"/>
              </a:rPr>
              <a:t>form</a:t>
            </a:r>
            <a:r>
              <a:rPr sz="3200" spc="4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two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new</a:t>
            </a:r>
            <a:r>
              <a:rPr sz="3200" spc="2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products.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Calibri"/>
              <a:cs typeface="Calibri"/>
            </a:endParaRPr>
          </a:p>
          <a:p>
            <a:pPr marL="36195" marR="1489075" indent="-24130">
              <a:lnSpc>
                <a:spcPct val="140700"/>
              </a:lnSpc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a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substitution,</a:t>
            </a:r>
            <a:r>
              <a:rPr sz="32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one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group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replaces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0000FF"/>
                </a:solidFill>
                <a:latin typeface="Calibri"/>
                <a:cs typeface="Calibri"/>
              </a:rPr>
              <a:t>another.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Examples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264757" y="4510010"/>
            <a:ext cx="718185" cy="694055"/>
            <a:chOff x="1264757" y="4510010"/>
            <a:chExt cx="718185" cy="694055"/>
          </a:xfrm>
        </p:grpSpPr>
        <p:sp>
          <p:nvSpPr>
            <p:cNvPr id="33" name="object 33"/>
            <p:cNvSpPr/>
            <p:nvPr/>
          </p:nvSpPr>
          <p:spPr>
            <a:xfrm>
              <a:off x="1271575" y="4928683"/>
              <a:ext cx="287020" cy="163195"/>
            </a:xfrm>
            <a:custGeom>
              <a:avLst/>
              <a:gdLst/>
              <a:ahLst/>
              <a:cxnLst/>
              <a:rect l="l" t="t" r="r" b="b"/>
              <a:pathLst>
                <a:path w="287019" h="163195">
                  <a:moveTo>
                    <a:pt x="0" y="162960"/>
                  </a:moveTo>
                  <a:lnTo>
                    <a:pt x="286894" y="0"/>
                  </a:lnTo>
                </a:path>
              </a:pathLst>
            </a:custGeom>
            <a:ln w="136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76544" y="4986395"/>
              <a:ext cx="206375" cy="217804"/>
            </a:xfrm>
            <a:custGeom>
              <a:avLst/>
              <a:gdLst/>
              <a:ahLst/>
              <a:cxnLst/>
              <a:rect l="l" t="t" r="r" b="b"/>
              <a:pathLst>
                <a:path w="206375" h="217804">
                  <a:moveTo>
                    <a:pt x="93174" y="13058"/>
                  </a:moveTo>
                  <a:lnTo>
                    <a:pt x="51625" y="20323"/>
                  </a:lnTo>
                  <a:lnTo>
                    <a:pt x="18613" y="48389"/>
                  </a:lnTo>
                  <a:lnTo>
                    <a:pt x="3532" y="84196"/>
                  </a:lnTo>
                  <a:lnTo>
                    <a:pt x="0" y="117761"/>
                  </a:lnTo>
                  <a:lnTo>
                    <a:pt x="366" y="129312"/>
                  </a:lnTo>
                  <a:lnTo>
                    <a:pt x="9100" y="168817"/>
                  </a:lnTo>
                  <a:lnTo>
                    <a:pt x="35009" y="202522"/>
                  </a:lnTo>
                  <a:lnTo>
                    <a:pt x="75158" y="216933"/>
                  </a:lnTo>
                  <a:lnTo>
                    <a:pt x="92668" y="217347"/>
                  </a:lnTo>
                  <a:lnTo>
                    <a:pt x="99984" y="216580"/>
                  </a:lnTo>
                  <a:lnTo>
                    <a:pt x="140428" y="200491"/>
                  </a:lnTo>
                  <a:lnTo>
                    <a:pt x="146498" y="194367"/>
                  </a:lnTo>
                  <a:lnTo>
                    <a:pt x="86870" y="194367"/>
                  </a:lnTo>
                  <a:lnTo>
                    <a:pt x="79854" y="194048"/>
                  </a:lnTo>
                  <a:lnTo>
                    <a:pt x="42354" y="174423"/>
                  </a:lnTo>
                  <a:lnTo>
                    <a:pt x="27446" y="134513"/>
                  </a:lnTo>
                  <a:lnTo>
                    <a:pt x="26410" y="116560"/>
                  </a:lnTo>
                  <a:lnTo>
                    <a:pt x="26695" y="106908"/>
                  </a:lnTo>
                  <a:lnTo>
                    <a:pt x="36306" y="67574"/>
                  </a:lnTo>
                  <a:lnTo>
                    <a:pt x="69478" y="37478"/>
                  </a:lnTo>
                  <a:lnTo>
                    <a:pt x="77507" y="35758"/>
                  </a:lnTo>
                  <a:lnTo>
                    <a:pt x="145931" y="35758"/>
                  </a:lnTo>
                  <a:lnTo>
                    <a:pt x="145766" y="35351"/>
                  </a:lnTo>
                  <a:lnTo>
                    <a:pt x="110866" y="15978"/>
                  </a:lnTo>
                  <a:lnTo>
                    <a:pt x="99109" y="13647"/>
                  </a:lnTo>
                  <a:lnTo>
                    <a:pt x="93174" y="13058"/>
                  </a:lnTo>
                  <a:close/>
                </a:path>
                <a:path w="206375" h="217804">
                  <a:moveTo>
                    <a:pt x="142752" y="174539"/>
                  </a:moveTo>
                  <a:lnTo>
                    <a:pt x="139324" y="174539"/>
                  </a:lnTo>
                  <a:lnTo>
                    <a:pt x="136701" y="175650"/>
                  </a:lnTo>
                  <a:lnTo>
                    <a:pt x="130651" y="180090"/>
                  </a:lnTo>
                  <a:lnTo>
                    <a:pt x="126993" y="182421"/>
                  </a:lnTo>
                  <a:lnTo>
                    <a:pt x="118458" y="187301"/>
                  </a:lnTo>
                  <a:lnTo>
                    <a:pt x="113419" y="189496"/>
                  </a:lnTo>
                  <a:lnTo>
                    <a:pt x="101732" y="193391"/>
                  </a:lnTo>
                  <a:lnTo>
                    <a:pt x="94830" y="194367"/>
                  </a:lnTo>
                  <a:lnTo>
                    <a:pt x="146498" y="194367"/>
                  </a:lnTo>
                  <a:lnTo>
                    <a:pt x="148043" y="188098"/>
                  </a:lnTo>
                  <a:lnTo>
                    <a:pt x="147954" y="182421"/>
                  </a:lnTo>
                  <a:lnTo>
                    <a:pt x="143833" y="174837"/>
                  </a:lnTo>
                  <a:lnTo>
                    <a:pt x="142752" y="174539"/>
                  </a:lnTo>
                  <a:close/>
                </a:path>
                <a:path w="206375" h="217804">
                  <a:moveTo>
                    <a:pt x="145931" y="35758"/>
                  </a:moveTo>
                  <a:lnTo>
                    <a:pt x="94324" y="35758"/>
                  </a:lnTo>
                  <a:lnTo>
                    <a:pt x="101295" y="36731"/>
                  </a:lnTo>
                  <a:lnTo>
                    <a:pt x="113005" y="40669"/>
                  </a:lnTo>
                  <a:lnTo>
                    <a:pt x="117974" y="42865"/>
                  </a:lnTo>
                  <a:lnTo>
                    <a:pt x="126119" y="47695"/>
                  </a:lnTo>
                  <a:lnTo>
                    <a:pt x="129569" y="50014"/>
                  </a:lnTo>
                  <a:lnTo>
                    <a:pt x="135183" y="54464"/>
                  </a:lnTo>
                  <a:lnTo>
                    <a:pt x="137691" y="55575"/>
                  </a:lnTo>
                  <a:lnTo>
                    <a:pt x="147100" y="46719"/>
                  </a:lnTo>
                  <a:lnTo>
                    <a:pt x="147015" y="40669"/>
                  </a:lnTo>
                  <a:lnTo>
                    <a:pt x="146870" y="39334"/>
                  </a:lnTo>
                  <a:lnTo>
                    <a:pt x="146686" y="38270"/>
                  </a:lnTo>
                  <a:lnTo>
                    <a:pt x="146134" y="36256"/>
                  </a:lnTo>
                  <a:lnTo>
                    <a:pt x="145931" y="35758"/>
                  </a:lnTo>
                  <a:close/>
                </a:path>
                <a:path w="206375" h="217804">
                  <a:moveTo>
                    <a:pt x="195459" y="0"/>
                  </a:moveTo>
                  <a:lnTo>
                    <a:pt x="181540" y="5816"/>
                  </a:lnTo>
                  <a:lnTo>
                    <a:pt x="181540" y="210519"/>
                  </a:lnTo>
                  <a:lnTo>
                    <a:pt x="195781" y="216295"/>
                  </a:lnTo>
                  <a:lnTo>
                    <a:pt x="197529" y="216184"/>
                  </a:lnTo>
                  <a:lnTo>
                    <a:pt x="205959" y="5816"/>
                  </a:lnTo>
                  <a:lnTo>
                    <a:pt x="205673" y="4820"/>
                  </a:lnTo>
                  <a:lnTo>
                    <a:pt x="1954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58469" y="4928683"/>
              <a:ext cx="195580" cy="111125"/>
            </a:xfrm>
            <a:custGeom>
              <a:avLst/>
              <a:gdLst/>
              <a:ahLst/>
              <a:cxnLst/>
              <a:rect l="l" t="t" r="r" b="b"/>
              <a:pathLst>
                <a:path w="195580" h="111125">
                  <a:moveTo>
                    <a:pt x="0" y="0"/>
                  </a:moveTo>
                  <a:lnTo>
                    <a:pt x="195436" y="111001"/>
                  </a:lnTo>
                </a:path>
              </a:pathLst>
            </a:custGeom>
            <a:ln w="136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1115" y="4510010"/>
              <a:ext cx="177284" cy="2054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528654" y="4755863"/>
              <a:ext cx="59690" cy="189865"/>
            </a:xfrm>
            <a:custGeom>
              <a:avLst/>
              <a:gdLst/>
              <a:ahLst/>
              <a:cxnLst/>
              <a:rect l="l" t="t" r="r" b="b"/>
              <a:pathLst>
                <a:path w="59690" h="189864">
                  <a:moveTo>
                    <a:pt x="0" y="189770"/>
                  </a:moveTo>
                  <a:lnTo>
                    <a:pt x="0" y="0"/>
                  </a:lnTo>
                </a:path>
                <a:path w="59690" h="189864">
                  <a:moveTo>
                    <a:pt x="59631" y="189770"/>
                  </a:moveTo>
                  <a:lnTo>
                    <a:pt x="59631" y="0"/>
                  </a:lnTo>
                </a:path>
              </a:pathLst>
            </a:custGeom>
            <a:ln w="1369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49985" y="4838833"/>
            <a:ext cx="137576" cy="144710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2554284" y="4684097"/>
            <a:ext cx="586105" cy="398145"/>
            <a:chOff x="2554284" y="4684097"/>
            <a:chExt cx="586105" cy="398145"/>
          </a:xfrm>
        </p:grpSpPr>
        <p:sp>
          <p:nvSpPr>
            <p:cNvPr id="40" name="object 40"/>
            <p:cNvSpPr/>
            <p:nvPr/>
          </p:nvSpPr>
          <p:spPr>
            <a:xfrm>
              <a:off x="2775074" y="4876651"/>
              <a:ext cx="365125" cy="205740"/>
            </a:xfrm>
            <a:custGeom>
              <a:avLst/>
              <a:gdLst/>
              <a:ahLst/>
              <a:cxnLst/>
              <a:rect l="l" t="t" r="r" b="b"/>
              <a:pathLst>
                <a:path w="365125" h="205739">
                  <a:moveTo>
                    <a:pt x="90551" y="0"/>
                  </a:moveTo>
                  <a:lnTo>
                    <a:pt x="50728" y="7491"/>
                  </a:lnTo>
                  <a:lnTo>
                    <a:pt x="17006" y="35818"/>
                  </a:lnTo>
                  <a:lnTo>
                    <a:pt x="1377" y="81543"/>
                  </a:lnTo>
                  <a:lnTo>
                    <a:pt x="0" y="103791"/>
                  </a:lnTo>
                  <a:lnTo>
                    <a:pt x="310" y="115189"/>
                  </a:lnTo>
                  <a:lnTo>
                    <a:pt x="7789" y="155093"/>
                  </a:lnTo>
                  <a:lnTo>
                    <a:pt x="32481" y="189736"/>
                  </a:lnTo>
                  <a:lnTo>
                    <a:pt x="75633" y="205033"/>
                  </a:lnTo>
                  <a:lnTo>
                    <a:pt x="86594" y="205477"/>
                  </a:lnTo>
                  <a:lnTo>
                    <a:pt x="97589" y="205008"/>
                  </a:lnTo>
                  <a:lnTo>
                    <a:pt x="134649" y="193831"/>
                  </a:lnTo>
                  <a:lnTo>
                    <a:pt x="149352" y="182646"/>
                  </a:lnTo>
                  <a:lnTo>
                    <a:pt x="87952" y="182646"/>
                  </a:lnTo>
                  <a:lnTo>
                    <a:pt x="79320" y="182272"/>
                  </a:lnTo>
                  <a:lnTo>
                    <a:pt x="44033" y="167100"/>
                  </a:lnTo>
                  <a:lnTo>
                    <a:pt x="27820" y="126957"/>
                  </a:lnTo>
                  <a:lnTo>
                    <a:pt x="26148" y="103791"/>
                  </a:lnTo>
                  <a:lnTo>
                    <a:pt x="26154" y="100486"/>
                  </a:lnTo>
                  <a:lnTo>
                    <a:pt x="33818" y="57559"/>
                  </a:lnTo>
                  <a:lnTo>
                    <a:pt x="59654" y="28856"/>
                  </a:lnTo>
                  <a:lnTo>
                    <a:pt x="89033" y="22518"/>
                  </a:lnTo>
                  <a:lnTo>
                    <a:pt x="151908" y="22519"/>
                  </a:lnTo>
                  <a:lnTo>
                    <a:pt x="150579" y="21080"/>
                  </a:lnTo>
                  <a:lnTo>
                    <a:pt x="111257" y="1765"/>
                  </a:lnTo>
                  <a:lnTo>
                    <a:pt x="101258" y="441"/>
                  </a:lnTo>
                  <a:lnTo>
                    <a:pt x="90551" y="0"/>
                  </a:lnTo>
                  <a:close/>
                </a:path>
                <a:path w="365125" h="205739">
                  <a:moveTo>
                    <a:pt x="151908" y="22519"/>
                  </a:moveTo>
                  <a:lnTo>
                    <a:pt x="89033" y="22518"/>
                  </a:lnTo>
                  <a:lnTo>
                    <a:pt x="97504" y="22896"/>
                  </a:lnTo>
                  <a:lnTo>
                    <a:pt x="105249" y="24029"/>
                  </a:lnTo>
                  <a:lnTo>
                    <a:pt x="137576" y="45264"/>
                  </a:lnTo>
                  <a:lnTo>
                    <a:pt x="150376" y="85840"/>
                  </a:lnTo>
                  <a:lnTo>
                    <a:pt x="151132" y="100486"/>
                  </a:lnTo>
                  <a:lnTo>
                    <a:pt x="151130" y="103791"/>
                  </a:lnTo>
                  <a:lnTo>
                    <a:pt x="143592" y="146864"/>
                  </a:lnTo>
                  <a:lnTo>
                    <a:pt x="117790" y="176182"/>
                  </a:lnTo>
                  <a:lnTo>
                    <a:pt x="87952" y="182646"/>
                  </a:lnTo>
                  <a:lnTo>
                    <a:pt x="149352" y="182646"/>
                  </a:lnTo>
                  <a:lnTo>
                    <a:pt x="171717" y="143465"/>
                  </a:lnTo>
                  <a:lnTo>
                    <a:pt x="177284" y="100486"/>
                  </a:lnTo>
                  <a:lnTo>
                    <a:pt x="176964" y="89313"/>
                  </a:lnTo>
                  <a:lnTo>
                    <a:pt x="169247" y="50043"/>
                  </a:lnTo>
                  <a:lnTo>
                    <a:pt x="156302" y="27271"/>
                  </a:lnTo>
                  <a:lnTo>
                    <a:pt x="151908" y="22519"/>
                  </a:lnTo>
                  <a:close/>
                </a:path>
                <a:path w="365125" h="205739">
                  <a:moveTo>
                    <a:pt x="237123" y="1652"/>
                  </a:moveTo>
                  <a:lnTo>
                    <a:pt x="222790" y="7423"/>
                  </a:lnTo>
                  <a:lnTo>
                    <a:pt x="222790" y="198081"/>
                  </a:lnTo>
                  <a:lnTo>
                    <a:pt x="237330" y="203825"/>
                  </a:lnTo>
                  <a:lnTo>
                    <a:pt x="239032" y="203716"/>
                  </a:lnTo>
                  <a:lnTo>
                    <a:pt x="247659" y="109335"/>
                  </a:lnTo>
                  <a:lnTo>
                    <a:pt x="364921" y="109335"/>
                  </a:lnTo>
                  <a:lnTo>
                    <a:pt x="364921" y="86975"/>
                  </a:lnTo>
                  <a:lnTo>
                    <a:pt x="247659" y="86975"/>
                  </a:lnTo>
                  <a:lnTo>
                    <a:pt x="247638" y="7423"/>
                  </a:lnTo>
                  <a:lnTo>
                    <a:pt x="238802" y="1765"/>
                  </a:lnTo>
                  <a:lnTo>
                    <a:pt x="237123" y="1652"/>
                  </a:lnTo>
                  <a:close/>
                </a:path>
                <a:path w="365125" h="205739">
                  <a:moveTo>
                    <a:pt x="364921" y="109335"/>
                  </a:moveTo>
                  <a:lnTo>
                    <a:pt x="340052" y="109335"/>
                  </a:lnTo>
                  <a:lnTo>
                    <a:pt x="340052" y="198081"/>
                  </a:lnTo>
                  <a:lnTo>
                    <a:pt x="340351" y="199174"/>
                  </a:lnTo>
                  <a:lnTo>
                    <a:pt x="354476" y="203825"/>
                  </a:lnTo>
                  <a:lnTo>
                    <a:pt x="356179" y="203716"/>
                  </a:lnTo>
                  <a:lnTo>
                    <a:pt x="364921" y="109335"/>
                  </a:lnTo>
                  <a:close/>
                </a:path>
                <a:path w="365125" h="205739">
                  <a:moveTo>
                    <a:pt x="354292" y="1652"/>
                  </a:moveTo>
                  <a:lnTo>
                    <a:pt x="340052" y="7423"/>
                  </a:lnTo>
                  <a:lnTo>
                    <a:pt x="340052" y="86975"/>
                  </a:lnTo>
                  <a:lnTo>
                    <a:pt x="364921" y="86975"/>
                  </a:lnTo>
                  <a:lnTo>
                    <a:pt x="364902" y="7423"/>
                  </a:lnTo>
                  <a:lnTo>
                    <a:pt x="354292" y="16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59761" y="4689574"/>
              <a:ext cx="226695" cy="222885"/>
            </a:xfrm>
            <a:custGeom>
              <a:avLst/>
              <a:gdLst/>
              <a:ahLst/>
              <a:cxnLst/>
              <a:rect l="l" t="t" r="r" b="b"/>
              <a:pathLst>
                <a:path w="226694" h="222885">
                  <a:moveTo>
                    <a:pt x="226379" y="111350"/>
                  </a:moveTo>
                  <a:lnTo>
                    <a:pt x="217483" y="154700"/>
                  </a:lnTo>
                  <a:lnTo>
                    <a:pt x="193224" y="190093"/>
                  </a:lnTo>
                  <a:lnTo>
                    <a:pt x="157245" y="213952"/>
                  </a:lnTo>
                  <a:lnTo>
                    <a:pt x="113189" y="222700"/>
                  </a:lnTo>
                  <a:lnTo>
                    <a:pt x="69133" y="213952"/>
                  </a:lnTo>
                  <a:lnTo>
                    <a:pt x="33154" y="190093"/>
                  </a:lnTo>
                  <a:lnTo>
                    <a:pt x="8895" y="154700"/>
                  </a:lnTo>
                  <a:lnTo>
                    <a:pt x="0" y="111350"/>
                  </a:lnTo>
                  <a:lnTo>
                    <a:pt x="8895" y="68009"/>
                  </a:lnTo>
                  <a:lnTo>
                    <a:pt x="33154" y="32615"/>
                  </a:lnTo>
                  <a:lnTo>
                    <a:pt x="69133" y="8751"/>
                  </a:lnTo>
                  <a:lnTo>
                    <a:pt x="113189" y="0"/>
                  </a:lnTo>
                  <a:lnTo>
                    <a:pt x="157245" y="8751"/>
                  </a:lnTo>
                  <a:lnTo>
                    <a:pt x="193224" y="32615"/>
                  </a:lnTo>
                  <a:lnTo>
                    <a:pt x="217483" y="68009"/>
                  </a:lnTo>
                  <a:lnTo>
                    <a:pt x="226379" y="111350"/>
                  </a:lnTo>
                  <a:close/>
                </a:path>
              </a:pathLst>
            </a:custGeom>
            <a:ln w="109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12054" y="4795198"/>
              <a:ext cx="121285" cy="11430"/>
            </a:xfrm>
            <a:custGeom>
              <a:avLst/>
              <a:gdLst/>
              <a:ahLst/>
              <a:cxnLst/>
              <a:rect l="l" t="t" r="r" b="b"/>
              <a:pathLst>
                <a:path w="121285" h="11429">
                  <a:moveTo>
                    <a:pt x="121163" y="0"/>
                  </a:moveTo>
                  <a:lnTo>
                    <a:pt x="0" y="0"/>
                  </a:lnTo>
                  <a:lnTo>
                    <a:pt x="0" y="10863"/>
                  </a:lnTo>
                  <a:lnTo>
                    <a:pt x="121163" y="10863"/>
                  </a:lnTo>
                  <a:lnTo>
                    <a:pt x="12116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618268" y="4917135"/>
            <a:ext cx="664210" cy="74930"/>
            <a:chOff x="3618268" y="4917135"/>
            <a:chExt cx="664210" cy="74930"/>
          </a:xfrm>
        </p:grpSpPr>
        <p:sp>
          <p:nvSpPr>
            <p:cNvPr id="44" name="object 44"/>
            <p:cNvSpPr/>
            <p:nvPr/>
          </p:nvSpPr>
          <p:spPr>
            <a:xfrm>
              <a:off x="3618268" y="4949052"/>
              <a:ext cx="544830" cy="13970"/>
            </a:xfrm>
            <a:custGeom>
              <a:avLst/>
              <a:gdLst/>
              <a:ahLst/>
              <a:cxnLst/>
              <a:rect l="l" t="t" r="r" b="b"/>
              <a:pathLst>
                <a:path w="544829" h="13970">
                  <a:moveTo>
                    <a:pt x="544552" y="0"/>
                  </a:moveTo>
                  <a:lnTo>
                    <a:pt x="0" y="0"/>
                  </a:lnTo>
                  <a:lnTo>
                    <a:pt x="0" y="13579"/>
                  </a:lnTo>
                  <a:lnTo>
                    <a:pt x="544552" y="13579"/>
                  </a:lnTo>
                  <a:lnTo>
                    <a:pt x="54455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1216" y="4917135"/>
              <a:ext cx="141216" cy="74720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4543195" y="4493036"/>
            <a:ext cx="858519" cy="694690"/>
            <a:chOff x="4543195" y="4493036"/>
            <a:chExt cx="858519" cy="694690"/>
          </a:xfrm>
        </p:grpSpPr>
        <p:sp>
          <p:nvSpPr>
            <p:cNvPr id="47" name="object 47"/>
            <p:cNvSpPr/>
            <p:nvPr/>
          </p:nvSpPr>
          <p:spPr>
            <a:xfrm>
              <a:off x="4550012" y="4911709"/>
              <a:ext cx="287020" cy="163195"/>
            </a:xfrm>
            <a:custGeom>
              <a:avLst/>
              <a:gdLst/>
              <a:ahLst/>
              <a:cxnLst/>
              <a:rect l="l" t="t" r="r" b="b"/>
              <a:pathLst>
                <a:path w="287020" h="163195">
                  <a:moveTo>
                    <a:pt x="0" y="162960"/>
                  </a:moveTo>
                  <a:lnTo>
                    <a:pt x="286885" y="0"/>
                  </a:lnTo>
                </a:path>
              </a:pathLst>
            </a:custGeom>
            <a:ln w="136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36360" y="4981891"/>
              <a:ext cx="365125" cy="205740"/>
            </a:xfrm>
            <a:custGeom>
              <a:avLst/>
              <a:gdLst/>
              <a:ahLst/>
              <a:cxnLst/>
              <a:rect l="l" t="t" r="r" b="b"/>
              <a:pathLst>
                <a:path w="365125" h="205739">
                  <a:moveTo>
                    <a:pt x="90643" y="0"/>
                  </a:moveTo>
                  <a:lnTo>
                    <a:pt x="50843" y="7491"/>
                  </a:lnTo>
                  <a:lnTo>
                    <a:pt x="17006" y="35818"/>
                  </a:lnTo>
                  <a:lnTo>
                    <a:pt x="1380" y="81544"/>
                  </a:lnTo>
                  <a:lnTo>
                    <a:pt x="0" y="103788"/>
                  </a:lnTo>
                  <a:lnTo>
                    <a:pt x="305" y="115193"/>
                  </a:lnTo>
                  <a:lnTo>
                    <a:pt x="7825" y="155091"/>
                  </a:lnTo>
                  <a:lnTo>
                    <a:pt x="32553" y="189736"/>
                  </a:lnTo>
                  <a:lnTo>
                    <a:pt x="75635" y="205034"/>
                  </a:lnTo>
                  <a:lnTo>
                    <a:pt x="86502" y="205479"/>
                  </a:lnTo>
                  <a:lnTo>
                    <a:pt x="97545" y="205010"/>
                  </a:lnTo>
                  <a:lnTo>
                    <a:pt x="134675" y="193831"/>
                  </a:lnTo>
                  <a:lnTo>
                    <a:pt x="149367" y="182646"/>
                  </a:lnTo>
                  <a:lnTo>
                    <a:pt x="87883" y="182646"/>
                  </a:lnTo>
                  <a:lnTo>
                    <a:pt x="79298" y="182272"/>
                  </a:lnTo>
                  <a:lnTo>
                    <a:pt x="43941" y="167100"/>
                  </a:lnTo>
                  <a:lnTo>
                    <a:pt x="27876" y="126958"/>
                  </a:lnTo>
                  <a:lnTo>
                    <a:pt x="26260" y="103788"/>
                  </a:lnTo>
                  <a:lnTo>
                    <a:pt x="26263" y="100484"/>
                  </a:lnTo>
                  <a:lnTo>
                    <a:pt x="33818" y="57560"/>
                  </a:lnTo>
                  <a:lnTo>
                    <a:pt x="59585" y="28856"/>
                  </a:lnTo>
                  <a:lnTo>
                    <a:pt x="89033" y="22518"/>
                  </a:lnTo>
                  <a:lnTo>
                    <a:pt x="151836" y="22519"/>
                  </a:lnTo>
                  <a:lnTo>
                    <a:pt x="150513" y="21080"/>
                  </a:lnTo>
                  <a:lnTo>
                    <a:pt x="111320" y="1765"/>
                  </a:lnTo>
                  <a:lnTo>
                    <a:pt x="101337" y="441"/>
                  </a:lnTo>
                  <a:lnTo>
                    <a:pt x="90643" y="0"/>
                  </a:lnTo>
                  <a:close/>
                </a:path>
                <a:path w="365125" h="205739">
                  <a:moveTo>
                    <a:pt x="151836" y="22519"/>
                  </a:moveTo>
                  <a:lnTo>
                    <a:pt x="89033" y="22518"/>
                  </a:lnTo>
                  <a:lnTo>
                    <a:pt x="97484" y="22896"/>
                  </a:lnTo>
                  <a:lnTo>
                    <a:pt x="105223" y="24029"/>
                  </a:lnTo>
                  <a:lnTo>
                    <a:pt x="137576" y="45264"/>
                  </a:lnTo>
                  <a:lnTo>
                    <a:pt x="150401" y="85836"/>
                  </a:lnTo>
                  <a:lnTo>
                    <a:pt x="151113" y="100484"/>
                  </a:lnTo>
                  <a:lnTo>
                    <a:pt x="151106" y="103788"/>
                  </a:lnTo>
                  <a:lnTo>
                    <a:pt x="143557" y="146865"/>
                  </a:lnTo>
                  <a:lnTo>
                    <a:pt x="117790" y="176182"/>
                  </a:lnTo>
                  <a:lnTo>
                    <a:pt x="87883" y="182646"/>
                  </a:lnTo>
                  <a:lnTo>
                    <a:pt x="149367" y="182646"/>
                  </a:lnTo>
                  <a:lnTo>
                    <a:pt x="171624" y="143465"/>
                  </a:lnTo>
                  <a:lnTo>
                    <a:pt x="177376" y="100484"/>
                  </a:lnTo>
                  <a:lnTo>
                    <a:pt x="177034" y="89307"/>
                  </a:lnTo>
                  <a:lnTo>
                    <a:pt x="169281" y="50044"/>
                  </a:lnTo>
                  <a:lnTo>
                    <a:pt x="156210" y="27271"/>
                  </a:lnTo>
                  <a:lnTo>
                    <a:pt x="151836" y="22519"/>
                  </a:lnTo>
                  <a:close/>
                </a:path>
                <a:path w="365125" h="205739">
                  <a:moveTo>
                    <a:pt x="237192" y="1652"/>
                  </a:moveTo>
                  <a:lnTo>
                    <a:pt x="222698" y="7423"/>
                  </a:lnTo>
                  <a:lnTo>
                    <a:pt x="222698" y="198083"/>
                  </a:lnTo>
                  <a:lnTo>
                    <a:pt x="237422" y="203825"/>
                  </a:lnTo>
                  <a:lnTo>
                    <a:pt x="239032" y="203716"/>
                  </a:lnTo>
                  <a:lnTo>
                    <a:pt x="246624" y="200115"/>
                  </a:lnTo>
                  <a:lnTo>
                    <a:pt x="247314" y="199070"/>
                  </a:lnTo>
                  <a:lnTo>
                    <a:pt x="247739" y="198083"/>
                  </a:lnTo>
                  <a:lnTo>
                    <a:pt x="247774" y="109347"/>
                  </a:lnTo>
                  <a:lnTo>
                    <a:pt x="364875" y="109347"/>
                  </a:lnTo>
                  <a:lnTo>
                    <a:pt x="364875" y="86966"/>
                  </a:lnTo>
                  <a:lnTo>
                    <a:pt x="247774" y="86966"/>
                  </a:lnTo>
                  <a:lnTo>
                    <a:pt x="247735" y="7423"/>
                  </a:lnTo>
                  <a:lnTo>
                    <a:pt x="247314" y="6450"/>
                  </a:lnTo>
                  <a:lnTo>
                    <a:pt x="246624" y="5409"/>
                  </a:lnTo>
                  <a:lnTo>
                    <a:pt x="246164" y="4368"/>
                  </a:lnTo>
                  <a:lnTo>
                    <a:pt x="245244" y="3598"/>
                  </a:lnTo>
                  <a:lnTo>
                    <a:pt x="242943" y="2602"/>
                  </a:lnTo>
                  <a:lnTo>
                    <a:pt x="241563" y="2240"/>
                  </a:lnTo>
                  <a:lnTo>
                    <a:pt x="238802" y="1765"/>
                  </a:lnTo>
                  <a:lnTo>
                    <a:pt x="237192" y="1652"/>
                  </a:lnTo>
                  <a:close/>
                </a:path>
                <a:path w="365125" h="205739">
                  <a:moveTo>
                    <a:pt x="364875" y="109347"/>
                  </a:moveTo>
                  <a:lnTo>
                    <a:pt x="340029" y="109347"/>
                  </a:lnTo>
                  <a:lnTo>
                    <a:pt x="340029" y="198083"/>
                  </a:lnTo>
                  <a:lnTo>
                    <a:pt x="340259" y="199174"/>
                  </a:lnTo>
                  <a:lnTo>
                    <a:pt x="354522" y="203825"/>
                  </a:lnTo>
                  <a:lnTo>
                    <a:pt x="356133" y="203716"/>
                  </a:lnTo>
                  <a:lnTo>
                    <a:pt x="364875" y="109347"/>
                  </a:lnTo>
                  <a:close/>
                </a:path>
                <a:path w="365125" h="205739">
                  <a:moveTo>
                    <a:pt x="354292" y="1652"/>
                  </a:moveTo>
                  <a:lnTo>
                    <a:pt x="340029" y="7423"/>
                  </a:lnTo>
                  <a:lnTo>
                    <a:pt x="340029" y="86966"/>
                  </a:lnTo>
                  <a:lnTo>
                    <a:pt x="364875" y="86966"/>
                  </a:lnTo>
                  <a:lnTo>
                    <a:pt x="364856" y="7423"/>
                  </a:lnTo>
                  <a:lnTo>
                    <a:pt x="354292" y="16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36898" y="4911709"/>
              <a:ext cx="180340" cy="102870"/>
            </a:xfrm>
            <a:custGeom>
              <a:avLst/>
              <a:gdLst/>
              <a:ahLst/>
              <a:cxnLst/>
              <a:rect l="l" t="t" r="r" b="b"/>
              <a:pathLst>
                <a:path w="180339" h="102870">
                  <a:moveTo>
                    <a:pt x="0" y="0"/>
                  </a:moveTo>
                  <a:lnTo>
                    <a:pt x="180137" y="102410"/>
                  </a:lnTo>
                </a:path>
              </a:pathLst>
            </a:custGeom>
            <a:ln w="136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49475" y="4493036"/>
              <a:ext cx="177376" cy="20547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806990" y="4738890"/>
              <a:ext cx="59690" cy="189865"/>
            </a:xfrm>
            <a:custGeom>
              <a:avLst/>
              <a:gdLst/>
              <a:ahLst/>
              <a:cxnLst/>
              <a:rect l="l" t="t" r="r" b="b"/>
              <a:pathLst>
                <a:path w="59689" h="189864">
                  <a:moveTo>
                    <a:pt x="0" y="189770"/>
                  </a:moveTo>
                  <a:lnTo>
                    <a:pt x="0" y="0"/>
                  </a:lnTo>
                </a:path>
                <a:path w="59689" h="189864">
                  <a:moveTo>
                    <a:pt x="59585" y="189770"/>
                  </a:moveTo>
                  <a:lnTo>
                    <a:pt x="59585" y="0"/>
                  </a:lnTo>
                </a:path>
              </a:pathLst>
            </a:custGeom>
            <a:ln w="1369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18259" y="4787775"/>
            <a:ext cx="137576" cy="14484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02996" y="4881155"/>
            <a:ext cx="206113" cy="217347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6471521" y="4701366"/>
            <a:ext cx="237490" cy="233679"/>
            <a:chOff x="6471521" y="4701366"/>
            <a:chExt cx="237490" cy="233679"/>
          </a:xfrm>
        </p:grpSpPr>
        <p:sp>
          <p:nvSpPr>
            <p:cNvPr id="55" name="object 55"/>
            <p:cNvSpPr/>
            <p:nvPr/>
          </p:nvSpPr>
          <p:spPr>
            <a:xfrm>
              <a:off x="6476997" y="4706842"/>
              <a:ext cx="226695" cy="222885"/>
            </a:xfrm>
            <a:custGeom>
              <a:avLst/>
              <a:gdLst/>
              <a:ahLst/>
              <a:cxnLst/>
              <a:rect l="l" t="t" r="r" b="b"/>
              <a:pathLst>
                <a:path w="226695" h="222885">
                  <a:moveTo>
                    <a:pt x="226379" y="111350"/>
                  </a:moveTo>
                  <a:lnTo>
                    <a:pt x="217460" y="154690"/>
                  </a:lnTo>
                  <a:lnTo>
                    <a:pt x="193164" y="190084"/>
                  </a:lnTo>
                  <a:lnTo>
                    <a:pt x="157177" y="213949"/>
                  </a:lnTo>
                  <a:lnTo>
                    <a:pt x="113189" y="222700"/>
                  </a:lnTo>
                  <a:lnTo>
                    <a:pt x="69104" y="213949"/>
                  </a:lnTo>
                  <a:lnTo>
                    <a:pt x="33128" y="190084"/>
                  </a:lnTo>
                  <a:lnTo>
                    <a:pt x="8886" y="154690"/>
                  </a:lnTo>
                  <a:lnTo>
                    <a:pt x="0" y="111350"/>
                  </a:lnTo>
                  <a:lnTo>
                    <a:pt x="8886" y="68009"/>
                  </a:lnTo>
                  <a:lnTo>
                    <a:pt x="33128" y="32615"/>
                  </a:lnTo>
                  <a:lnTo>
                    <a:pt x="69104" y="8751"/>
                  </a:lnTo>
                  <a:lnTo>
                    <a:pt x="113189" y="0"/>
                  </a:lnTo>
                  <a:lnTo>
                    <a:pt x="157177" y="8751"/>
                  </a:lnTo>
                  <a:lnTo>
                    <a:pt x="193164" y="32615"/>
                  </a:lnTo>
                  <a:lnTo>
                    <a:pt x="217460" y="68009"/>
                  </a:lnTo>
                  <a:lnTo>
                    <a:pt x="226379" y="111350"/>
                  </a:lnTo>
                  <a:close/>
                </a:path>
              </a:pathLst>
            </a:custGeom>
            <a:ln w="109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29221" y="4812467"/>
              <a:ext cx="121285" cy="11430"/>
            </a:xfrm>
            <a:custGeom>
              <a:avLst/>
              <a:gdLst/>
              <a:ahLst/>
              <a:cxnLst/>
              <a:rect l="l" t="t" r="r" b="b"/>
              <a:pathLst>
                <a:path w="121284" h="11429">
                  <a:moveTo>
                    <a:pt x="121165" y="0"/>
                  </a:moveTo>
                  <a:lnTo>
                    <a:pt x="0" y="0"/>
                  </a:lnTo>
                  <a:lnTo>
                    <a:pt x="0" y="10863"/>
                  </a:lnTo>
                  <a:lnTo>
                    <a:pt x="121165" y="10863"/>
                  </a:lnTo>
                  <a:lnTo>
                    <a:pt x="1211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object 5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79617" y="6142857"/>
            <a:ext cx="183824" cy="194601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4100469" y="6201885"/>
            <a:ext cx="887094" cy="67310"/>
            <a:chOff x="4100469" y="6201885"/>
            <a:chExt cx="887094" cy="67310"/>
          </a:xfrm>
        </p:grpSpPr>
        <p:sp>
          <p:nvSpPr>
            <p:cNvPr id="59" name="object 59"/>
            <p:cNvSpPr/>
            <p:nvPr/>
          </p:nvSpPr>
          <p:spPr>
            <a:xfrm>
              <a:off x="4100469" y="6230520"/>
              <a:ext cx="780415" cy="12700"/>
            </a:xfrm>
            <a:custGeom>
              <a:avLst/>
              <a:gdLst/>
              <a:ahLst/>
              <a:cxnLst/>
              <a:rect l="l" t="t" r="r" b="b"/>
              <a:pathLst>
                <a:path w="780414" h="12700">
                  <a:moveTo>
                    <a:pt x="780267" y="0"/>
                  </a:moveTo>
                  <a:lnTo>
                    <a:pt x="0" y="0"/>
                  </a:lnTo>
                  <a:lnTo>
                    <a:pt x="0" y="12175"/>
                  </a:lnTo>
                  <a:lnTo>
                    <a:pt x="780267" y="12175"/>
                  </a:lnTo>
                  <a:lnTo>
                    <a:pt x="78026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61482" y="6201885"/>
              <a:ext cx="125820" cy="6701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1286497" y="5601321"/>
            <a:ext cx="516255" cy="1057910"/>
            <a:chOff x="1286497" y="5601321"/>
            <a:chExt cx="516255" cy="1057910"/>
          </a:xfrm>
        </p:grpSpPr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64630" y="6038536"/>
              <a:ext cx="131950" cy="18315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6497" y="6268426"/>
              <a:ext cx="126640" cy="18126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458793" y="6178937"/>
              <a:ext cx="172085" cy="104775"/>
            </a:xfrm>
            <a:custGeom>
              <a:avLst/>
              <a:gdLst/>
              <a:ahLst/>
              <a:cxnLst/>
              <a:rect l="l" t="t" r="r" b="b"/>
              <a:pathLst>
                <a:path w="172085" h="104775">
                  <a:moveTo>
                    <a:pt x="171937" y="0"/>
                  </a:moveTo>
                  <a:lnTo>
                    <a:pt x="0" y="104281"/>
                  </a:lnTo>
                </a:path>
              </a:pathLst>
            </a:custGeom>
            <a:ln w="122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52517" y="5601321"/>
              <a:ext cx="126621" cy="18126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718021" y="5818873"/>
              <a:ext cx="5080" cy="192405"/>
            </a:xfrm>
            <a:custGeom>
              <a:avLst/>
              <a:gdLst/>
              <a:ahLst/>
              <a:cxnLst/>
              <a:rect l="l" t="t" r="r" b="b"/>
              <a:pathLst>
                <a:path w="5080" h="192404">
                  <a:moveTo>
                    <a:pt x="5041" y="192065"/>
                  </a:moveTo>
                  <a:lnTo>
                    <a:pt x="0" y="0"/>
                  </a:lnTo>
                </a:path>
              </a:pathLst>
            </a:custGeom>
            <a:ln w="122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75513" y="6477638"/>
              <a:ext cx="126642" cy="181281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729560" y="6258361"/>
              <a:ext cx="5080" cy="192405"/>
            </a:xfrm>
            <a:custGeom>
              <a:avLst/>
              <a:gdLst/>
              <a:ahLst/>
              <a:cxnLst/>
              <a:rect l="l" t="t" r="r" b="b"/>
              <a:pathLst>
                <a:path w="5080" h="192404">
                  <a:moveTo>
                    <a:pt x="0" y="0"/>
                  </a:moveTo>
                  <a:lnTo>
                    <a:pt x="5041" y="191841"/>
                  </a:lnTo>
                </a:path>
              </a:pathLst>
            </a:custGeom>
            <a:ln w="122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1841062" y="6180283"/>
            <a:ext cx="339090" cy="250190"/>
            <a:chOff x="1841062" y="6180283"/>
            <a:chExt cx="339090" cy="250190"/>
          </a:xfrm>
        </p:grpSpPr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53022" y="6248701"/>
              <a:ext cx="126642" cy="18118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847164" y="6186384"/>
              <a:ext cx="161290" cy="86995"/>
            </a:xfrm>
            <a:custGeom>
              <a:avLst/>
              <a:gdLst/>
              <a:ahLst/>
              <a:cxnLst/>
              <a:rect l="l" t="t" r="r" b="b"/>
              <a:pathLst>
                <a:path w="161289" h="86995">
                  <a:moveTo>
                    <a:pt x="0" y="0"/>
                  </a:moveTo>
                  <a:lnTo>
                    <a:pt x="160746" y="86444"/>
                  </a:lnTo>
                </a:path>
              </a:pathLst>
            </a:custGeom>
            <a:ln w="1220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2915086" y="6111811"/>
            <a:ext cx="735965" cy="194945"/>
            <a:chOff x="2915086" y="6111811"/>
            <a:chExt cx="735965" cy="194945"/>
          </a:xfrm>
        </p:grpSpPr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15086" y="6111811"/>
              <a:ext cx="183485" cy="19486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67361" y="6111811"/>
              <a:ext cx="183426" cy="19486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132586" y="6206169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646" y="0"/>
                  </a:lnTo>
                </a:path>
              </a:pathLst>
            </a:custGeom>
            <a:ln w="12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6" name="object 7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576131" y="6142857"/>
            <a:ext cx="183845" cy="194601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5290853" y="5601321"/>
            <a:ext cx="950594" cy="1057910"/>
            <a:chOff x="5290853" y="5601321"/>
            <a:chExt cx="950594" cy="1057910"/>
          </a:xfrm>
        </p:grpSpPr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68996" y="6038536"/>
              <a:ext cx="131991" cy="18315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90853" y="6268426"/>
              <a:ext cx="126662" cy="181269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463221" y="6178937"/>
              <a:ext cx="172085" cy="104775"/>
            </a:xfrm>
            <a:custGeom>
              <a:avLst/>
              <a:gdLst/>
              <a:ahLst/>
              <a:cxnLst/>
              <a:rect l="l" t="t" r="r" b="b"/>
              <a:pathLst>
                <a:path w="172085" h="104775">
                  <a:moveTo>
                    <a:pt x="171753" y="0"/>
                  </a:moveTo>
                  <a:lnTo>
                    <a:pt x="0" y="104281"/>
                  </a:lnTo>
                </a:path>
              </a:pathLst>
            </a:custGeom>
            <a:ln w="122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45306" y="6180283"/>
              <a:ext cx="396124" cy="25064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56904" y="5601321"/>
              <a:ext cx="126662" cy="18126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722285" y="5818873"/>
              <a:ext cx="5715" cy="192405"/>
            </a:xfrm>
            <a:custGeom>
              <a:avLst/>
              <a:gdLst/>
              <a:ahLst/>
              <a:cxnLst/>
              <a:rect l="l" t="t" r="r" b="b"/>
              <a:pathLst>
                <a:path w="5714" h="192404">
                  <a:moveTo>
                    <a:pt x="5123" y="192065"/>
                  </a:moveTo>
                  <a:lnTo>
                    <a:pt x="0" y="0"/>
                  </a:lnTo>
                </a:path>
              </a:pathLst>
            </a:custGeom>
            <a:ln w="122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79859" y="6477638"/>
              <a:ext cx="126662" cy="181281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5733968" y="6258361"/>
              <a:ext cx="5080" cy="192405"/>
            </a:xfrm>
            <a:custGeom>
              <a:avLst/>
              <a:gdLst/>
              <a:ahLst/>
              <a:cxnLst/>
              <a:rect l="l" t="t" r="r" b="b"/>
              <a:pathLst>
                <a:path w="5079" h="192404">
                  <a:moveTo>
                    <a:pt x="0" y="0"/>
                  </a:moveTo>
                  <a:lnTo>
                    <a:pt x="4918" y="191841"/>
                  </a:lnTo>
                </a:path>
              </a:pathLst>
            </a:custGeom>
            <a:ln w="122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7012892" y="6127030"/>
            <a:ext cx="626745" cy="194945"/>
            <a:chOff x="7012892" y="6127030"/>
            <a:chExt cx="626745" cy="194945"/>
          </a:xfrm>
        </p:grpSpPr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12892" y="6139794"/>
              <a:ext cx="126662" cy="18116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56212" y="6127030"/>
              <a:ext cx="183426" cy="19486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175012" y="6221388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59">
                  <a:moveTo>
                    <a:pt x="0" y="0"/>
                  </a:moveTo>
                  <a:lnTo>
                    <a:pt x="251070" y="0"/>
                  </a:lnTo>
                </a:path>
              </a:pathLst>
            </a:custGeom>
            <a:ln w="12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4264639" y="5884336"/>
            <a:ext cx="526415" cy="242570"/>
          </a:xfrm>
          <a:custGeom>
            <a:avLst/>
            <a:gdLst/>
            <a:ahLst/>
            <a:cxnLst/>
            <a:rect l="l" t="t" r="r" b="b"/>
            <a:pathLst>
              <a:path w="526414" h="242570">
                <a:moveTo>
                  <a:pt x="12707" y="12662"/>
                </a:moveTo>
                <a:lnTo>
                  <a:pt x="9223" y="12662"/>
                </a:lnTo>
                <a:lnTo>
                  <a:pt x="7788" y="12763"/>
                </a:lnTo>
                <a:lnTo>
                  <a:pt x="819" y="15969"/>
                </a:lnTo>
                <a:lnTo>
                  <a:pt x="204" y="16883"/>
                </a:lnTo>
                <a:lnTo>
                  <a:pt x="0" y="17836"/>
                </a:lnTo>
                <a:lnTo>
                  <a:pt x="0" y="186160"/>
                </a:lnTo>
                <a:lnTo>
                  <a:pt x="1024" y="189061"/>
                </a:lnTo>
                <a:lnTo>
                  <a:pt x="3484" y="190685"/>
                </a:lnTo>
                <a:lnTo>
                  <a:pt x="5738" y="192308"/>
                </a:lnTo>
                <a:lnTo>
                  <a:pt x="7993" y="193120"/>
                </a:lnTo>
                <a:lnTo>
                  <a:pt x="87926" y="193120"/>
                </a:lnTo>
                <a:lnTo>
                  <a:pt x="88950" y="192836"/>
                </a:lnTo>
                <a:lnTo>
                  <a:pt x="91000" y="191699"/>
                </a:lnTo>
                <a:lnTo>
                  <a:pt x="91820" y="190928"/>
                </a:lnTo>
                <a:lnTo>
                  <a:pt x="92230" y="189934"/>
                </a:lnTo>
                <a:lnTo>
                  <a:pt x="92845" y="188940"/>
                </a:lnTo>
                <a:lnTo>
                  <a:pt x="93254" y="187844"/>
                </a:lnTo>
                <a:lnTo>
                  <a:pt x="93869" y="184212"/>
                </a:lnTo>
                <a:lnTo>
                  <a:pt x="93869" y="181635"/>
                </a:lnTo>
                <a:lnTo>
                  <a:pt x="87926" y="172787"/>
                </a:lnTo>
                <a:lnTo>
                  <a:pt x="22135" y="172787"/>
                </a:lnTo>
                <a:lnTo>
                  <a:pt x="22117" y="17836"/>
                </a:lnTo>
                <a:lnTo>
                  <a:pt x="14141" y="12763"/>
                </a:lnTo>
                <a:lnTo>
                  <a:pt x="12707" y="12662"/>
                </a:lnTo>
                <a:close/>
              </a:path>
              <a:path w="526414" h="242570">
                <a:moveTo>
                  <a:pt x="129532" y="59658"/>
                </a:moveTo>
                <a:lnTo>
                  <a:pt x="126457" y="59658"/>
                </a:lnTo>
                <a:lnTo>
                  <a:pt x="125023" y="59740"/>
                </a:lnTo>
                <a:lnTo>
                  <a:pt x="117234" y="64873"/>
                </a:lnTo>
                <a:lnTo>
                  <a:pt x="117234" y="188757"/>
                </a:lnTo>
                <a:lnTo>
                  <a:pt x="126047" y="193932"/>
                </a:lnTo>
                <a:lnTo>
                  <a:pt x="129942" y="193932"/>
                </a:lnTo>
                <a:lnTo>
                  <a:pt x="138951" y="188757"/>
                </a:lnTo>
                <a:lnTo>
                  <a:pt x="138951" y="64873"/>
                </a:lnTo>
                <a:lnTo>
                  <a:pt x="129532" y="59658"/>
                </a:lnTo>
                <a:close/>
              </a:path>
              <a:path w="526414" h="242570">
                <a:moveTo>
                  <a:pt x="132811" y="11180"/>
                </a:moveTo>
                <a:lnTo>
                  <a:pt x="123178" y="11180"/>
                </a:lnTo>
                <a:lnTo>
                  <a:pt x="119694" y="12195"/>
                </a:lnTo>
                <a:lnTo>
                  <a:pt x="115595" y="16294"/>
                </a:lnTo>
                <a:lnTo>
                  <a:pt x="114593" y="19764"/>
                </a:lnTo>
                <a:lnTo>
                  <a:pt x="114570" y="30012"/>
                </a:lnTo>
                <a:lnTo>
                  <a:pt x="115595" y="33563"/>
                </a:lnTo>
                <a:lnTo>
                  <a:pt x="119694" y="37520"/>
                </a:lnTo>
                <a:lnTo>
                  <a:pt x="122973" y="38514"/>
                </a:lnTo>
                <a:lnTo>
                  <a:pt x="132811" y="38514"/>
                </a:lnTo>
                <a:lnTo>
                  <a:pt x="136295" y="37499"/>
                </a:lnTo>
                <a:lnTo>
                  <a:pt x="140394" y="33380"/>
                </a:lnTo>
                <a:lnTo>
                  <a:pt x="141366" y="30012"/>
                </a:lnTo>
                <a:lnTo>
                  <a:pt x="141419" y="19764"/>
                </a:lnTo>
                <a:lnTo>
                  <a:pt x="140394" y="16254"/>
                </a:lnTo>
                <a:lnTo>
                  <a:pt x="136295" y="12195"/>
                </a:lnTo>
                <a:lnTo>
                  <a:pt x="132811" y="11180"/>
                </a:lnTo>
                <a:close/>
              </a:path>
              <a:path w="526414" h="242570">
                <a:moveTo>
                  <a:pt x="226271" y="58177"/>
                </a:moveTo>
                <a:lnTo>
                  <a:pt x="215613" y="58177"/>
                </a:lnTo>
                <a:lnTo>
                  <a:pt x="209055" y="59253"/>
                </a:lnTo>
                <a:lnTo>
                  <a:pt x="177696" y="85348"/>
                </a:lnTo>
                <a:lnTo>
                  <a:pt x="175237" y="91071"/>
                </a:lnTo>
                <a:lnTo>
                  <a:pt x="174053" y="97321"/>
                </a:lnTo>
                <a:lnTo>
                  <a:pt x="174039" y="111018"/>
                </a:lnTo>
                <a:lnTo>
                  <a:pt x="174827" y="115969"/>
                </a:lnTo>
                <a:lnTo>
                  <a:pt x="176262" y="120230"/>
                </a:lnTo>
                <a:lnTo>
                  <a:pt x="177901" y="124492"/>
                </a:lnTo>
                <a:lnTo>
                  <a:pt x="179951" y="127881"/>
                </a:lnTo>
                <a:lnTo>
                  <a:pt x="182410" y="130377"/>
                </a:lnTo>
                <a:lnTo>
                  <a:pt x="179541" y="132913"/>
                </a:lnTo>
                <a:lnTo>
                  <a:pt x="176876" y="136444"/>
                </a:lnTo>
                <a:lnTo>
                  <a:pt x="172367" y="145474"/>
                </a:lnTo>
                <a:lnTo>
                  <a:pt x="171138" y="150750"/>
                </a:lnTo>
                <a:lnTo>
                  <a:pt x="171138" y="161079"/>
                </a:lnTo>
                <a:lnTo>
                  <a:pt x="172367" y="165117"/>
                </a:lnTo>
                <a:lnTo>
                  <a:pt x="177286" y="172645"/>
                </a:lnTo>
                <a:lnTo>
                  <a:pt x="180566" y="175182"/>
                </a:lnTo>
                <a:lnTo>
                  <a:pt x="184665" y="176480"/>
                </a:lnTo>
                <a:lnTo>
                  <a:pt x="182410" y="177211"/>
                </a:lnTo>
                <a:lnTo>
                  <a:pt x="179951" y="178794"/>
                </a:lnTo>
                <a:lnTo>
                  <a:pt x="177696" y="181290"/>
                </a:lnTo>
                <a:lnTo>
                  <a:pt x="175237" y="183765"/>
                </a:lnTo>
                <a:lnTo>
                  <a:pt x="173392" y="186342"/>
                </a:lnTo>
                <a:lnTo>
                  <a:pt x="170113" y="191618"/>
                </a:lnTo>
                <a:lnTo>
                  <a:pt x="168883" y="194459"/>
                </a:lnTo>
                <a:lnTo>
                  <a:pt x="168268" y="197523"/>
                </a:lnTo>
                <a:lnTo>
                  <a:pt x="167448" y="200587"/>
                </a:lnTo>
                <a:lnTo>
                  <a:pt x="167153" y="202901"/>
                </a:lnTo>
                <a:lnTo>
                  <a:pt x="167039" y="212174"/>
                </a:lnTo>
                <a:lnTo>
                  <a:pt x="168063" y="216862"/>
                </a:lnTo>
                <a:lnTo>
                  <a:pt x="203281" y="240841"/>
                </a:lnTo>
                <a:lnTo>
                  <a:pt x="223196" y="242288"/>
                </a:lnTo>
                <a:lnTo>
                  <a:pt x="230735" y="242074"/>
                </a:lnTo>
                <a:lnTo>
                  <a:pt x="273821" y="225466"/>
                </a:lnTo>
                <a:lnTo>
                  <a:pt x="275425" y="223436"/>
                </a:lnTo>
                <a:lnTo>
                  <a:pt x="224016" y="223436"/>
                </a:lnTo>
                <a:lnTo>
                  <a:pt x="215908" y="223148"/>
                </a:lnTo>
                <a:lnTo>
                  <a:pt x="188559" y="211484"/>
                </a:lnTo>
                <a:lnTo>
                  <a:pt x="188678" y="202901"/>
                </a:lnTo>
                <a:lnTo>
                  <a:pt x="196142" y="188859"/>
                </a:lnTo>
                <a:lnTo>
                  <a:pt x="197987" y="186708"/>
                </a:lnTo>
                <a:lnTo>
                  <a:pt x="200446" y="184617"/>
                </a:lnTo>
                <a:lnTo>
                  <a:pt x="202906" y="182629"/>
                </a:lnTo>
                <a:lnTo>
                  <a:pt x="279095" y="182629"/>
                </a:lnTo>
                <a:lnTo>
                  <a:pt x="277510" y="179889"/>
                </a:lnTo>
                <a:lnTo>
                  <a:pt x="274435" y="176338"/>
                </a:lnTo>
                <a:lnTo>
                  <a:pt x="266237" y="170596"/>
                </a:lnTo>
                <a:lnTo>
                  <a:pt x="261728" y="168445"/>
                </a:lnTo>
                <a:lnTo>
                  <a:pt x="256399" y="167024"/>
                </a:lnTo>
                <a:lnTo>
                  <a:pt x="251275" y="165604"/>
                </a:lnTo>
                <a:lnTo>
                  <a:pt x="245742" y="164812"/>
                </a:lnTo>
                <a:lnTo>
                  <a:pt x="201881" y="163108"/>
                </a:lnTo>
                <a:lnTo>
                  <a:pt x="198192" y="162073"/>
                </a:lnTo>
                <a:lnTo>
                  <a:pt x="192863" y="158258"/>
                </a:lnTo>
                <a:lnTo>
                  <a:pt x="191428" y="156046"/>
                </a:lnTo>
                <a:lnTo>
                  <a:pt x="191461" y="150750"/>
                </a:lnTo>
                <a:lnTo>
                  <a:pt x="192043" y="148558"/>
                </a:lnTo>
                <a:lnTo>
                  <a:pt x="194093" y="144540"/>
                </a:lnTo>
                <a:lnTo>
                  <a:pt x="194708" y="143019"/>
                </a:lnTo>
                <a:lnTo>
                  <a:pt x="195118" y="141943"/>
                </a:lnTo>
                <a:lnTo>
                  <a:pt x="252604" y="141943"/>
                </a:lnTo>
                <a:lnTo>
                  <a:pt x="253120" y="141639"/>
                </a:lnTo>
                <a:lnTo>
                  <a:pt x="257424" y="137641"/>
                </a:lnTo>
                <a:lnTo>
                  <a:pt x="261933" y="133644"/>
                </a:lnTo>
                <a:lnTo>
                  <a:pt x="263689" y="131046"/>
                </a:lnTo>
                <a:lnTo>
                  <a:pt x="214178" y="131046"/>
                </a:lnTo>
                <a:lnTo>
                  <a:pt x="207620" y="128753"/>
                </a:lnTo>
                <a:lnTo>
                  <a:pt x="198602" y="119541"/>
                </a:lnTo>
                <a:lnTo>
                  <a:pt x="196142" y="113088"/>
                </a:lnTo>
                <a:lnTo>
                  <a:pt x="196142" y="100933"/>
                </a:lnTo>
                <a:lnTo>
                  <a:pt x="196757" y="97321"/>
                </a:lnTo>
                <a:lnTo>
                  <a:pt x="197782" y="93932"/>
                </a:lnTo>
                <a:lnTo>
                  <a:pt x="199012" y="90543"/>
                </a:lnTo>
                <a:lnTo>
                  <a:pt x="200446" y="87601"/>
                </a:lnTo>
                <a:lnTo>
                  <a:pt x="202701" y="85125"/>
                </a:lnTo>
                <a:lnTo>
                  <a:pt x="204750" y="82629"/>
                </a:lnTo>
                <a:lnTo>
                  <a:pt x="207415" y="80661"/>
                </a:lnTo>
                <a:lnTo>
                  <a:pt x="213973" y="77759"/>
                </a:lnTo>
                <a:lnTo>
                  <a:pt x="217663" y="77028"/>
                </a:lnTo>
                <a:lnTo>
                  <a:pt x="282783" y="77028"/>
                </a:lnTo>
                <a:lnTo>
                  <a:pt x="284068" y="75385"/>
                </a:lnTo>
                <a:lnTo>
                  <a:pt x="284683" y="73031"/>
                </a:lnTo>
                <a:lnTo>
                  <a:pt x="284569" y="66619"/>
                </a:lnTo>
                <a:lnTo>
                  <a:pt x="284273" y="64995"/>
                </a:lnTo>
                <a:lnTo>
                  <a:pt x="283249" y="63128"/>
                </a:lnTo>
                <a:lnTo>
                  <a:pt x="282019" y="61261"/>
                </a:lnTo>
                <a:lnTo>
                  <a:pt x="280174" y="60328"/>
                </a:lnTo>
                <a:lnTo>
                  <a:pt x="241642" y="60328"/>
                </a:lnTo>
                <a:lnTo>
                  <a:pt x="239183" y="59760"/>
                </a:lnTo>
                <a:lnTo>
                  <a:pt x="236314" y="59253"/>
                </a:lnTo>
                <a:lnTo>
                  <a:pt x="229550" y="58400"/>
                </a:lnTo>
                <a:lnTo>
                  <a:pt x="226271" y="58177"/>
                </a:lnTo>
                <a:close/>
              </a:path>
              <a:path w="526414" h="242570">
                <a:moveTo>
                  <a:pt x="279095" y="182629"/>
                </a:moveTo>
                <a:lnTo>
                  <a:pt x="202906" y="182629"/>
                </a:lnTo>
                <a:lnTo>
                  <a:pt x="245127" y="184090"/>
                </a:lnTo>
                <a:lnTo>
                  <a:pt x="251070" y="185591"/>
                </a:lnTo>
                <a:lnTo>
                  <a:pt x="259679" y="191091"/>
                </a:lnTo>
                <a:lnTo>
                  <a:pt x="261728" y="194946"/>
                </a:lnTo>
                <a:lnTo>
                  <a:pt x="261728" y="202901"/>
                </a:lnTo>
                <a:lnTo>
                  <a:pt x="261113" y="205802"/>
                </a:lnTo>
                <a:lnTo>
                  <a:pt x="231600" y="223436"/>
                </a:lnTo>
                <a:lnTo>
                  <a:pt x="275425" y="223436"/>
                </a:lnTo>
                <a:lnTo>
                  <a:pt x="277510" y="220798"/>
                </a:lnTo>
                <a:lnTo>
                  <a:pt x="282429" y="210186"/>
                </a:lnTo>
                <a:lnTo>
                  <a:pt x="283454" y="204666"/>
                </a:lnTo>
                <a:lnTo>
                  <a:pt x="283394" y="193039"/>
                </a:lnTo>
                <a:lnTo>
                  <a:pt x="282429" y="188392"/>
                </a:lnTo>
                <a:lnTo>
                  <a:pt x="279095" y="182629"/>
                </a:lnTo>
                <a:close/>
              </a:path>
              <a:path w="526414" h="242570">
                <a:moveTo>
                  <a:pt x="252604" y="141943"/>
                </a:moveTo>
                <a:lnTo>
                  <a:pt x="195118" y="141943"/>
                </a:lnTo>
                <a:lnTo>
                  <a:pt x="196962" y="144033"/>
                </a:lnTo>
                <a:lnTo>
                  <a:pt x="200446" y="145880"/>
                </a:lnTo>
                <a:lnTo>
                  <a:pt x="205570" y="147483"/>
                </a:lnTo>
                <a:lnTo>
                  <a:pt x="210899" y="149086"/>
                </a:lnTo>
                <a:lnTo>
                  <a:pt x="216433" y="149898"/>
                </a:lnTo>
                <a:lnTo>
                  <a:pt x="229550" y="149898"/>
                </a:lnTo>
                <a:lnTo>
                  <a:pt x="236109" y="148842"/>
                </a:lnTo>
                <a:lnTo>
                  <a:pt x="247996" y="144662"/>
                </a:lnTo>
                <a:lnTo>
                  <a:pt x="252604" y="141943"/>
                </a:lnTo>
                <a:close/>
              </a:path>
              <a:path w="526414" h="242570">
                <a:moveTo>
                  <a:pt x="282783" y="77028"/>
                </a:moveTo>
                <a:lnTo>
                  <a:pt x="230780" y="77028"/>
                </a:lnTo>
                <a:lnTo>
                  <a:pt x="237338" y="79382"/>
                </a:lnTo>
                <a:lnTo>
                  <a:pt x="242052" y="84050"/>
                </a:lnTo>
                <a:lnTo>
                  <a:pt x="246561" y="88737"/>
                </a:lnTo>
                <a:lnTo>
                  <a:pt x="248816" y="95332"/>
                </a:lnTo>
                <a:lnTo>
                  <a:pt x="248816" y="107507"/>
                </a:lnTo>
                <a:lnTo>
                  <a:pt x="248406" y="111018"/>
                </a:lnTo>
                <a:lnTo>
                  <a:pt x="247176" y="114346"/>
                </a:lnTo>
                <a:lnTo>
                  <a:pt x="246152" y="117674"/>
                </a:lnTo>
                <a:lnTo>
                  <a:pt x="244512" y="120555"/>
                </a:lnTo>
                <a:lnTo>
                  <a:pt x="240413" y="125466"/>
                </a:lnTo>
                <a:lnTo>
                  <a:pt x="237748" y="127434"/>
                </a:lnTo>
                <a:lnTo>
                  <a:pt x="234264" y="128875"/>
                </a:lnTo>
                <a:lnTo>
                  <a:pt x="230985" y="130316"/>
                </a:lnTo>
                <a:lnTo>
                  <a:pt x="227091" y="131046"/>
                </a:lnTo>
                <a:lnTo>
                  <a:pt x="263689" y="131046"/>
                </a:lnTo>
                <a:lnTo>
                  <a:pt x="271156" y="98376"/>
                </a:lnTo>
                <a:lnTo>
                  <a:pt x="270336" y="93323"/>
                </a:lnTo>
                <a:lnTo>
                  <a:pt x="267057" y="83522"/>
                </a:lnTo>
                <a:lnTo>
                  <a:pt x="264598" y="80478"/>
                </a:lnTo>
                <a:lnTo>
                  <a:pt x="260908" y="79322"/>
                </a:lnTo>
                <a:lnTo>
                  <a:pt x="279764" y="79322"/>
                </a:lnTo>
                <a:lnTo>
                  <a:pt x="281609" y="78530"/>
                </a:lnTo>
                <a:lnTo>
                  <a:pt x="282783" y="77028"/>
                </a:lnTo>
                <a:close/>
              </a:path>
              <a:path w="526414" h="242570">
                <a:moveTo>
                  <a:pt x="327519" y="0"/>
                </a:moveTo>
                <a:lnTo>
                  <a:pt x="324240" y="0"/>
                </a:lnTo>
                <a:lnTo>
                  <a:pt x="322805" y="81"/>
                </a:lnTo>
                <a:lnTo>
                  <a:pt x="321575" y="263"/>
                </a:lnTo>
                <a:lnTo>
                  <a:pt x="320141" y="426"/>
                </a:lnTo>
                <a:lnTo>
                  <a:pt x="319116" y="771"/>
                </a:lnTo>
                <a:lnTo>
                  <a:pt x="317066" y="1785"/>
                </a:lnTo>
                <a:lnTo>
                  <a:pt x="316246" y="2495"/>
                </a:lnTo>
                <a:lnTo>
                  <a:pt x="315017" y="5215"/>
                </a:lnTo>
                <a:lnTo>
                  <a:pt x="315026" y="188777"/>
                </a:lnTo>
                <a:lnTo>
                  <a:pt x="324035" y="193932"/>
                </a:lnTo>
                <a:lnTo>
                  <a:pt x="327724" y="193932"/>
                </a:lnTo>
                <a:lnTo>
                  <a:pt x="333668" y="192673"/>
                </a:lnTo>
                <a:lnTo>
                  <a:pt x="334717" y="192207"/>
                </a:lnTo>
                <a:lnTo>
                  <a:pt x="335512" y="191537"/>
                </a:lnTo>
                <a:lnTo>
                  <a:pt x="335922" y="190604"/>
                </a:lnTo>
                <a:lnTo>
                  <a:pt x="336537" y="189670"/>
                </a:lnTo>
                <a:lnTo>
                  <a:pt x="336921" y="188777"/>
                </a:lnTo>
                <a:lnTo>
                  <a:pt x="336947" y="101196"/>
                </a:lnTo>
                <a:lnTo>
                  <a:pt x="341555" y="95741"/>
                </a:lnTo>
                <a:lnTo>
                  <a:pt x="346144" y="90941"/>
                </a:lnTo>
                <a:lnTo>
                  <a:pt x="350695" y="86800"/>
                </a:lnTo>
                <a:lnTo>
                  <a:pt x="355188" y="83319"/>
                </a:lnTo>
                <a:lnTo>
                  <a:pt x="360468" y="79606"/>
                </a:lnTo>
                <a:lnTo>
                  <a:pt x="336947" y="79606"/>
                </a:lnTo>
                <a:lnTo>
                  <a:pt x="336929" y="5215"/>
                </a:lnTo>
                <a:lnTo>
                  <a:pt x="328954" y="81"/>
                </a:lnTo>
                <a:lnTo>
                  <a:pt x="327519" y="0"/>
                </a:lnTo>
                <a:close/>
              </a:path>
              <a:path w="526414" h="242570">
                <a:moveTo>
                  <a:pt x="412386" y="77028"/>
                </a:moveTo>
                <a:lnTo>
                  <a:pt x="376913" y="77028"/>
                </a:lnTo>
                <a:lnTo>
                  <a:pt x="380808" y="77860"/>
                </a:lnTo>
                <a:lnTo>
                  <a:pt x="387366" y="81168"/>
                </a:lnTo>
                <a:lnTo>
                  <a:pt x="396999" y="97848"/>
                </a:lnTo>
                <a:lnTo>
                  <a:pt x="398229" y="102353"/>
                </a:lnTo>
                <a:lnTo>
                  <a:pt x="398844" y="108218"/>
                </a:lnTo>
                <a:lnTo>
                  <a:pt x="398844" y="188777"/>
                </a:lnTo>
                <a:lnTo>
                  <a:pt x="399049" y="189772"/>
                </a:lnTo>
                <a:lnTo>
                  <a:pt x="399663" y="190685"/>
                </a:lnTo>
                <a:lnTo>
                  <a:pt x="400073" y="191598"/>
                </a:lnTo>
                <a:lnTo>
                  <a:pt x="400893" y="192268"/>
                </a:lnTo>
                <a:lnTo>
                  <a:pt x="401918" y="192694"/>
                </a:lnTo>
                <a:lnTo>
                  <a:pt x="402738" y="193120"/>
                </a:lnTo>
                <a:lnTo>
                  <a:pt x="403763" y="193445"/>
                </a:lnTo>
                <a:lnTo>
                  <a:pt x="406222" y="193830"/>
                </a:lnTo>
                <a:lnTo>
                  <a:pt x="407657" y="193932"/>
                </a:lnTo>
                <a:lnTo>
                  <a:pt x="411551" y="193932"/>
                </a:lnTo>
                <a:lnTo>
                  <a:pt x="412986" y="193830"/>
                </a:lnTo>
                <a:lnTo>
                  <a:pt x="415445" y="193424"/>
                </a:lnTo>
                <a:lnTo>
                  <a:pt x="416470" y="193100"/>
                </a:lnTo>
                <a:lnTo>
                  <a:pt x="417290" y="192673"/>
                </a:lnTo>
                <a:lnTo>
                  <a:pt x="418339" y="192207"/>
                </a:lnTo>
                <a:lnTo>
                  <a:pt x="419134" y="191537"/>
                </a:lnTo>
                <a:lnTo>
                  <a:pt x="419749" y="190604"/>
                </a:lnTo>
                <a:lnTo>
                  <a:pt x="420543" y="188777"/>
                </a:lnTo>
                <a:lnTo>
                  <a:pt x="420569" y="105133"/>
                </a:lnTo>
                <a:lnTo>
                  <a:pt x="419749" y="97564"/>
                </a:lnTo>
                <a:lnTo>
                  <a:pt x="418053" y="90941"/>
                </a:lnTo>
                <a:lnTo>
                  <a:pt x="416675" y="84841"/>
                </a:lnTo>
                <a:lnTo>
                  <a:pt x="414010" y="79200"/>
                </a:lnTo>
                <a:lnTo>
                  <a:pt x="412386" y="77028"/>
                </a:lnTo>
                <a:close/>
              </a:path>
              <a:path w="526414" h="242570">
                <a:moveTo>
                  <a:pt x="382857" y="58177"/>
                </a:moveTo>
                <a:lnTo>
                  <a:pt x="367075" y="58177"/>
                </a:lnTo>
                <a:lnTo>
                  <a:pt x="360107" y="60003"/>
                </a:lnTo>
                <a:lnTo>
                  <a:pt x="352934" y="63656"/>
                </a:lnTo>
                <a:lnTo>
                  <a:pt x="345965" y="67288"/>
                </a:lnTo>
                <a:lnTo>
                  <a:pt x="340636" y="72605"/>
                </a:lnTo>
                <a:lnTo>
                  <a:pt x="336947" y="79606"/>
                </a:lnTo>
                <a:lnTo>
                  <a:pt x="360468" y="79606"/>
                </a:lnTo>
                <a:lnTo>
                  <a:pt x="361132" y="79139"/>
                </a:lnTo>
                <a:lnTo>
                  <a:pt x="366871" y="77028"/>
                </a:lnTo>
                <a:lnTo>
                  <a:pt x="412386" y="77028"/>
                </a:lnTo>
                <a:lnTo>
                  <a:pt x="406632" y="69338"/>
                </a:lnTo>
                <a:lnTo>
                  <a:pt x="401918" y="65421"/>
                </a:lnTo>
                <a:lnTo>
                  <a:pt x="390031" y="59638"/>
                </a:lnTo>
                <a:lnTo>
                  <a:pt x="382857" y="58177"/>
                </a:lnTo>
                <a:close/>
              </a:path>
              <a:path w="526414" h="242570">
                <a:moveTo>
                  <a:pt x="488204" y="79322"/>
                </a:moveTo>
                <a:lnTo>
                  <a:pt x="466274" y="79322"/>
                </a:lnTo>
                <a:lnTo>
                  <a:pt x="466274" y="159577"/>
                </a:lnTo>
                <a:lnTo>
                  <a:pt x="486155" y="192511"/>
                </a:lnTo>
                <a:lnTo>
                  <a:pt x="496403" y="195149"/>
                </a:lnTo>
                <a:lnTo>
                  <a:pt x="504806" y="195149"/>
                </a:lnTo>
                <a:lnTo>
                  <a:pt x="523457" y="189630"/>
                </a:lnTo>
                <a:lnTo>
                  <a:pt x="524482" y="188696"/>
                </a:lnTo>
                <a:lnTo>
                  <a:pt x="525096" y="187438"/>
                </a:lnTo>
                <a:lnTo>
                  <a:pt x="525916" y="184293"/>
                </a:lnTo>
                <a:lnTo>
                  <a:pt x="526121" y="182507"/>
                </a:lnTo>
                <a:lnTo>
                  <a:pt x="526121" y="178043"/>
                </a:lnTo>
                <a:lnTo>
                  <a:pt x="525669" y="176014"/>
                </a:lnTo>
                <a:lnTo>
                  <a:pt x="498042" y="176014"/>
                </a:lnTo>
                <a:lnTo>
                  <a:pt x="493943" y="173944"/>
                </a:lnTo>
                <a:lnTo>
                  <a:pt x="491484" y="169784"/>
                </a:lnTo>
                <a:lnTo>
                  <a:pt x="489229" y="165644"/>
                </a:lnTo>
                <a:lnTo>
                  <a:pt x="488275" y="159577"/>
                </a:lnTo>
                <a:lnTo>
                  <a:pt x="488204" y="79322"/>
                </a:lnTo>
                <a:close/>
              </a:path>
              <a:path w="526414" h="242570">
                <a:moveTo>
                  <a:pt x="521407" y="171712"/>
                </a:moveTo>
                <a:lnTo>
                  <a:pt x="519358" y="171712"/>
                </a:lnTo>
                <a:lnTo>
                  <a:pt x="518333" y="171975"/>
                </a:lnTo>
                <a:lnTo>
                  <a:pt x="517308" y="172483"/>
                </a:lnTo>
                <a:lnTo>
                  <a:pt x="516078" y="172990"/>
                </a:lnTo>
                <a:lnTo>
                  <a:pt x="506036" y="176014"/>
                </a:lnTo>
                <a:lnTo>
                  <a:pt x="525669" y="176014"/>
                </a:lnTo>
                <a:lnTo>
                  <a:pt x="522227" y="171935"/>
                </a:lnTo>
                <a:lnTo>
                  <a:pt x="521407" y="171712"/>
                </a:lnTo>
                <a:close/>
              </a:path>
              <a:path w="526414" h="242570">
                <a:moveTo>
                  <a:pt x="520382" y="60328"/>
                </a:moveTo>
                <a:lnTo>
                  <a:pt x="449673" y="60328"/>
                </a:lnTo>
                <a:lnTo>
                  <a:pt x="448648" y="60592"/>
                </a:lnTo>
                <a:lnTo>
                  <a:pt x="447589" y="61099"/>
                </a:lnTo>
                <a:lnTo>
                  <a:pt x="446756" y="61606"/>
                </a:lnTo>
                <a:lnTo>
                  <a:pt x="445984" y="62276"/>
                </a:lnTo>
                <a:lnTo>
                  <a:pt x="445574" y="63210"/>
                </a:lnTo>
                <a:lnTo>
                  <a:pt x="444942" y="64184"/>
                </a:lnTo>
                <a:lnTo>
                  <a:pt x="444537" y="65198"/>
                </a:lnTo>
                <a:lnTo>
                  <a:pt x="444109" y="67451"/>
                </a:lnTo>
                <a:lnTo>
                  <a:pt x="443934" y="68506"/>
                </a:lnTo>
                <a:lnTo>
                  <a:pt x="443934" y="72686"/>
                </a:lnTo>
                <a:lnTo>
                  <a:pt x="444549" y="74959"/>
                </a:lnTo>
                <a:lnTo>
                  <a:pt x="445574" y="76704"/>
                </a:lnTo>
                <a:lnTo>
                  <a:pt x="446803" y="78449"/>
                </a:lnTo>
                <a:lnTo>
                  <a:pt x="448443" y="79322"/>
                </a:lnTo>
                <a:lnTo>
                  <a:pt x="521407" y="79322"/>
                </a:lnTo>
                <a:lnTo>
                  <a:pt x="523252" y="78429"/>
                </a:lnTo>
                <a:lnTo>
                  <a:pt x="525711" y="74898"/>
                </a:lnTo>
                <a:lnTo>
                  <a:pt x="526110" y="72686"/>
                </a:lnTo>
                <a:lnTo>
                  <a:pt x="526088" y="67268"/>
                </a:lnTo>
                <a:lnTo>
                  <a:pt x="521407" y="60592"/>
                </a:lnTo>
                <a:lnTo>
                  <a:pt x="520382" y="60328"/>
                </a:lnTo>
                <a:close/>
              </a:path>
              <a:path w="526414" h="242570">
                <a:moveTo>
                  <a:pt x="478776" y="26947"/>
                </a:moveTo>
                <a:lnTo>
                  <a:pt x="475497" y="26947"/>
                </a:lnTo>
                <a:lnTo>
                  <a:pt x="474062" y="27029"/>
                </a:lnTo>
                <a:lnTo>
                  <a:pt x="466274" y="32142"/>
                </a:lnTo>
                <a:lnTo>
                  <a:pt x="466274" y="60328"/>
                </a:lnTo>
                <a:lnTo>
                  <a:pt x="488204" y="60328"/>
                </a:lnTo>
                <a:lnTo>
                  <a:pt x="488186" y="32142"/>
                </a:lnTo>
                <a:lnTo>
                  <a:pt x="478776" y="2694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5118100" cy="932815"/>
            <a:chOff x="0" y="0"/>
            <a:chExt cx="5118100" cy="932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991116" cy="7056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117593" cy="9326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1523"/>
              <a:ext cx="4953000" cy="6461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3" y="1523"/>
            <a:ext cx="4953000" cy="64643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0"/>
              </a:spcBef>
            </a:pPr>
            <a:r>
              <a:rPr sz="3600" b="1" dirty="0">
                <a:solidFill>
                  <a:srgbClr val="0030CC"/>
                </a:solidFill>
                <a:latin typeface="Calibri"/>
                <a:cs typeface="Calibri"/>
              </a:rPr>
              <a:t>III.</a:t>
            </a:r>
            <a:r>
              <a:rPr sz="3600" b="1" spc="-15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30CC"/>
                </a:solidFill>
                <a:latin typeface="Calibri"/>
                <a:cs typeface="Calibri"/>
              </a:rPr>
              <a:t>Elimination</a:t>
            </a:r>
            <a:r>
              <a:rPr sz="3600" b="1" spc="-2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30CC"/>
                </a:solidFill>
                <a:latin typeface="Calibri"/>
                <a:cs typeface="Calibri"/>
              </a:rPr>
              <a:t>Reactions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8967" y="1953321"/>
            <a:ext cx="6622152" cy="3345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763" y="771270"/>
            <a:ext cx="9027160" cy="2138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244" marR="5080">
              <a:lnSpc>
                <a:spcPct val="100000"/>
              </a:lnSpc>
              <a:spcBef>
                <a:spcPts val="90"/>
              </a:spcBef>
              <a:tabLst>
                <a:tab pos="2143760" algn="l"/>
                <a:tab pos="3884929" algn="l"/>
                <a:tab pos="4638040" algn="l"/>
                <a:tab pos="5415280" algn="l"/>
                <a:tab pos="7080250" algn="l"/>
                <a:tab pos="7638415" algn="l"/>
              </a:tabLst>
            </a:pP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li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mi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n</a:t>
            </a:r>
            <a:r>
              <a:rPr sz="3200" spc="-25" dirty="0">
                <a:solidFill>
                  <a:srgbClr val="0030CC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ti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	</a:t>
            </a:r>
            <a:r>
              <a:rPr sz="3200" spc="-40" dirty="0">
                <a:solidFill>
                  <a:srgbClr val="0030CC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eac</a:t>
            </a:r>
            <a:r>
              <a:rPr sz="3200" spc="5" dirty="0">
                <a:solidFill>
                  <a:srgbClr val="0030CC"/>
                </a:solidFill>
                <a:latin typeface="Calibri"/>
                <a:cs typeface="Calibri"/>
              </a:rPr>
              <a:t>ti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on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	</a:t>
            </a:r>
            <a:r>
              <a:rPr sz="3200" spc="20" dirty="0">
                <a:solidFill>
                  <a:srgbClr val="0030CC"/>
                </a:solidFill>
                <a:latin typeface="Calibri"/>
                <a:cs typeface="Calibri"/>
              </a:rPr>
              <a:t>a</a:t>
            </a:r>
            <a:r>
              <a:rPr sz="3200" spc="-60" dirty="0">
                <a:solidFill>
                  <a:srgbClr val="0030CC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	</a:t>
            </a:r>
            <a:r>
              <a:rPr sz="3200" spc="30" dirty="0">
                <a:solidFill>
                  <a:srgbClr val="0030CC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op</a:t>
            </a:r>
            <a:r>
              <a:rPr sz="3200" spc="15" dirty="0">
                <a:solidFill>
                  <a:srgbClr val="0030CC"/>
                </a:solidFill>
                <a:latin typeface="Calibri"/>
                <a:cs typeface="Calibri"/>
              </a:rPr>
              <a:t>p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osit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f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d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iti</a:t>
            </a:r>
            <a:r>
              <a:rPr sz="3200" spc="10" dirty="0">
                <a:solidFill>
                  <a:srgbClr val="0030CC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n  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reactions.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single</a:t>
            </a:r>
            <a:r>
              <a:rPr sz="3200" spc="35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30CC"/>
                </a:solidFill>
                <a:latin typeface="Calibri"/>
                <a:cs typeface="Calibri"/>
              </a:rPr>
              <a:t>reactant</a:t>
            </a:r>
            <a:r>
              <a:rPr sz="3200" spc="3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is 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split</a:t>
            </a:r>
            <a:r>
              <a:rPr sz="3200" spc="15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into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two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two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products.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68510" y="3653765"/>
            <a:ext cx="161951" cy="2255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6277" y="3654939"/>
            <a:ext cx="155433" cy="22323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449117" y="3728560"/>
            <a:ext cx="358775" cy="53975"/>
          </a:xfrm>
          <a:custGeom>
            <a:avLst/>
            <a:gdLst/>
            <a:ahLst/>
            <a:cxnLst/>
            <a:rect l="l" t="t" r="r" b="b"/>
            <a:pathLst>
              <a:path w="358775" h="53975">
                <a:moveTo>
                  <a:pt x="358541" y="0"/>
                </a:moveTo>
                <a:lnTo>
                  <a:pt x="0" y="0"/>
                </a:lnTo>
                <a:lnTo>
                  <a:pt x="0" y="53978"/>
                </a:lnTo>
                <a:lnTo>
                  <a:pt x="358541" y="53978"/>
                </a:lnTo>
                <a:lnTo>
                  <a:pt x="35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67731" y="3017693"/>
            <a:ext cx="155436" cy="22323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916608" y="3309477"/>
            <a:ext cx="54610" cy="287020"/>
          </a:xfrm>
          <a:custGeom>
            <a:avLst/>
            <a:gdLst/>
            <a:ahLst/>
            <a:cxnLst/>
            <a:rect l="l" t="t" r="r" b="b"/>
            <a:pathLst>
              <a:path w="54610" h="287020">
                <a:moveTo>
                  <a:pt x="54335" y="0"/>
                </a:moveTo>
                <a:lnTo>
                  <a:pt x="0" y="0"/>
                </a:lnTo>
                <a:lnTo>
                  <a:pt x="0" y="286461"/>
                </a:lnTo>
                <a:lnTo>
                  <a:pt x="54335" y="286461"/>
                </a:lnTo>
                <a:lnTo>
                  <a:pt x="543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67731" y="4292186"/>
            <a:ext cx="155436" cy="223233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916608" y="3948348"/>
            <a:ext cx="54610" cy="286385"/>
          </a:xfrm>
          <a:custGeom>
            <a:avLst/>
            <a:gdLst/>
            <a:ahLst/>
            <a:cxnLst/>
            <a:rect l="l" t="t" r="r" b="b"/>
            <a:pathLst>
              <a:path w="54610" h="286385">
                <a:moveTo>
                  <a:pt x="54335" y="0"/>
                </a:moveTo>
                <a:lnTo>
                  <a:pt x="0" y="0"/>
                </a:lnTo>
                <a:lnTo>
                  <a:pt x="0" y="286211"/>
                </a:lnTo>
                <a:lnTo>
                  <a:pt x="54335" y="286211"/>
                </a:lnTo>
                <a:lnTo>
                  <a:pt x="543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9977" y="3653765"/>
            <a:ext cx="161951" cy="22556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2099011" y="3728560"/>
            <a:ext cx="350520" cy="53975"/>
          </a:xfrm>
          <a:custGeom>
            <a:avLst/>
            <a:gdLst/>
            <a:ahLst/>
            <a:cxnLst/>
            <a:rect l="l" t="t" r="r" b="b"/>
            <a:pathLst>
              <a:path w="350519" h="53975">
                <a:moveTo>
                  <a:pt x="350114" y="0"/>
                </a:moveTo>
                <a:lnTo>
                  <a:pt x="0" y="0"/>
                </a:lnTo>
                <a:lnTo>
                  <a:pt x="0" y="53978"/>
                </a:lnTo>
                <a:lnTo>
                  <a:pt x="350114" y="53978"/>
                </a:lnTo>
                <a:lnTo>
                  <a:pt x="3501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09197" y="3017693"/>
            <a:ext cx="155436" cy="223236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2558074" y="3309477"/>
            <a:ext cx="54610" cy="287020"/>
          </a:xfrm>
          <a:custGeom>
            <a:avLst/>
            <a:gdLst/>
            <a:ahLst/>
            <a:cxnLst/>
            <a:rect l="l" t="t" r="r" b="b"/>
            <a:pathLst>
              <a:path w="54610" h="287020">
                <a:moveTo>
                  <a:pt x="54335" y="0"/>
                </a:moveTo>
                <a:lnTo>
                  <a:pt x="0" y="0"/>
                </a:lnTo>
                <a:lnTo>
                  <a:pt x="0" y="286461"/>
                </a:lnTo>
                <a:lnTo>
                  <a:pt x="54335" y="286461"/>
                </a:lnTo>
                <a:lnTo>
                  <a:pt x="543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3662" y="4293186"/>
            <a:ext cx="275590" cy="222250"/>
          </a:xfrm>
          <a:custGeom>
            <a:avLst/>
            <a:gdLst/>
            <a:ahLst/>
            <a:cxnLst/>
            <a:rect l="l" t="t" r="r" b="b"/>
            <a:pathLst>
              <a:path w="275589" h="222250">
                <a:moveTo>
                  <a:pt x="59115" y="0"/>
                </a:moveTo>
                <a:lnTo>
                  <a:pt x="9961" y="0"/>
                </a:lnTo>
                <a:lnTo>
                  <a:pt x="7151" y="1012"/>
                </a:lnTo>
                <a:lnTo>
                  <a:pt x="1433" y="5047"/>
                </a:lnTo>
                <a:lnTo>
                  <a:pt x="0" y="8621"/>
                </a:lnTo>
                <a:lnTo>
                  <a:pt x="0" y="212647"/>
                </a:lnTo>
                <a:lnTo>
                  <a:pt x="1433" y="216236"/>
                </a:lnTo>
                <a:lnTo>
                  <a:pt x="7093" y="220239"/>
                </a:lnTo>
                <a:lnTo>
                  <a:pt x="9911" y="221239"/>
                </a:lnTo>
                <a:lnTo>
                  <a:pt x="76724" y="221239"/>
                </a:lnTo>
                <a:lnTo>
                  <a:pt x="83843" y="220609"/>
                </a:lnTo>
                <a:lnTo>
                  <a:pt x="125828" y="200810"/>
                </a:lnTo>
                <a:lnTo>
                  <a:pt x="129503" y="196526"/>
                </a:lnTo>
                <a:lnTo>
                  <a:pt x="27218" y="196526"/>
                </a:lnTo>
                <a:lnTo>
                  <a:pt x="27218" y="119405"/>
                </a:lnTo>
                <a:lnTo>
                  <a:pt x="128260" y="119405"/>
                </a:lnTo>
                <a:lnTo>
                  <a:pt x="124318" y="114646"/>
                </a:lnTo>
                <a:lnTo>
                  <a:pt x="119539" y="110546"/>
                </a:lnTo>
                <a:lnTo>
                  <a:pt x="108521" y="104008"/>
                </a:lnTo>
                <a:lnTo>
                  <a:pt x="105478" y="103024"/>
                </a:lnTo>
                <a:lnTo>
                  <a:pt x="103162" y="103024"/>
                </a:lnTo>
                <a:lnTo>
                  <a:pt x="99339" y="102539"/>
                </a:lnTo>
                <a:lnTo>
                  <a:pt x="103640" y="102429"/>
                </a:lnTo>
                <a:lnTo>
                  <a:pt x="104687" y="102429"/>
                </a:lnTo>
                <a:lnTo>
                  <a:pt x="106936" y="101552"/>
                </a:lnTo>
                <a:lnTo>
                  <a:pt x="114085" y="95024"/>
                </a:lnTo>
                <a:lnTo>
                  <a:pt x="27218" y="95024"/>
                </a:lnTo>
                <a:lnTo>
                  <a:pt x="27218" y="24690"/>
                </a:lnTo>
                <a:lnTo>
                  <a:pt x="119461" y="24690"/>
                </a:lnTo>
                <a:lnTo>
                  <a:pt x="116822" y="20716"/>
                </a:lnTo>
                <a:lnTo>
                  <a:pt x="105930" y="10620"/>
                </a:lnTo>
                <a:lnTo>
                  <a:pt x="68327" y="253"/>
                </a:lnTo>
                <a:lnTo>
                  <a:pt x="59115" y="0"/>
                </a:lnTo>
                <a:close/>
              </a:path>
              <a:path w="275589" h="222250">
                <a:moveTo>
                  <a:pt x="128260" y="119405"/>
                </a:moveTo>
                <a:lnTo>
                  <a:pt x="71793" y="119405"/>
                </a:lnTo>
                <a:lnTo>
                  <a:pt x="79441" y="120289"/>
                </a:lnTo>
                <a:lnTo>
                  <a:pt x="91591" y="123830"/>
                </a:lnTo>
                <a:lnTo>
                  <a:pt x="113049" y="165681"/>
                </a:lnTo>
                <a:lnTo>
                  <a:pt x="111942" y="171034"/>
                </a:lnTo>
                <a:lnTo>
                  <a:pt x="77428" y="196526"/>
                </a:lnTo>
                <a:lnTo>
                  <a:pt x="129503" y="196526"/>
                </a:lnTo>
                <a:lnTo>
                  <a:pt x="135311" y="187298"/>
                </a:lnTo>
                <a:lnTo>
                  <a:pt x="137575" y="182070"/>
                </a:lnTo>
                <a:lnTo>
                  <a:pt x="140795" y="170514"/>
                </a:lnTo>
                <a:lnTo>
                  <a:pt x="141600" y="164377"/>
                </a:lnTo>
                <a:lnTo>
                  <a:pt x="141600" y="150262"/>
                </a:lnTo>
                <a:lnTo>
                  <a:pt x="140418" y="143210"/>
                </a:lnTo>
                <a:lnTo>
                  <a:pt x="135714" y="130228"/>
                </a:lnTo>
                <a:lnTo>
                  <a:pt x="132494" y="124515"/>
                </a:lnTo>
                <a:lnTo>
                  <a:pt x="128260" y="119405"/>
                </a:lnTo>
                <a:close/>
              </a:path>
              <a:path w="275589" h="222250">
                <a:moveTo>
                  <a:pt x="104212" y="102614"/>
                </a:moveTo>
                <a:lnTo>
                  <a:pt x="103162" y="103024"/>
                </a:lnTo>
                <a:lnTo>
                  <a:pt x="105478" y="103024"/>
                </a:lnTo>
                <a:lnTo>
                  <a:pt x="104212" y="102614"/>
                </a:lnTo>
                <a:close/>
              </a:path>
              <a:path w="275589" h="222250">
                <a:moveTo>
                  <a:pt x="104687" y="102429"/>
                </a:moveTo>
                <a:lnTo>
                  <a:pt x="103640" y="102429"/>
                </a:lnTo>
                <a:lnTo>
                  <a:pt x="104212" y="102614"/>
                </a:lnTo>
                <a:lnTo>
                  <a:pt x="104687" y="102429"/>
                </a:lnTo>
                <a:close/>
              </a:path>
              <a:path w="275589" h="222250">
                <a:moveTo>
                  <a:pt x="119461" y="24690"/>
                </a:moveTo>
                <a:lnTo>
                  <a:pt x="66184" y="24690"/>
                </a:lnTo>
                <a:lnTo>
                  <a:pt x="73076" y="25514"/>
                </a:lnTo>
                <a:lnTo>
                  <a:pt x="83113" y="28763"/>
                </a:lnTo>
                <a:lnTo>
                  <a:pt x="99012" y="63564"/>
                </a:lnTo>
                <a:lnTo>
                  <a:pt x="98307" y="68192"/>
                </a:lnTo>
                <a:lnTo>
                  <a:pt x="68473" y="95024"/>
                </a:lnTo>
                <a:lnTo>
                  <a:pt x="114085" y="95024"/>
                </a:lnTo>
                <a:lnTo>
                  <a:pt x="127541" y="48788"/>
                </a:lnTo>
                <a:lnTo>
                  <a:pt x="126230" y="41113"/>
                </a:lnTo>
                <a:lnTo>
                  <a:pt x="120872" y="26814"/>
                </a:lnTo>
                <a:lnTo>
                  <a:pt x="119461" y="24690"/>
                </a:lnTo>
                <a:close/>
              </a:path>
              <a:path w="275589" h="222250">
                <a:moveTo>
                  <a:pt x="199609" y="56877"/>
                </a:moveTo>
                <a:lnTo>
                  <a:pt x="184817" y="215856"/>
                </a:lnTo>
                <a:lnTo>
                  <a:pt x="185119" y="217041"/>
                </a:lnTo>
                <a:lnTo>
                  <a:pt x="200389" y="222234"/>
                </a:lnTo>
                <a:lnTo>
                  <a:pt x="202300" y="222109"/>
                </a:lnTo>
                <a:lnTo>
                  <a:pt x="211532" y="113994"/>
                </a:lnTo>
                <a:lnTo>
                  <a:pt x="215306" y="107992"/>
                </a:lnTo>
                <a:lnTo>
                  <a:pt x="218928" y="102686"/>
                </a:lnTo>
                <a:lnTo>
                  <a:pt x="225896" y="93465"/>
                </a:lnTo>
                <a:lnTo>
                  <a:pt x="229091" y="89866"/>
                </a:lnTo>
                <a:lnTo>
                  <a:pt x="234663" y="84906"/>
                </a:lnTo>
                <a:lnTo>
                  <a:pt x="210551" y="84906"/>
                </a:lnTo>
                <a:lnTo>
                  <a:pt x="201314" y="56982"/>
                </a:lnTo>
                <a:lnTo>
                  <a:pt x="199609" y="56877"/>
                </a:lnTo>
                <a:close/>
              </a:path>
              <a:path w="275589" h="222250">
                <a:moveTo>
                  <a:pt x="250347" y="55053"/>
                </a:moveTo>
                <a:lnTo>
                  <a:pt x="212790" y="74757"/>
                </a:lnTo>
                <a:lnTo>
                  <a:pt x="210551" y="84906"/>
                </a:lnTo>
                <a:lnTo>
                  <a:pt x="234663" y="84906"/>
                </a:lnTo>
                <a:lnTo>
                  <a:pt x="234902" y="84693"/>
                </a:lnTo>
                <a:lnTo>
                  <a:pt x="237619" y="82849"/>
                </a:lnTo>
                <a:lnTo>
                  <a:pt x="242625" y="80647"/>
                </a:lnTo>
                <a:lnTo>
                  <a:pt x="245115" y="80095"/>
                </a:lnTo>
                <a:lnTo>
                  <a:pt x="274571" y="80095"/>
                </a:lnTo>
                <a:lnTo>
                  <a:pt x="274849" y="79373"/>
                </a:lnTo>
                <a:lnTo>
                  <a:pt x="275126" y="78083"/>
                </a:lnTo>
                <a:lnTo>
                  <a:pt x="275402" y="75147"/>
                </a:lnTo>
                <a:lnTo>
                  <a:pt x="275453" y="69772"/>
                </a:lnTo>
                <a:lnTo>
                  <a:pt x="275265" y="66660"/>
                </a:lnTo>
                <a:lnTo>
                  <a:pt x="252033" y="55148"/>
                </a:lnTo>
                <a:lnTo>
                  <a:pt x="250347" y="55053"/>
                </a:lnTo>
                <a:close/>
              </a:path>
              <a:path w="275589" h="222250">
                <a:moveTo>
                  <a:pt x="274571" y="80095"/>
                </a:moveTo>
                <a:lnTo>
                  <a:pt x="249794" y="80095"/>
                </a:lnTo>
                <a:lnTo>
                  <a:pt x="251832" y="80323"/>
                </a:lnTo>
                <a:lnTo>
                  <a:pt x="255680" y="81225"/>
                </a:lnTo>
                <a:lnTo>
                  <a:pt x="257668" y="81749"/>
                </a:lnTo>
                <a:lnTo>
                  <a:pt x="261793" y="82949"/>
                </a:lnTo>
                <a:lnTo>
                  <a:pt x="263454" y="83496"/>
                </a:lnTo>
                <a:lnTo>
                  <a:pt x="265894" y="84493"/>
                </a:lnTo>
                <a:lnTo>
                  <a:pt x="267202" y="84741"/>
                </a:lnTo>
                <a:lnTo>
                  <a:pt x="270321" y="84741"/>
                </a:lnTo>
                <a:lnTo>
                  <a:pt x="271604" y="84311"/>
                </a:lnTo>
                <a:lnTo>
                  <a:pt x="273340" y="82587"/>
                </a:lnTo>
                <a:lnTo>
                  <a:pt x="273994" y="81597"/>
                </a:lnTo>
                <a:lnTo>
                  <a:pt x="274571" y="800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8074" y="3948322"/>
            <a:ext cx="54610" cy="285750"/>
          </a:xfrm>
          <a:custGeom>
            <a:avLst/>
            <a:gdLst/>
            <a:ahLst/>
            <a:cxnLst/>
            <a:rect l="l" t="t" r="r" b="b"/>
            <a:pathLst>
              <a:path w="54610" h="285750">
                <a:moveTo>
                  <a:pt x="54335" y="0"/>
                </a:moveTo>
                <a:lnTo>
                  <a:pt x="0" y="0"/>
                </a:lnTo>
                <a:lnTo>
                  <a:pt x="0" y="285311"/>
                </a:lnTo>
                <a:lnTo>
                  <a:pt x="54335" y="285311"/>
                </a:lnTo>
                <a:lnTo>
                  <a:pt x="543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50663" y="3654939"/>
            <a:ext cx="155436" cy="223236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2740477" y="3728560"/>
            <a:ext cx="347980" cy="53975"/>
          </a:xfrm>
          <a:custGeom>
            <a:avLst/>
            <a:gdLst/>
            <a:ahLst/>
            <a:cxnLst/>
            <a:rect l="l" t="t" r="r" b="b"/>
            <a:pathLst>
              <a:path w="347980" h="53975">
                <a:moveTo>
                  <a:pt x="347725" y="0"/>
                </a:moveTo>
                <a:lnTo>
                  <a:pt x="0" y="0"/>
                </a:lnTo>
                <a:lnTo>
                  <a:pt x="0" y="53978"/>
                </a:lnTo>
                <a:lnTo>
                  <a:pt x="347725" y="53978"/>
                </a:lnTo>
                <a:lnTo>
                  <a:pt x="3477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84689" y="3331068"/>
            <a:ext cx="616813" cy="22406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5767846" y="3376175"/>
            <a:ext cx="338455" cy="784860"/>
            <a:chOff x="5767846" y="3376175"/>
            <a:chExt cx="338455" cy="784860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43684" y="3653765"/>
              <a:ext cx="162001" cy="2255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796020" y="3917760"/>
              <a:ext cx="127000" cy="225425"/>
            </a:xfrm>
            <a:custGeom>
              <a:avLst/>
              <a:gdLst/>
              <a:ahLst/>
              <a:cxnLst/>
              <a:rect l="l" t="t" r="r" b="b"/>
              <a:pathLst>
                <a:path w="127000" h="225425">
                  <a:moveTo>
                    <a:pt x="0" y="225260"/>
                  </a:moveTo>
                  <a:lnTo>
                    <a:pt x="126783" y="0"/>
                  </a:lnTo>
                </a:path>
              </a:pathLst>
            </a:custGeom>
            <a:ln w="351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67846" y="3899767"/>
              <a:ext cx="183515" cy="261620"/>
            </a:xfrm>
            <a:custGeom>
              <a:avLst/>
              <a:gdLst/>
              <a:ahLst/>
              <a:cxnLst/>
              <a:rect l="l" t="t" r="r" b="b"/>
              <a:pathLst>
                <a:path w="183514" h="261620">
                  <a:moveTo>
                    <a:pt x="136091" y="0"/>
                  </a:moveTo>
                  <a:lnTo>
                    <a:pt x="0" y="234256"/>
                  </a:lnTo>
                  <a:lnTo>
                    <a:pt x="47040" y="261246"/>
                  </a:lnTo>
                  <a:lnTo>
                    <a:pt x="183132" y="26964"/>
                  </a:lnTo>
                  <a:lnTo>
                    <a:pt x="13609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11114" y="3394168"/>
              <a:ext cx="128270" cy="227329"/>
            </a:xfrm>
            <a:custGeom>
              <a:avLst/>
              <a:gdLst/>
              <a:ahLst/>
              <a:cxnLst/>
              <a:rect l="l" t="t" r="r" b="b"/>
              <a:pathLst>
                <a:path w="128270" h="227329">
                  <a:moveTo>
                    <a:pt x="0" y="0"/>
                  </a:moveTo>
                  <a:lnTo>
                    <a:pt x="128041" y="227284"/>
                  </a:lnTo>
                </a:path>
              </a:pathLst>
            </a:custGeom>
            <a:ln w="351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82940" y="3376175"/>
              <a:ext cx="184785" cy="263525"/>
            </a:xfrm>
            <a:custGeom>
              <a:avLst/>
              <a:gdLst/>
              <a:ahLst/>
              <a:cxnLst/>
              <a:rect l="l" t="t" r="r" b="b"/>
              <a:pathLst>
                <a:path w="184785" h="263525">
                  <a:moveTo>
                    <a:pt x="47040" y="0"/>
                  </a:moveTo>
                  <a:lnTo>
                    <a:pt x="0" y="26989"/>
                  </a:lnTo>
                  <a:lnTo>
                    <a:pt x="137349" y="263270"/>
                  </a:lnTo>
                  <a:lnTo>
                    <a:pt x="184390" y="236281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585150" y="3371302"/>
            <a:ext cx="475615" cy="1059815"/>
            <a:chOff x="6585150" y="3371302"/>
            <a:chExt cx="475615" cy="1059815"/>
          </a:xfrm>
        </p:grpSpPr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5150" y="3653765"/>
              <a:ext cx="162001" cy="2255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05129" y="4207245"/>
              <a:ext cx="155461" cy="2232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767780" y="3937052"/>
              <a:ext cx="118110" cy="209550"/>
            </a:xfrm>
            <a:custGeom>
              <a:avLst/>
              <a:gdLst/>
              <a:ahLst/>
              <a:cxnLst/>
              <a:rect l="l" t="t" r="r" b="b"/>
              <a:pathLst>
                <a:path w="118109" h="209550">
                  <a:moveTo>
                    <a:pt x="117727" y="209541"/>
                  </a:moveTo>
                  <a:lnTo>
                    <a:pt x="0" y="0"/>
                  </a:lnTo>
                </a:path>
              </a:pathLst>
            </a:custGeom>
            <a:ln w="351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39605" y="3919059"/>
              <a:ext cx="174625" cy="245745"/>
            </a:xfrm>
            <a:custGeom>
              <a:avLst/>
              <a:gdLst/>
              <a:ahLst/>
              <a:cxnLst/>
              <a:rect l="l" t="t" r="r" b="b"/>
              <a:pathLst>
                <a:path w="174625" h="245745">
                  <a:moveTo>
                    <a:pt x="47040" y="0"/>
                  </a:moveTo>
                  <a:lnTo>
                    <a:pt x="0" y="26989"/>
                  </a:lnTo>
                  <a:lnTo>
                    <a:pt x="127035" y="245527"/>
                  </a:lnTo>
                  <a:lnTo>
                    <a:pt x="174076" y="218538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52686" y="3389295"/>
              <a:ext cx="118745" cy="210820"/>
            </a:xfrm>
            <a:custGeom>
              <a:avLst/>
              <a:gdLst/>
              <a:ahLst/>
              <a:cxnLst/>
              <a:rect l="l" t="t" r="r" b="b"/>
              <a:pathLst>
                <a:path w="118745" h="210820">
                  <a:moveTo>
                    <a:pt x="118482" y="0"/>
                  </a:moveTo>
                  <a:lnTo>
                    <a:pt x="0" y="210591"/>
                  </a:lnTo>
                </a:path>
              </a:pathLst>
            </a:custGeom>
            <a:ln w="351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24764" y="3371302"/>
              <a:ext cx="174625" cy="247015"/>
            </a:xfrm>
            <a:custGeom>
              <a:avLst/>
              <a:gdLst/>
              <a:ahLst/>
              <a:cxnLst/>
              <a:rect l="l" t="t" r="r" b="b"/>
              <a:pathLst>
                <a:path w="174625" h="247014">
                  <a:moveTo>
                    <a:pt x="127538" y="0"/>
                  </a:moveTo>
                  <a:lnTo>
                    <a:pt x="0" y="219612"/>
                  </a:lnTo>
                  <a:lnTo>
                    <a:pt x="47040" y="246576"/>
                  </a:lnTo>
                  <a:lnTo>
                    <a:pt x="174579" y="26989"/>
                  </a:lnTo>
                  <a:lnTo>
                    <a:pt x="12753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6174108" y="3728560"/>
            <a:ext cx="350520" cy="53975"/>
          </a:xfrm>
          <a:custGeom>
            <a:avLst/>
            <a:gdLst/>
            <a:ahLst/>
            <a:cxnLst/>
            <a:rect l="l" t="t" r="r" b="b"/>
            <a:pathLst>
              <a:path w="350520" h="53975">
                <a:moveTo>
                  <a:pt x="350114" y="0"/>
                </a:moveTo>
                <a:lnTo>
                  <a:pt x="0" y="0"/>
                </a:lnTo>
                <a:lnTo>
                  <a:pt x="0" y="53978"/>
                </a:lnTo>
                <a:lnTo>
                  <a:pt x="350114" y="53978"/>
                </a:lnTo>
                <a:lnTo>
                  <a:pt x="3501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4108" y="3863506"/>
            <a:ext cx="350520" cy="53975"/>
          </a:xfrm>
          <a:custGeom>
            <a:avLst/>
            <a:gdLst/>
            <a:ahLst/>
            <a:cxnLst/>
            <a:rect l="l" t="t" r="r" b="b"/>
            <a:pathLst>
              <a:path w="350520" h="53975">
                <a:moveTo>
                  <a:pt x="350114" y="0"/>
                </a:moveTo>
                <a:lnTo>
                  <a:pt x="0" y="0"/>
                </a:lnTo>
                <a:lnTo>
                  <a:pt x="0" y="53978"/>
                </a:lnTo>
                <a:lnTo>
                  <a:pt x="350114" y="53978"/>
                </a:lnTo>
                <a:lnTo>
                  <a:pt x="3501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05128" y="3102834"/>
            <a:ext cx="155461" cy="22311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622196" y="4207245"/>
            <a:ext cx="155461" cy="22324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22195" y="3102834"/>
            <a:ext cx="155461" cy="223111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8082408" y="3661187"/>
            <a:ext cx="494030" cy="223520"/>
          </a:xfrm>
          <a:custGeom>
            <a:avLst/>
            <a:gdLst/>
            <a:ahLst/>
            <a:cxnLst/>
            <a:rect l="l" t="t" r="r" b="b"/>
            <a:pathLst>
              <a:path w="494029" h="223520">
                <a:moveTo>
                  <a:pt x="15847" y="0"/>
                </a:moveTo>
                <a:lnTo>
                  <a:pt x="0" y="6372"/>
                </a:lnTo>
                <a:lnTo>
                  <a:pt x="0" y="216888"/>
                </a:lnTo>
                <a:lnTo>
                  <a:pt x="15848" y="223236"/>
                </a:lnTo>
                <a:lnTo>
                  <a:pt x="17860" y="223111"/>
                </a:lnTo>
                <a:lnTo>
                  <a:pt x="19118" y="222861"/>
                </a:lnTo>
                <a:lnTo>
                  <a:pt x="20627" y="222636"/>
                </a:lnTo>
                <a:lnTo>
                  <a:pt x="27167" y="118902"/>
                </a:lnTo>
                <a:lnTo>
                  <a:pt x="155461" y="118902"/>
                </a:lnTo>
                <a:lnTo>
                  <a:pt x="155461" y="94187"/>
                </a:lnTo>
                <a:lnTo>
                  <a:pt x="27167" y="94187"/>
                </a:lnTo>
                <a:lnTo>
                  <a:pt x="27151" y="6372"/>
                </a:lnTo>
                <a:lnTo>
                  <a:pt x="17608" y="124"/>
                </a:lnTo>
                <a:lnTo>
                  <a:pt x="15847" y="0"/>
                </a:lnTo>
                <a:close/>
              </a:path>
              <a:path w="494029" h="223520">
                <a:moveTo>
                  <a:pt x="155461" y="118902"/>
                </a:moveTo>
                <a:lnTo>
                  <a:pt x="128293" y="118902"/>
                </a:lnTo>
                <a:lnTo>
                  <a:pt x="128293" y="216888"/>
                </a:lnTo>
                <a:lnTo>
                  <a:pt x="128544" y="218088"/>
                </a:lnTo>
                <a:lnTo>
                  <a:pt x="144141" y="223236"/>
                </a:lnTo>
                <a:lnTo>
                  <a:pt x="145902" y="223111"/>
                </a:lnTo>
                <a:lnTo>
                  <a:pt x="155461" y="118902"/>
                </a:lnTo>
                <a:close/>
              </a:path>
              <a:path w="494029" h="223520">
                <a:moveTo>
                  <a:pt x="143889" y="0"/>
                </a:moveTo>
                <a:lnTo>
                  <a:pt x="128293" y="6372"/>
                </a:lnTo>
                <a:lnTo>
                  <a:pt x="128293" y="94187"/>
                </a:lnTo>
                <a:lnTo>
                  <a:pt x="155461" y="94187"/>
                </a:lnTo>
                <a:lnTo>
                  <a:pt x="155444" y="6372"/>
                </a:lnTo>
                <a:lnTo>
                  <a:pt x="143889" y="0"/>
                </a:lnTo>
                <a:close/>
              </a:path>
              <a:path w="494029" h="223520">
                <a:moveTo>
                  <a:pt x="277214" y="999"/>
                </a:moveTo>
                <a:lnTo>
                  <a:pt x="227909" y="999"/>
                </a:lnTo>
                <a:lnTo>
                  <a:pt x="225125" y="2011"/>
                </a:lnTo>
                <a:lnTo>
                  <a:pt x="219607" y="6047"/>
                </a:lnTo>
                <a:lnTo>
                  <a:pt x="218098" y="9621"/>
                </a:lnTo>
                <a:lnTo>
                  <a:pt x="218098" y="213640"/>
                </a:lnTo>
                <a:lnTo>
                  <a:pt x="219607" y="217238"/>
                </a:lnTo>
                <a:lnTo>
                  <a:pt x="225142" y="221237"/>
                </a:lnTo>
                <a:lnTo>
                  <a:pt x="227909" y="222236"/>
                </a:lnTo>
                <a:lnTo>
                  <a:pt x="294823" y="222236"/>
                </a:lnTo>
                <a:lnTo>
                  <a:pt x="301866" y="221611"/>
                </a:lnTo>
                <a:lnTo>
                  <a:pt x="307903" y="220337"/>
                </a:lnTo>
                <a:lnTo>
                  <a:pt x="314192" y="219087"/>
                </a:lnTo>
                <a:lnTo>
                  <a:pt x="347398" y="197646"/>
                </a:lnTo>
                <a:lnTo>
                  <a:pt x="245266" y="197521"/>
                </a:lnTo>
                <a:lnTo>
                  <a:pt x="245266" y="120402"/>
                </a:lnTo>
                <a:lnTo>
                  <a:pt x="346248" y="120402"/>
                </a:lnTo>
                <a:lnTo>
                  <a:pt x="342366" y="115654"/>
                </a:lnTo>
                <a:lnTo>
                  <a:pt x="337587" y="111555"/>
                </a:lnTo>
                <a:lnTo>
                  <a:pt x="326518" y="105008"/>
                </a:lnTo>
                <a:lnTo>
                  <a:pt x="323560" y="104033"/>
                </a:lnTo>
                <a:lnTo>
                  <a:pt x="321236" y="104033"/>
                </a:lnTo>
                <a:lnTo>
                  <a:pt x="317462" y="103533"/>
                </a:lnTo>
                <a:lnTo>
                  <a:pt x="321739" y="103433"/>
                </a:lnTo>
                <a:lnTo>
                  <a:pt x="322771" y="103433"/>
                </a:lnTo>
                <a:lnTo>
                  <a:pt x="325009" y="102559"/>
                </a:lnTo>
                <a:lnTo>
                  <a:pt x="332199" y="96011"/>
                </a:lnTo>
                <a:lnTo>
                  <a:pt x="245266" y="96011"/>
                </a:lnTo>
                <a:lnTo>
                  <a:pt x="245266" y="25689"/>
                </a:lnTo>
                <a:lnTo>
                  <a:pt x="337443" y="25689"/>
                </a:lnTo>
                <a:lnTo>
                  <a:pt x="334820" y="21716"/>
                </a:lnTo>
                <a:lnTo>
                  <a:pt x="329537" y="16668"/>
                </a:lnTo>
                <a:lnTo>
                  <a:pt x="286411" y="1252"/>
                </a:lnTo>
                <a:lnTo>
                  <a:pt x="277214" y="999"/>
                </a:lnTo>
                <a:close/>
              </a:path>
              <a:path w="494029" h="223520">
                <a:moveTo>
                  <a:pt x="346248" y="120402"/>
                </a:moveTo>
                <a:lnTo>
                  <a:pt x="289791" y="120402"/>
                </a:lnTo>
                <a:lnTo>
                  <a:pt x="297590" y="121276"/>
                </a:lnTo>
                <a:lnTo>
                  <a:pt x="309664" y="124825"/>
                </a:lnTo>
                <a:lnTo>
                  <a:pt x="331046" y="166683"/>
                </a:lnTo>
                <a:lnTo>
                  <a:pt x="330040" y="172031"/>
                </a:lnTo>
                <a:lnTo>
                  <a:pt x="327776" y="176604"/>
                </a:lnTo>
                <a:lnTo>
                  <a:pt x="325764" y="181152"/>
                </a:lnTo>
                <a:lnTo>
                  <a:pt x="295577" y="197521"/>
                </a:lnTo>
                <a:lnTo>
                  <a:pt x="347478" y="197521"/>
                </a:lnTo>
                <a:lnTo>
                  <a:pt x="353435" y="188300"/>
                </a:lnTo>
                <a:lnTo>
                  <a:pt x="355699" y="183077"/>
                </a:lnTo>
                <a:lnTo>
                  <a:pt x="357208" y="177279"/>
                </a:lnTo>
                <a:lnTo>
                  <a:pt x="358969" y="171506"/>
                </a:lnTo>
                <a:lnTo>
                  <a:pt x="359724" y="165384"/>
                </a:lnTo>
                <a:lnTo>
                  <a:pt x="359724" y="151264"/>
                </a:lnTo>
                <a:lnTo>
                  <a:pt x="358466" y="144217"/>
                </a:lnTo>
                <a:lnTo>
                  <a:pt x="356202" y="137720"/>
                </a:lnTo>
                <a:lnTo>
                  <a:pt x="353686" y="131222"/>
                </a:lnTo>
                <a:lnTo>
                  <a:pt x="350668" y="125525"/>
                </a:lnTo>
                <a:lnTo>
                  <a:pt x="346248" y="120402"/>
                </a:lnTo>
                <a:close/>
              </a:path>
              <a:path w="494029" h="223520">
                <a:moveTo>
                  <a:pt x="322299" y="103618"/>
                </a:moveTo>
                <a:lnTo>
                  <a:pt x="321236" y="104033"/>
                </a:lnTo>
                <a:lnTo>
                  <a:pt x="323560" y="104033"/>
                </a:lnTo>
                <a:lnTo>
                  <a:pt x="322299" y="103618"/>
                </a:lnTo>
                <a:close/>
              </a:path>
              <a:path w="494029" h="223520">
                <a:moveTo>
                  <a:pt x="322771" y="103433"/>
                </a:moveTo>
                <a:lnTo>
                  <a:pt x="321739" y="103433"/>
                </a:lnTo>
                <a:lnTo>
                  <a:pt x="322299" y="103618"/>
                </a:lnTo>
                <a:lnTo>
                  <a:pt x="322771" y="103433"/>
                </a:lnTo>
                <a:close/>
              </a:path>
              <a:path w="494029" h="223520">
                <a:moveTo>
                  <a:pt x="337443" y="25689"/>
                </a:moveTo>
                <a:lnTo>
                  <a:pt x="284257" y="25689"/>
                </a:lnTo>
                <a:lnTo>
                  <a:pt x="291049" y="26514"/>
                </a:lnTo>
                <a:lnTo>
                  <a:pt x="301111" y="29763"/>
                </a:lnTo>
                <a:lnTo>
                  <a:pt x="305136" y="32037"/>
                </a:lnTo>
                <a:lnTo>
                  <a:pt x="308155" y="34986"/>
                </a:lnTo>
                <a:lnTo>
                  <a:pt x="311425" y="37909"/>
                </a:lnTo>
                <a:lnTo>
                  <a:pt x="313438" y="41458"/>
                </a:lnTo>
                <a:lnTo>
                  <a:pt x="316456" y="49780"/>
                </a:lnTo>
                <a:lnTo>
                  <a:pt x="316959" y="54478"/>
                </a:lnTo>
                <a:lnTo>
                  <a:pt x="316959" y="64574"/>
                </a:lnTo>
                <a:lnTo>
                  <a:pt x="316456" y="69197"/>
                </a:lnTo>
                <a:lnTo>
                  <a:pt x="286521" y="96011"/>
                </a:lnTo>
                <a:lnTo>
                  <a:pt x="332199" y="96011"/>
                </a:lnTo>
                <a:lnTo>
                  <a:pt x="345617" y="49780"/>
                </a:lnTo>
                <a:lnTo>
                  <a:pt x="344379" y="42108"/>
                </a:lnTo>
                <a:lnTo>
                  <a:pt x="338845" y="27813"/>
                </a:lnTo>
                <a:lnTo>
                  <a:pt x="337443" y="25689"/>
                </a:lnTo>
                <a:close/>
              </a:path>
              <a:path w="494029" h="223520">
                <a:moveTo>
                  <a:pt x="417582" y="57876"/>
                </a:moveTo>
                <a:lnTo>
                  <a:pt x="402991" y="216863"/>
                </a:lnTo>
                <a:lnTo>
                  <a:pt x="403243" y="218038"/>
                </a:lnTo>
                <a:lnTo>
                  <a:pt x="418336" y="223236"/>
                </a:lnTo>
                <a:lnTo>
                  <a:pt x="420349" y="223111"/>
                </a:lnTo>
                <a:lnTo>
                  <a:pt x="423367" y="222611"/>
                </a:lnTo>
                <a:lnTo>
                  <a:pt x="424625" y="222211"/>
                </a:lnTo>
                <a:lnTo>
                  <a:pt x="425631" y="221661"/>
                </a:lnTo>
                <a:lnTo>
                  <a:pt x="426919" y="221112"/>
                </a:lnTo>
                <a:lnTo>
                  <a:pt x="427895" y="220287"/>
                </a:lnTo>
                <a:lnTo>
                  <a:pt x="428650" y="219137"/>
                </a:lnTo>
                <a:lnTo>
                  <a:pt x="429635" y="216863"/>
                </a:lnTo>
                <a:lnTo>
                  <a:pt x="429656" y="115004"/>
                </a:lnTo>
                <a:lnTo>
                  <a:pt x="433430" y="108981"/>
                </a:lnTo>
                <a:lnTo>
                  <a:pt x="452790" y="85915"/>
                </a:lnTo>
                <a:lnTo>
                  <a:pt x="428650" y="85915"/>
                </a:lnTo>
                <a:lnTo>
                  <a:pt x="425128" y="59526"/>
                </a:lnTo>
                <a:lnTo>
                  <a:pt x="424122" y="58876"/>
                </a:lnTo>
                <a:lnTo>
                  <a:pt x="422613" y="58426"/>
                </a:lnTo>
                <a:lnTo>
                  <a:pt x="421103" y="58201"/>
                </a:lnTo>
                <a:lnTo>
                  <a:pt x="419342" y="57976"/>
                </a:lnTo>
                <a:lnTo>
                  <a:pt x="417582" y="57876"/>
                </a:lnTo>
                <a:close/>
              </a:path>
              <a:path w="494029" h="223520">
                <a:moveTo>
                  <a:pt x="468396" y="56052"/>
                </a:moveTo>
                <a:lnTo>
                  <a:pt x="445887" y="62175"/>
                </a:lnTo>
                <a:lnTo>
                  <a:pt x="442234" y="64449"/>
                </a:lnTo>
                <a:lnTo>
                  <a:pt x="438461" y="67648"/>
                </a:lnTo>
                <a:lnTo>
                  <a:pt x="434687" y="71721"/>
                </a:lnTo>
                <a:lnTo>
                  <a:pt x="430914" y="75744"/>
                </a:lnTo>
                <a:lnTo>
                  <a:pt x="428955" y="80368"/>
                </a:lnTo>
                <a:lnTo>
                  <a:pt x="428874" y="81092"/>
                </a:lnTo>
                <a:lnTo>
                  <a:pt x="428650" y="85915"/>
                </a:lnTo>
                <a:lnTo>
                  <a:pt x="452790" y="85915"/>
                </a:lnTo>
                <a:lnTo>
                  <a:pt x="453051" y="85690"/>
                </a:lnTo>
                <a:lnTo>
                  <a:pt x="455566" y="83841"/>
                </a:lnTo>
                <a:lnTo>
                  <a:pt x="460598" y="81642"/>
                </a:lnTo>
                <a:lnTo>
                  <a:pt x="463113" y="81092"/>
                </a:lnTo>
                <a:lnTo>
                  <a:pt x="492635" y="81092"/>
                </a:lnTo>
                <a:lnTo>
                  <a:pt x="492797" y="80368"/>
                </a:lnTo>
                <a:lnTo>
                  <a:pt x="493300" y="79093"/>
                </a:lnTo>
                <a:lnTo>
                  <a:pt x="493300" y="77619"/>
                </a:lnTo>
                <a:lnTo>
                  <a:pt x="493551" y="76144"/>
                </a:lnTo>
                <a:lnTo>
                  <a:pt x="493551" y="70771"/>
                </a:lnTo>
                <a:lnTo>
                  <a:pt x="493300" y="69272"/>
                </a:lnTo>
                <a:lnTo>
                  <a:pt x="493300" y="66573"/>
                </a:lnTo>
                <a:lnTo>
                  <a:pt x="492797" y="64874"/>
                </a:lnTo>
                <a:lnTo>
                  <a:pt x="492294" y="64099"/>
                </a:lnTo>
                <a:lnTo>
                  <a:pt x="492042" y="63374"/>
                </a:lnTo>
                <a:lnTo>
                  <a:pt x="491539" y="62675"/>
                </a:lnTo>
                <a:lnTo>
                  <a:pt x="490784" y="61950"/>
                </a:lnTo>
                <a:lnTo>
                  <a:pt x="489778" y="61200"/>
                </a:lnTo>
                <a:lnTo>
                  <a:pt x="489023" y="60475"/>
                </a:lnTo>
                <a:lnTo>
                  <a:pt x="487439" y="59751"/>
                </a:lnTo>
                <a:lnTo>
                  <a:pt x="485502" y="59101"/>
                </a:lnTo>
                <a:lnTo>
                  <a:pt x="483646" y="58401"/>
                </a:lnTo>
                <a:lnTo>
                  <a:pt x="481477" y="57827"/>
                </a:lnTo>
                <a:lnTo>
                  <a:pt x="478961" y="57352"/>
                </a:lnTo>
                <a:lnTo>
                  <a:pt x="476697" y="56877"/>
                </a:lnTo>
                <a:lnTo>
                  <a:pt x="474433" y="56527"/>
                </a:lnTo>
                <a:lnTo>
                  <a:pt x="470157" y="56152"/>
                </a:lnTo>
                <a:lnTo>
                  <a:pt x="468396" y="56052"/>
                </a:lnTo>
                <a:close/>
              </a:path>
              <a:path w="494029" h="223520">
                <a:moveTo>
                  <a:pt x="492635" y="81092"/>
                </a:moveTo>
                <a:lnTo>
                  <a:pt x="467893" y="81092"/>
                </a:lnTo>
                <a:lnTo>
                  <a:pt x="469905" y="81317"/>
                </a:lnTo>
                <a:lnTo>
                  <a:pt x="471918" y="81767"/>
                </a:lnTo>
                <a:lnTo>
                  <a:pt x="475691" y="82742"/>
                </a:lnTo>
                <a:lnTo>
                  <a:pt x="477703" y="83341"/>
                </a:lnTo>
                <a:lnTo>
                  <a:pt x="479967" y="83941"/>
                </a:lnTo>
                <a:lnTo>
                  <a:pt x="481477" y="84491"/>
                </a:lnTo>
                <a:lnTo>
                  <a:pt x="483992" y="85491"/>
                </a:lnTo>
                <a:lnTo>
                  <a:pt x="485250" y="85740"/>
                </a:lnTo>
                <a:lnTo>
                  <a:pt x="492545" y="81492"/>
                </a:lnTo>
                <a:lnTo>
                  <a:pt x="492635" y="810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69368" y="3684977"/>
            <a:ext cx="150430" cy="160036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3795903" y="3702743"/>
            <a:ext cx="1285240" cy="145415"/>
            <a:chOff x="3795903" y="3702743"/>
            <a:chExt cx="1285240" cy="145415"/>
          </a:xfrm>
        </p:grpSpPr>
        <p:sp>
          <p:nvSpPr>
            <p:cNvPr id="47" name="object 47"/>
            <p:cNvSpPr/>
            <p:nvPr/>
          </p:nvSpPr>
          <p:spPr>
            <a:xfrm>
              <a:off x="3795903" y="3704500"/>
              <a:ext cx="1283335" cy="142240"/>
            </a:xfrm>
            <a:custGeom>
              <a:avLst/>
              <a:gdLst/>
              <a:ahLst/>
              <a:cxnLst/>
              <a:rect l="l" t="t" r="r" b="b"/>
              <a:pathLst>
                <a:path w="1283335" h="142239">
                  <a:moveTo>
                    <a:pt x="1282928" y="72351"/>
                  </a:moveTo>
                  <a:lnTo>
                    <a:pt x="1005713" y="0"/>
                  </a:lnTo>
                  <a:lnTo>
                    <a:pt x="1016787" y="14541"/>
                  </a:lnTo>
                  <a:lnTo>
                    <a:pt x="1023073" y="24320"/>
                  </a:lnTo>
                  <a:lnTo>
                    <a:pt x="1029360" y="35534"/>
                  </a:lnTo>
                  <a:lnTo>
                    <a:pt x="1034897" y="47675"/>
                  </a:lnTo>
                  <a:lnTo>
                    <a:pt x="1037399" y="58851"/>
                  </a:lnTo>
                  <a:lnTo>
                    <a:pt x="0" y="58851"/>
                  </a:lnTo>
                  <a:lnTo>
                    <a:pt x="0" y="85839"/>
                  </a:lnTo>
                  <a:lnTo>
                    <a:pt x="1037259" y="85839"/>
                  </a:lnTo>
                  <a:lnTo>
                    <a:pt x="1034897" y="95986"/>
                  </a:lnTo>
                  <a:lnTo>
                    <a:pt x="1029360" y="107607"/>
                  </a:lnTo>
                  <a:lnTo>
                    <a:pt x="1023073" y="118376"/>
                  </a:lnTo>
                  <a:lnTo>
                    <a:pt x="1011250" y="135115"/>
                  </a:lnTo>
                  <a:lnTo>
                    <a:pt x="1005713" y="141693"/>
                  </a:lnTo>
                  <a:lnTo>
                    <a:pt x="1282928" y="7235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01622" y="3704495"/>
              <a:ext cx="277495" cy="142240"/>
            </a:xfrm>
            <a:custGeom>
              <a:avLst/>
              <a:gdLst/>
              <a:ahLst/>
              <a:cxnLst/>
              <a:rect l="l" t="t" r="r" b="b"/>
              <a:pathLst>
                <a:path w="277495" h="142239">
                  <a:moveTo>
                    <a:pt x="277214" y="72346"/>
                  </a:moveTo>
                  <a:lnTo>
                    <a:pt x="233899" y="83181"/>
                  </a:lnTo>
                  <a:lnTo>
                    <a:pt x="138607" y="107019"/>
                  </a:lnTo>
                  <a:lnTo>
                    <a:pt x="43314" y="130858"/>
                  </a:lnTo>
                  <a:lnTo>
                    <a:pt x="0" y="141693"/>
                  </a:lnTo>
                  <a:lnTo>
                    <a:pt x="5424" y="135124"/>
                  </a:lnTo>
                  <a:lnTo>
                    <a:pt x="17357" y="118396"/>
                  </a:lnTo>
                  <a:lnTo>
                    <a:pt x="29290" y="95980"/>
                  </a:lnTo>
                  <a:lnTo>
                    <a:pt x="34714" y="72346"/>
                  </a:lnTo>
                  <a:lnTo>
                    <a:pt x="29290" y="47684"/>
                  </a:lnTo>
                  <a:lnTo>
                    <a:pt x="17357" y="24299"/>
                  </a:lnTo>
                  <a:lnTo>
                    <a:pt x="5424" y="6851"/>
                  </a:lnTo>
                  <a:lnTo>
                    <a:pt x="0" y="0"/>
                  </a:lnTo>
                  <a:lnTo>
                    <a:pt x="43314" y="11304"/>
                  </a:lnTo>
                  <a:lnTo>
                    <a:pt x="138607" y="36173"/>
                  </a:lnTo>
                  <a:lnTo>
                    <a:pt x="233899" y="61042"/>
                  </a:lnTo>
                  <a:lnTo>
                    <a:pt x="277214" y="72346"/>
                  </a:lnTo>
                  <a:close/>
                </a:path>
              </a:pathLst>
            </a:custGeom>
            <a:ln w="350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8739" y="4572076"/>
            <a:ext cx="8986520" cy="2068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018664" algn="l"/>
                <a:tab pos="5323840" algn="l"/>
                <a:tab pos="676275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Elimination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</a:t>
            </a:r>
            <a:r>
              <a:rPr sz="3200" spc="3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give</a:t>
            </a:r>
            <a:r>
              <a:rPr sz="3200" spc="3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us</a:t>
            </a:r>
            <a:r>
              <a:rPr sz="3200" spc="3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method	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3200" spc="2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preparing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compounds</a:t>
            </a:r>
            <a:r>
              <a:rPr sz="3200" spc="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with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double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triple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bonds.</a:t>
            </a:r>
            <a:endParaRPr sz="3200">
              <a:latin typeface="Calibri"/>
              <a:cs typeface="Calibri"/>
            </a:endParaRPr>
          </a:p>
          <a:p>
            <a:pPr marL="12700" marR="6985">
              <a:lnSpc>
                <a:spcPts val="3820"/>
              </a:lnSpc>
              <a:spcBef>
                <a:spcPts val="865"/>
              </a:spcBef>
              <a:tabLst>
                <a:tab pos="878205" algn="l"/>
                <a:tab pos="1311275" algn="l"/>
                <a:tab pos="2512695" algn="l"/>
                <a:tab pos="3235325" algn="l"/>
                <a:tab pos="4671060" algn="l"/>
                <a:tab pos="5481955" algn="l"/>
                <a:tab pos="5869940" algn="l"/>
                <a:tab pos="6278245" algn="l"/>
                <a:tab pos="7320915" algn="l"/>
                <a:tab pos="7760334" algn="l"/>
              </a:tabLst>
            </a:pPr>
            <a:r>
              <a:rPr sz="3200" spc="-15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Symbol"/>
                <a:cs typeface="Symbol"/>
              </a:rPr>
              <a:t>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nd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12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00FF"/>
                </a:solidFill>
                <a:latin typeface="Symbol"/>
                <a:cs typeface="Symbol"/>
              </a:rPr>
              <a:t>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7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med 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between</a:t>
            </a:r>
            <a:r>
              <a:rPr sz="32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adjacent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atoms.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89585"/>
            <a:ext cx="8990330" cy="14916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80"/>
              </a:spcBef>
            </a:pPr>
            <a:r>
              <a:rPr spc="-5" dirty="0"/>
              <a:t>Addition</a:t>
            </a:r>
            <a:r>
              <a:rPr dirty="0"/>
              <a:t> </a:t>
            </a:r>
            <a:r>
              <a:rPr spc="-5" dirty="0"/>
              <a:t>and</a:t>
            </a:r>
            <a:r>
              <a:rPr dirty="0"/>
              <a:t> </a:t>
            </a:r>
            <a:r>
              <a:rPr spc="-5" dirty="0"/>
              <a:t>elimination</a:t>
            </a:r>
            <a:r>
              <a:rPr dirty="0"/>
              <a:t> </a:t>
            </a:r>
            <a:r>
              <a:rPr spc="-10" dirty="0"/>
              <a:t>reactions</a:t>
            </a:r>
            <a:r>
              <a:rPr spc="-5" dirty="0"/>
              <a:t> </a:t>
            </a:r>
            <a:r>
              <a:rPr spc="-25" dirty="0"/>
              <a:t>are</a:t>
            </a:r>
            <a:r>
              <a:rPr spc="-20" dirty="0"/>
              <a:t> </a:t>
            </a:r>
            <a:r>
              <a:rPr spc="-15" dirty="0"/>
              <a:t>exactly </a:t>
            </a:r>
            <a:r>
              <a:rPr spc="-710" dirty="0"/>
              <a:t> </a:t>
            </a:r>
            <a:r>
              <a:rPr spc="-10" dirty="0"/>
              <a:t>opposite. </a:t>
            </a:r>
            <a:r>
              <a:rPr spc="-5" dirty="0"/>
              <a:t>A </a:t>
            </a:r>
            <a:r>
              <a:rPr spc="-5" dirty="0">
                <a:latin typeface="Symbol"/>
                <a:cs typeface="Symbol"/>
              </a:rPr>
              <a:t>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/>
              <a:t>bond is </a:t>
            </a:r>
            <a:r>
              <a:rPr spc="-15" dirty="0"/>
              <a:t>formed </a:t>
            </a:r>
            <a:r>
              <a:rPr dirty="0"/>
              <a:t>in </a:t>
            </a:r>
            <a:r>
              <a:rPr spc="-5" dirty="0"/>
              <a:t>elimination </a:t>
            </a:r>
            <a:r>
              <a:rPr spc="-10" dirty="0"/>
              <a:t>reactions, </a:t>
            </a:r>
            <a:r>
              <a:rPr spc="-5" dirty="0"/>
              <a:t> </a:t>
            </a:r>
            <a:r>
              <a:rPr spc="-15" dirty="0"/>
              <a:t>whereas</a:t>
            </a:r>
            <a:r>
              <a:rPr spc="40" dirty="0"/>
              <a:t> </a:t>
            </a:r>
            <a:r>
              <a:rPr spc="-5" dirty="0"/>
              <a:t>a</a:t>
            </a:r>
            <a:r>
              <a:rPr dirty="0"/>
              <a:t> </a:t>
            </a:r>
            <a:r>
              <a:rPr spc="-5" dirty="0">
                <a:latin typeface="Symbol"/>
                <a:cs typeface="Symbol"/>
              </a:rPr>
              <a:t>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bond</a:t>
            </a:r>
            <a:r>
              <a:rPr spc="3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spc="-35" dirty="0"/>
              <a:t>broken</a:t>
            </a:r>
            <a:r>
              <a:rPr spc="45" dirty="0"/>
              <a:t> </a:t>
            </a:r>
            <a:r>
              <a:rPr dirty="0"/>
              <a:t>in</a:t>
            </a:r>
            <a:r>
              <a:rPr spc="-5" dirty="0"/>
              <a:t> addition</a:t>
            </a:r>
            <a:r>
              <a:rPr spc="35" dirty="0"/>
              <a:t> </a:t>
            </a:r>
            <a:r>
              <a:rPr spc="-10" dirty="0"/>
              <a:t>reactions.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0823" y="1868423"/>
            <a:ext cx="5425439" cy="49895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5118100" cy="868680"/>
            <a:chOff x="0" y="0"/>
            <a:chExt cx="5118100" cy="868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655"/>
              <a:ext cx="4991116" cy="6554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117593" cy="868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25907"/>
              <a:ext cx="4953000" cy="58521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3" y="25907"/>
            <a:ext cx="4953000" cy="58547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55"/>
              </a:spcBef>
            </a:pPr>
            <a:r>
              <a:rPr spc="-110" dirty="0">
                <a:solidFill>
                  <a:srgbClr val="0030CC"/>
                </a:solidFill>
              </a:rPr>
              <a:t>IV.</a:t>
            </a:r>
            <a:r>
              <a:rPr spc="-25" dirty="0">
                <a:solidFill>
                  <a:srgbClr val="0030CC"/>
                </a:solidFill>
              </a:rPr>
              <a:t> </a:t>
            </a:r>
            <a:r>
              <a:rPr spc="-20" dirty="0">
                <a:solidFill>
                  <a:srgbClr val="0030CC"/>
                </a:solidFill>
              </a:rPr>
              <a:t>Rearrangement</a:t>
            </a:r>
            <a:r>
              <a:rPr spc="70" dirty="0">
                <a:solidFill>
                  <a:srgbClr val="0030CC"/>
                </a:solidFill>
              </a:rPr>
              <a:t> </a:t>
            </a:r>
            <a:r>
              <a:rPr spc="-10" dirty="0">
                <a:solidFill>
                  <a:srgbClr val="0030CC"/>
                </a:solidFill>
              </a:rPr>
              <a:t>Reactions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756236" y="2770250"/>
            <a:ext cx="1823085" cy="475615"/>
            <a:chOff x="3756236" y="2770250"/>
            <a:chExt cx="1823085" cy="475615"/>
          </a:xfrm>
        </p:grpSpPr>
        <p:sp>
          <p:nvSpPr>
            <p:cNvPr id="9" name="object 9"/>
            <p:cNvSpPr/>
            <p:nvPr/>
          </p:nvSpPr>
          <p:spPr>
            <a:xfrm>
              <a:off x="3756228" y="3066363"/>
              <a:ext cx="1821180" cy="177800"/>
            </a:xfrm>
            <a:custGeom>
              <a:avLst/>
              <a:gdLst/>
              <a:ahLst/>
              <a:cxnLst/>
              <a:rect l="l" t="t" r="r" b="b"/>
              <a:pathLst>
                <a:path w="1821179" h="177800">
                  <a:moveTo>
                    <a:pt x="1821002" y="90106"/>
                  </a:moveTo>
                  <a:lnTo>
                    <a:pt x="1471371" y="0"/>
                  </a:lnTo>
                  <a:lnTo>
                    <a:pt x="1485214" y="18122"/>
                  </a:lnTo>
                  <a:lnTo>
                    <a:pt x="1493227" y="30264"/>
                  </a:lnTo>
                  <a:lnTo>
                    <a:pt x="1501241" y="44284"/>
                  </a:lnTo>
                  <a:lnTo>
                    <a:pt x="1508277" y="59410"/>
                  </a:lnTo>
                  <a:lnTo>
                    <a:pt x="1512443" y="72758"/>
                  </a:lnTo>
                  <a:lnTo>
                    <a:pt x="0" y="72758"/>
                  </a:lnTo>
                  <a:lnTo>
                    <a:pt x="0" y="107454"/>
                  </a:lnTo>
                  <a:lnTo>
                    <a:pt x="1512277" y="107454"/>
                  </a:lnTo>
                  <a:lnTo>
                    <a:pt x="1508277" y="119837"/>
                  </a:lnTo>
                  <a:lnTo>
                    <a:pt x="1501241" y="134480"/>
                  </a:lnTo>
                  <a:lnTo>
                    <a:pt x="1485214" y="159804"/>
                  </a:lnTo>
                  <a:lnTo>
                    <a:pt x="1471371" y="177342"/>
                  </a:lnTo>
                  <a:lnTo>
                    <a:pt x="1821002" y="9010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27607" y="3066361"/>
              <a:ext cx="349885" cy="177800"/>
            </a:xfrm>
            <a:custGeom>
              <a:avLst/>
              <a:gdLst/>
              <a:ahLst/>
              <a:cxnLst/>
              <a:rect l="l" t="t" r="r" b="b"/>
              <a:pathLst>
                <a:path w="349885" h="177800">
                  <a:moveTo>
                    <a:pt x="349632" y="90102"/>
                  </a:moveTo>
                  <a:lnTo>
                    <a:pt x="295002" y="103733"/>
                  </a:lnTo>
                  <a:lnTo>
                    <a:pt x="174816" y="133721"/>
                  </a:lnTo>
                  <a:lnTo>
                    <a:pt x="54630" y="163708"/>
                  </a:lnTo>
                  <a:lnTo>
                    <a:pt x="0" y="177339"/>
                  </a:lnTo>
                  <a:lnTo>
                    <a:pt x="6828" y="169078"/>
                  </a:lnTo>
                  <a:lnTo>
                    <a:pt x="21852" y="148040"/>
                  </a:lnTo>
                  <a:lnTo>
                    <a:pt x="36875" y="119843"/>
                  </a:lnTo>
                  <a:lnTo>
                    <a:pt x="43704" y="90102"/>
                  </a:lnTo>
                  <a:lnTo>
                    <a:pt x="36875" y="59396"/>
                  </a:lnTo>
                  <a:lnTo>
                    <a:pt x="21852" y="30271"/>
                  </a:lnTo>
                  <a:lnTo>
                    <a:pt x="6828" y="8535"/>
                  </a:lnTo>
                  <a:lnTo>
                    <a:pt x="0" y="0"/>
                  </a:lnTo>
                  <a:lnTo>
                    <a:pt x="54630" y="14078"/>
                  </a:lnTo>
                  <a:lnTo>
                    <a:pt x="174816" y="45051"/>
                  </a:lnTo>
                  <a:lnTo>
                    <a:pt x="295002" y="76024"/>
                  </a:lnTo>
                  <a:lnTo>
                    <a:pt x="349632" y="90102"/>
                  </a:lnTo>
                  <a:close/>
                </a:path>
              </a:pathLst>
            </a:custGeom>
            <a:ln w="3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5349" y="2808869"/>
              <a:ext cx="150050" cy="2152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5219" y="2770250"/>
              <a:ext cx="108774" cy="11571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899288" y="2501796"/>
            <a:ext cx="1212215" cy="1372870"/>
            <a:chOff x="6899288" y="2501796"/>
            <a:chExt cx="1212215" cy="1372870"/>
          </a:xfrm>
        </p:grpSpPr>
        <p:sp>
          <p:nvSpPr>
            <p:cNvPr id="14" name="object 14"/>
            <p:cNvSpPr/>
            <p:nvPr/>
          </p:nvSpPr>
          <p:spPr>
            <a:xfrm>
              <a:off x="6899288" y="3115055"/>
              <a:ext cx="373380" cy="121920"/>
            </a:xfrm>
            <a:custGeom>
              <a:avLst/>
              <a:gdLst/>
              <a:ahLst/>
              <a:cxnLst/>
              <a:rect l="l" t="t" r="r" b="b"/>
              <a:pathLst>
                <a:path w="373379" h="121919">
                  <a:moveTo>
                    <a:pt x="372935" y="94488"/>
                  </a:moveTo>
                  <a:lnTo>
                    <a:pt x="364921" y="86728"/>
                  </a:lnTo>
                  <a:lnTo>
                    <a:pt x="17475" y="86728"/>
                  </a:lnTo>
                  <a:lnTo>
                    <a:pt x="7759" y="86728"/>
                  </a:lnTo>
                  <a:lnTo>
                    <a:pt x="0" y="94488"/>
                  </a:lnTo>
                  <a:lnTo>
                    <a:pt x="0" y="113639"/>
                  </a:lnTo>
                  <a:lnTo>
                    <a:pt x="7759" y="121424"/>
                  </a:lnTo>
                  <a:lnTo>
                    <a:pt x="364921" y="121424"/>
                  </a:lnTo>
                  <a:lnTo>
                    <a:pt x="372935" y="113639"/>
                  </a:lnTo>
                  <a:lnTo>
                    <a:pt x="372935" y="94488"/>
                  </a:lnTo>
                  <a:close/>
                </a:path>
                <a:path w="373379" h="121919">
                  <a:moveTo>
                    <a:pt x="372935" y="7759"/>
                  </a:moveTo>
                  <a:lnTo>
                    <a:pt x="364921" y="0"/>
                  </a:lnTo>
                  <a:lnTo>
                    <a:pt x="17475" y="0"/>
                  </a:lnTo>
                  <a:lnTo>
                    <a:pt x="7759" y="0"/>
                  </a:lnTo>
                  <a:lnTo>
                    <a:pt x="0" y="7759"/>
                  </a:lnTo>
                  <a:lnTo>
                    <a:pt x="0" y="26911"/>
                  </a:lnTo>
                  <a:lnTo>
                    <a:pt x="7759" y="34696"/>
                  </a:lnTo>
                  <a:lnTo>
                    <a:pt x="364921" y="34696"/>
                  </a:lnTo>
                  <a:lnTo>
                    <a:pt x="372935" y="26911"/>
                  </a:lnTo>
                  <a:lnTo>
                    <a:pt x="372935" y="775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3506" y="2501796"/>
              <a:ext cx="797599" cy="137269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56042" y="2501796"/>
            <a:ext cx="794443" cy="137269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048229" y="2502904"/>
            <a:ext cx="2329815" cy="1903095"/>
            <a:chOff x="1048229" y="2502904"/>
            <a:chExt cx="2329815" cy="190309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8720" y="3034247"/>
              <a:ext cx="156290" cy="2174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504541" y="3115055"/>
              <a:ext cx="373380" cy="121920"/>
            </a:xfrm>
            <a:custGeom>
              <a:avLst/>
              <a:gdLst/>
              <a:ahLst/>
              <a:cxnLst/>
              <a:rect l="l" t="t" r="r" b="b"/>
              <a:pathLst>
                <a:path w="373380" h="121919">
                  <a:moveTo>
                    <a:pt x="372922" y="94488"/>
                  </a:moveTo>
                  <a:lnTo>
                    <a:pt x="365074" y="86728"/>
                  </a:lnTo>
                  <a:lnTo>
                    <a:pt x="17487" y="86728"/>
                  </a:lnTo>
                  <a:lnTo>
                    <a:pt x="7848" y="86728"/>
                  </a:lnTo>
                  <a:lnTo>
                    <a:pt x="0" y="94488"/>
                  </a:lnTo>
                  <a:lnTo>
                    <a:pt x="0" y="113639"/>
                  </a:lnTo>
                  <a:lnTo>
                    <a:pt x="7848" y="121424"/>
                  </a:lnTo>
                  <a:lnTo>
                    <a:pt x="365074" y="121424"/>
                  </a:lnTo>
                  <a:lnTo>
                    <a:pt x="372922" y="113639"/>
                  </a:lnTo>
                  <a:lnTo>
                    <a:pt x="372922" y="94488"/>
                  </a:lnTo>
                  <a:close/>
                </a:path>
                <a:path w="373380" h="121919">
                  <a:moveTo>
                    <a:pt x="372922" y="7759"/>
                  </a:moveTo>
                  <a:lnTo>
                    <a:pt x="365074" y="0"/>
                  </a:lnTo>
                  <a:lnTo>
                    <a:pt x="17487" y="0"/>
                  </a:lnTo>
                  <a:lnTo>
                    <a:pt x="7848" y="0"/>
                  </a:lnTo>
                  <a:lnTo>
                    <a:pt x="0" y="7759"/>
                  </a:lnTo>
                  <a:lnTo>
                    <a:pt x="0" y="26911"/>
                  </a:lnTo>
                  <a:lnTo>
                    <a:pt x="7848" y="34696"/>
                  </a:lnTo>
                  <a:lnTo>
                    <a:pt x="365074" y="34696"/>
                  </a:lnTo>
                  <a:lnTo>
                    <a:pt x="372922" y="26911"/>
                  </a:lnTo>
                  <a:lnTo>
                    <a:pt x="372922" y="775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27538" y="3567758"/>
              <a:ext cx="150026" cy="2152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73222" y="3285783"/>
              <a:ext cx="157162" cy="2450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27538" y="2502905"/>
              <a:ext cx="150026" cy="2152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58737" y="2757648"/>
              <a:ext cx="157831" cy="2462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80535" y="2502904"/>
              <a:ext cx="1607169" cy="19028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229" y="3567758"/>
              <a:ext cx="150024" cy="21521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4679" y="3566626"/>
              <a:ext cx="156314" cy="2174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41964" y="3710453"/>
              <a:ext cx="99281" cy="16404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577976" y="3647405"/>
              <a:ext cx="377190" cy="34925"/>
            </a:xfrm>
            <a:custGeom>
              <a:avLst/>
              <a:gdLst/>
              <a:ahLst/>
              <a:cxnLst/>
              <a:rect l="l" t="t" r="r" b="b"/>
              <a:pathLst>
                <a:path w="377189" h="34925">
                  <a:moveTo>
                    <a:pt x="369008" y="0"/>
                  </a:moveTo>
                  <a:lnTo>
                    <a:pt x="7842" y="0"/>
                  </a:lnTo>
                  <a:lnTo>
                    <a:pt x="0" y="7781"/>
                  </a:lnTo>
                  <a:lnTo>
                    <a:pt x="0" y="26934"/>
                  </a:lnTo>
                  <a:lnTo>
                    <a:pt x="7842" y="34692"/>
                  </a:lnTo>
                  <a:lnTo>
                    <a:pt x="359369" y="34692"/>
                  </a:lnTo>
                  <a:lnTo>
                    <a:pt x="369008" y="34692"/>
                  </a:lnTo>
                  <a:lnTo>
                    <a:pt x="376850" y="26934"/>
                  </a:lnTo>
                  <a:lnTo>
                    <a:pt x="376850" y="7781"/>
                  </a:lnTo>
                  <a:lnTo>
                    <a:pt x="36900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59689" y="885316"/>
          <a:ext cx="9024620" cy="892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2605"/>
                <a:gridCol w="1152525"/>
                <a:gridCol w="777240"/>
                <a:gridCol w="1492250"/>
              </a:tblGrid>
              <a:tr h="446405">
                <a:tc>
                  <a:txBody>
                    <a:bodyPr/>
                    <a:lstStyle/>
                    <a:p>
                      <a:pPr marL="31750">
                        <a:lnSpc>
                          <a:spcPts val="3035"/>
                        </a:lnSpc>
                        <a:tabLst>
                          <a:tab pos="2821305" algn="l"/>
                          <a:tab pos="4574540" algn="l"/>
                        </a:tabLst>
                      </a:pPr>
                      <a:r>
                        <a:rPr sz="3200" spc="-20" dirty="0">
                          <a:solidFill>
                            <a:srgbClr val="0030CC"/>
                          </a:solidFill>
                          <a:latin typeface="Calibri"/>
                          <a:cs typeface="Calibri"/>
                        </a:rPr>
                        <a:t>Rearrangement	</a:t>
                      </a:r>
                      <a:r>
                        <a:rPr sz="3200" spc="-10" dirty="0">
                          <a:solidFill>
                            <a:srgbClr val="0030CC"/>
                          </a:solidFill>
                          <a:latin typeface="Calibri"/>
                          <a:cs typeface="Calibri"/>
                        </a:rPr>
                        <a:t>reactions	occur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035"/>
                        </a:lnSpc>
                      </a:pPr>
                      <a:r>
                        <a:rPr sz="3200" spc="-5" dirty="0">
                          <a:solidFill>
                            <a:srgbClr val="0030CC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3035"/>
                        </a:lnSpc>
                      </a:pPr>
                      <a:r>
                        <a:rPr sz="3200" spc="-10" dirty="0">
                          <a:solidFill>
                            <a:srgbClr val="0030CC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3035"/>
                        </a:lnSpc>
                      </a:pPr>
                      <a:r>
                        <a:rPr sz="3200" spc="-15" dirty="0">
                          <a:solidFill>
                            <a:srgbClr val="0030CC"/>
                          </a:solidFill>
                          <a:latin typeface="Calibri"/>
                          <a:cs typeface="Calibri"/>
                        </a:rPr>
                        <a:t>starting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46405">
                <a:tc>
                  <a:txBody>
                    <a:bodyPr/>
                    <a:lstStyle/>
                    <a:p>
                      <a:pPr marL="31750">
                        <a:lnSpc>
                          <a:spcPts val="3360"/>
                        </a:lnSpc>
                        <a:tabLst>
                          <a:tab pos="1797050" algn="l"/>
                          <a:tab pos="3141345" algn="l"/>
                          <a:tab pos="4159885" algn="l"/>
                        </a:tabLst>
                      </a:pPr>
                      <a:r>
                        <a:rPr sz="3200" spc="-10" dirty="0">
                          <a:solidFill>
                            <a:srgbClr val="0030CC"/>
                          </a:solidFill>
                          <a:latin typeface="Calibri"/>
                          <a:cs typeface="Calibri"/>
                        </a:rPr>
                        <a:t>material	</a:t>
                      </a:r>
                      <a:r>
                        <a:rPr sz="3200" spc="-25" dirty="0">
                          <a:solidFill>
                            <a:srgbClr val="0030CC"/>
                          </a:solidFill>
                          <a:latin typeface="Calibri"/>
                          <a:cs typeface="Calibri"/>
                        </a:rPr>
                        <a:t>forms	</a:t>
                      </a:r>
                      <a:r>
                        <a:rPr sz="3200" spc="-10" dirty="0">
                          <a:solidFill>
                            <a:srgbClr val="0030CC"/>
                          </a:solidFill>
                          <a:latin typeface="Calibri"/>
                          <a:cs typeface="Calibri"/>
                        </a:rPr>
                        <a:t>one	product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3360"/>
                        </a:lnSpc>
                      </a:pPr>
                      <a:r>
                        <a:rPr sz="3200" dirty="0">
                          <a:solidFill>
                            <a:srgbClr val="0030CC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ts val="3360"/>
                        </a:lnSpc>
                      </a:pPr>
                      <a:r>
                        <a:rPr sz="3200" dirty="0">
                          <a:solidFill>
                            <a:srgbClr val="0030CC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360"/>
                        </a:lnSpc>
                      </a:pPr>
                      <a:r>
                        <a:rPr sz="3200" spc="-25" dirty="0">
                          <a:solidFill>
                            <a:srgbClr val="0030CC"/>
                          </a:solidFill>
                          <a:latin typeface="Calibri"/>
                          <a:cs typeface="Calibri"/>
                        </a:rPr>
                        <a:t>different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78739" y="1746580"/>
            <a:ext cx="56375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solidFill>
                  <a:srgbClr val="0030CC"/>
                </a:solidFill>
                <a:latin typeface="Calibri"/>
                <a:cs typeface="Calibri"/>
              </a:rPr>
              <a:t>arrangement</a:t>
            </a:r>
            <a:r>
              <a:rPr sz="3200" spc="55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of</a:t>
            </a:r>
            <a:r>
              <a:rPr sz="3200" spc="25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atoms 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and</a:t>
            </a:r>
            <a:r>
              <a:rPr sz="3200" spc="2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bonds.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739" y="4353890"/>
            <a:ext cx="8986520" cy="198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The</a:t>
            </a:r>
            <a:r>
              <a:rPr sz="3200" spc="2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product</a:t>
            </a:r>
            <a:r>
              <a:rPr sz="3200" spc="3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is</a:t>
            </a:r>
            <a:r>
              <a:rPr sz="3200" spc="2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an</a:t>
            </a:r>
            <a:r>
              <a:rPr sz="3200" spc="1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isomer</a:t>
            </a:r>
            <a:r>
              <a:rPr sz="3200" spc="4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30CC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30CC"/>
                </a:solidFill>
                <a:latin typeface="Calibri"/>
                <a:cs typeface="Calibri"/>
              </a:rPr>
              <a:t>starting</a:t>
            </a:r>
            <a:r>
              <a:rPr sz="3200" spc="25" dirty="0">
                <a:solidFill>
                  <a:srgbClr val="0030C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30CC"/>
                </a:solidFill>
                <a:latin typeface="Calibri"/>
                <a:cs typeface="Calibri"/>
              </a:rPr>
              <a:t>material.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737870" algn="l"/>
                <a:tab pos="1698625" algn="l"/>
                <a:tab pos="2250440" algn="l"/>
                <a:tab pos="2881630" algn="l"/>
                <a:tab pos="3836035" algn="l"/>
                <a:tab pos="4567555" algn="l"/>
                <a:tab pos="6174740" algn="l"/>
                <a:tab pos="7247890" algn="l"/>
                <a:tab pos="7762875" algn="l"/>
              </a:tabLst>
            </a:pPr>
            <a:r>
              <a:rPr sz="3200" spc="-135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spc="-4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7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een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t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spc="-7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ypes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4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ni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 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reactions,</a:t>
            </a:r>
            <a:r>
              <a:rPr sz="3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let’s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now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see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how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occur.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8547" y="23571"/>
            <a:ext cx="6210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000FF"/>
                </a:solidFill>
                <a:latin typeface="Calibri"/>
                <a:cs typeface="Calibri"/>
              </a:rPr>
              <a:t>SCH</a:t>
            </a:r>
            <a:r>
              <a:rPr sz="14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00FF"/>
                </a:solidFill>
                <a:latin typeface="Calibri"/>
                <a:cs typeface="Calibri"/>
              </a:rPr>
              <a:t>102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047" y="0"/>
            <a:ext cx="9153525" cy="893444"/>
            <a:chOff x="-3047" y="0"/>
            <a:chExt cx="9153525" cy="89344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88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890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" y="1524"/>
              <a:ext cx="9144000" cy="6156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" y="1524"/>
              <a:ext cx="9144000" cy="615950"/>
            </a:xfrm>
            <a:custGeom>
              <a:avLst/>
              <a:gdLst/>
              <a:ahLst/>
              <a:cxnLst/>
              <a:rect l="l" t="t" r="r" b="b"/>
              <a:pathLst>
                <a:path w="9144000" h="615950">
                  <a:moveTo>
                    <a:pt x="0" y="615696"/>
                  </a:moveTo>
                  <a:lnTo>
                    <a:pt x="9144000" y="6156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15696"/>
                  </a:lnTo>
                  <a:close/>
                </a:path>
              </a:pathLst>
            </a:custGeom>
            <a:ln w="9144">
              <a:solidFill>
                <a:srgbClr val="2E2E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5842"/>
            <a:ext cx="880491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b="1" spc="5" dirty="0">
                <a:latin typeface="Calibri"/>
                <a:cs typeface="Calibri"/>
              </a:rPr>
              <a:t>Basic</a:t>
            </a:r>
            <a:r>
              <a:rPr sz="3400" b="1" spc="-35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Concepts</a:t>
            </a:r>
            <a:r>
              <a:rPr sz="3400" b="1" spc="2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of</a:t>
            </a:r>
            <a:r>
              <a:rPr sz="3400" b="1" spc="-30" dirty="0">
                <a:latin typeface="Calibri"/>
                <a:cs typeface="Calibri"/>
              </a:rPr>
              <a:t> </a:t>
            </a:r>
            <a:r>
              <a:rPr sz="3400" b="1" spc="-15" dirty="0">
                <a:latin typeface="Calibri"/>
                <a:cs typeface="Calibri"/>
              </a:rPr>
              <a:t>Organic</a:t>
            </a:r>
            <a:r>
              <a:rPr sz="3400" b="1" spc="5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Reactions</a:t>
            </a:r>
            <a:r>
              <a:rPr sz="3400" b="1" spc="-3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Mechanisms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8739" y="6618223"/>
            <a:ext cx="12128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8739" y="695070"/>
            <a:ext cx="8988425" cy="5868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overall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description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how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occurs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called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mechanism.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515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mechanism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describes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detail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exactly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what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takes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place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each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stage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chemical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transformation—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which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bonds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are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broken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what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order,</a:t>
            </a:r>
            <a:r>
              <a:rPr sz="32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which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bonds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are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formed</a:t>
            </a:r>
            <a:r>
              <a:rPr sz="32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in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what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70" dirty="0">
                <a:solidFill>
                  <a:srgbClr val="0000FF"/>
                </a:solidFill>
                <a:latin typeface="Calibri"/>
                <a:cs typeface="Calibri"/>
              </a:rPr>
              <a:t>order.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590"/>
              </a:spcBef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It is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detailed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explanation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 the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electron movement 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course</a:t>
            </a:r>
            <a:r>
              <a:rPr sz="3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chemical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reactions.</a:t>
            </a:r>
            <a:endParaRPr sz="320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2510"/>
              </a:spcBef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reaction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mechanism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must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account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all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reactants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used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all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products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formed.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2031</Words>
  <Application>Microsoft Office PowerPoint</Application>
  <PresentationFormat>On-screen Show (4:3)</PresentationFormat>
  <Paragraphs>261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Organic Reactions    and their Mechanisms</vt:lpstr>
      <vt:lpstr>A chemical reaction is the transformation of one  chemical or collection of chemicals into another  chemical or collection of chemicals.</vt:lpstr>
      <vt:lpstr> Organic Reactions</vt:lpstr>
      <vt:lpstr>I. Addition Reactions</vt:lpstr>
      <vt:lpstr>II. Substitution Reactions</vt:lpstr>
      <vt:lpstr>III. Elimination Reactions</vt:lpstr>
      <vt:lpstr>Addition and elimination reactions are exactly  opposite. A  bond is formed in elimination reactions,  whereas a  bond is broken in addition reactions.</vt:lpstr>
      <vt:lpstr>IV. Rearrangement Reactions</vt:lpstr>
      <vt:lpstr>Basic Concepts of Organic Reactions Mechanisms</vt:lpstr>
      <vt:lpstr>A reaction</vt:lpstr>
      <vt:lpstr>Homolytic bond cleavage</vt:lpstr>
      <vt:lpstr>Just as there are two ways in which a bond can break,  there are two ways in which a covalent two-electron  bond can form.</vt:lpstr>
      <vt:lpstr>Curved/Curly/Pushing arrows indicate breaking and  forming of bonds.</vt:lpstr>
      <vt:lpstr>Reactions that involve  and bond-making are</vt:lpstr>
      <vt:lpstr>Radical species are mostly generated in nonpolar  bonds, while ions are generated during reactions of  polar molecules. Heterolysis is more likely if the two atoms in the bond</vt:lpstr>
      <vt:lpstr>X</vt:lpstr>
      <vt:lpstr>Free Radical Reactions</vt:lpstr>
      <vt:lpstr>Mechanism of chlorination of methane</vt:lpstr>
      <vt:lpstr>Step I: Initiation</vt:lpstr>
      <vt:lpstr>Step II: Propagation</vt:lpstr>
      <vt:lpstr>The methyl fee radical is also reactive. In the second  propagation, it abstracts a chlorine from Cl2 to form  another chlorine free radical, one radical generates  another.</vt:lpstr>
      <vt:lpstr>Step III: Termination</vt:lpstr>
      <vt:lpstr>Polar Reactions</vt:lpstr>
      <vt:lpstr>Polarity Patterns in Some Common Functional</vt:lpstr>
      <vt:lpstr>What does functional-group polarity mean with  respect to chemical reactivity? Because unlike charges  attract, the fundamental characteristic of all polar  organic reactions is that electron-rich sites, -, react  with electron-poor sites, +.</vt:lpstr>
      <vt:lpstr>Nucleophile (nucleus loving)</vt:lpstr>
      <vt:lpstr>Electrophile (electron loving)</vt:lpstr>
      <vt:lpstr>Note that neutral compounds can often react either  as nucleophiles or as electrophiles, depending on the  circumstances. After all, if a compound is neutral yet  has an electron-rich nucleophilic site, it must also  have a corresponding electron-poor electrophilic site.</vt:lpstr>
      <vt:lpstr>Using Curved Arrows in Polar Reaction  Mechanisms</vt:lpstr>
      <vt:lpstr>Mechanism of electrophilic addition reaction to  alkenes</vt:lpstr>
      <vt:lpstr>Let us look at another example of polar reaction, a  reaction between acetic anhydride and methyl amine  to yield N-methylacetamide and acetic acid.</vt:lpstr>
      <vt:lpstr>Mechanism</vt:lpstr>
      <vt:lpstr>Rules for Using Curved Arrows in Polar Reaction</vt:lpstr>
      <vt:lpstr>The electrophilic sink must be able to accept an  electron pair, usually because it has either a positively  charged (+) atom or a positively polarized (+) atom in  a functional group.</vt:lpstr>
      <vt:lpstr>Rule 2</vt:lpstr>
      <vt:lpstr>Rule 3</vt:lpstr>
      <vt:lpstr>If the electrophile is neutral, the atom that ultimately  accepts the electron pair acquires a negative charge.</vt:lpstr>
      <vt:lpstr>Rule 4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solomon Derese</dc:creator>
  <cp:lastModifiedBy>Sonali</cp:lastModifiedBy>
  <cp:revision>5</cp:revision>
  <dcterms:created xsi:type="dcterms:W3CDTF">2021-11-04T12:56:46Z</dcterms:created>
  <dcterms:modified xsi:type="dcterms:W3CDTF">2021-11-04T13:37:23Z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2021-11-04T00:00:00Z</vt:filetime>
  </property>
</Properties>
</file>