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22" r:id="rId2"/>
    <p:sldId id="264" r:id="rId3"/>
    <p:sldId id="265" r:id="rId4"/>
    <p:sldId id="266" r:id="rId5"/>
    <p:sldId id="323" r:id="rId6"/>
    <p:sldId id="305" r:id="rId7"/>
    <p:sldId id="325" r:id="rId8"/>
    <p:sldId id="304" r:id="rId9"/>
    <p:sldId id="307" r:id="rId10"/>
    <p:sldId id="326" r:id="rId11"/>
    <p:sldId id="327" r:id="rId12"/>
    <p:sldId id="32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294071-20F6-4EC7-9862-0E626DEAB875}" type="datetimeFigureOut">
              <a:rPr lang="en-US" smtClean="0"/>
              <a:pPr/>
              <a:t>11/13/2021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13EAB3-6348-432C-B435-65F662438A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2286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Name: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Object Oriented Programming Using C++</a:t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Code: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BCA-301 N</a:t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Subject Topic: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Object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438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Abhishek Dwivedi</a:t>
            </a:r>
          </a:p>
          <a:p>
            <a:pPr algn="ctr">
              <a:buNone/>
            </a:pP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Computer Application</a:t>
            </a:r>
          </a:p>
          <a:p>
            <a:pPr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UIET, CSJM University, Kanpur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2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Another Example:</a:t>
            </a:r>
            <a:endParaRPr lang="en-US" sz="3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#include &lt;iostream&gt;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conio.h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 part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private: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int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modelnumber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		int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partnumber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		float cost;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public: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void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setpart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(int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int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float c)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modelnumber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partnumber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cost = c;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}              </a:t>
            </a:r>
          </a:p>
          <a:p>
            <a:pPr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Continue example:</a:t>
            </a:r>
            <a:endParaRPr lang="en-US" sz="3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showpart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cout &lt;&lt; "Model: " &lt;&lt;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modelnumber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&lt;&lt; endl;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cout &lt;&lt; "Part: " &lt;&lt;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partnumber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&lt;&lt; endl;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cout &lt;&lt; "Cost: " &lt;&lt; cost &lt;&lt; endl;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}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int main()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part part1;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part1.setpart(6244,329,55);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part1.showpart();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getch();</a:t>
            </a:r>
          </a:p>
          <a:p>
            <a:pPr lvl="1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return 0;</a:t>
            </a:r>
          </a:p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www.studytonight.com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www.tutorialpoint.com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www.geeksforgeeks.org</a:t>
            </a:r>
          </a:p>
          <a:p>
            <a:r>
              <a:rPr lang="en-US" sz="2400" dirty="0" smtClean="0"/>
              <a:t>“Object oriented programming in C++” Robert Lafore </a:t>
            </a:r>
          </a:p>
          <a:p>
            <a:r>
              <a:rPr lang="en-US" sz="2400" dirty="0" smtClean="0"/>
              <a:t>“Object oriented programming with C++”, E.Balagurusamy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to Class in C++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A class definition begins with the keyword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body of the class is contained within a set of braces,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    } 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(notice the semi-colon).</a:t>
            </a:r>
          </a:p>
          <a:p>
            <a:pPr algn="l" rtl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05200" y="4038600"/>
            <a:ext cx="2133600" cy="1981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dirty="0"/>
              <a:t>class </a:t>
            </a:r>
            <a:r>
              <a:rPr lang="en-US" u="sng" dirty="0" err="1"/>
              <a:t>class_name</a:t>
            </a:r>
            <a:endParaRPr lang="en-US" u="sng" dirty="0"/>
          </a:p>
          <a:p>
            <a:pPr algn="l"/>
            <a:r>
              <a:rPr lang="en-US" dirty="0"/>
              <a:t>{</a:t>
            </a:r>
          </a:p>
          <a:p>
            <a:pPr algn="l"/>
            <a:r>
              <a:rPr lang="en-US" dirty="0"/>
              <a:t>	….</a:t>
            </a:r>
          </a:p>
          <a:p>
            <a:pPr algn="l"/>
            <a:r>
              <a:rPr lang="en-US" dirty="0"/>
              <a:t>….</a:t>
            </a:r>
          </a:p>
          <a:p>
            <a:pPr algn="l"/>
            <a:r>
              <a:rPr lang="en-US" dirty="0"/>
              <a:t>….</a:t>
            </a:r>
          </a:p>
          <a:p>
            <a:pPr algn="l"/>
            <a:r>
              <a:rPr lang="en-US" dirty="0"/>
              <a:t>};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 flipV="1">
            <a:off x="4114800" y="5105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96000" y="510540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/>
              <a:t>Class body  (data member +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methods</a:t>
            </a:r>
            <a:r>
              <a:rPr lang="en-US"/>
              <a:t>)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 flipV="1">
            <a:off x="54864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629400" y="41910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/>
              <a:t>Any valid identifier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Some Points about Classes 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C++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Within the body, the keywords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private: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specify the access level of the members of the class.</a:t>
            </a:r>
          </a:p>
          <a:p>
            <a:pPr lvl="1" algn="l" rtl="0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default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l" rtl="0">
              <a:lnSpc>
                <a:spcPct val="90000"/>
              </a:lnSpc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Usually, the data members of a class are declared in the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private: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section of the class and the member functions are in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Structure of a Class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 algn="l" rtl="0"/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133600" y="2209800"/>
            <a:ext cx="2971800" cy="4343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dirty="0"/>
              <a:t>class </a:t>
            </a:r>
            <a:r>
              <a:rPr lang="en-US" dirty="0" smtClean="0"/>
              <a:t>&lt;ClassName&gt;</a:t>
            </a:r>
            <a:endParaRPr lang="en-US" dirty="0"/>
          </a:p>
          <a:p>
            <a:pPr algn="l"/>
            <a:r>
              <a:rPr lang="en-US" dirty="0"/>
              <a:t>{</a:t>
            </a:r>
          </a:p>
          <a:p>
            <a:pPr algn="l"/>
            <a:r>
              <a:rPr lang="en-US" dirty="0"/>
              <a:t>     private:</a:t>
            </a:r>
          </a:p>
          <a:p>
            <a:pPr algn="l" rtl="0"/>
            <a:r>
              <a:rPr lang="en-US" dirty="0"/>
              <a:t>	…</a:t>
            </a:r>
          </a:p>
          <a:p>
            <a:pPr algn="l" rtl="0"/>
            <a:r>
              <a:rPr lang="en-US" dirty="0"/>
              <a:t>	…</a:t>
            </a:r>
          </a:p>
          <a:p>
            <a:pPr algn="l" rtl="0"/>
            <a:r>
              <a:rPr lang="en-US" dirty="0"/>
              <a:t>	…</a:t>
            </a:r>
          </a:p>
          <a:p>
            <a:pPr algn="l" rtl="0"/>
            <a:r>
              <a:rPr lang="en-US" dirty="0"/>
              <a:t>     public:</a:t>
            </a:r>
          </a:p>
          <a:p>
            <a:pPr algn="l" rtl="0"/>
            <a:r>
              <a:rPr lang="en-US" dirty="0"/>
              <a:t>	…</a:t>
            </a:r>
          </a:p>
          <a:p>
            <a:pPr algn="l" rtl="0"/>
            <a:r>
              <a:rPr lang="en-US" dirty="0"/>
              <a:t>	…</a:t>
            </a:r>
          </a:p>
          <a:p>
            <a:pPr algn="l" rtl="0"/>
            <a:r>
              <a:rPr lang="en-US" dirty="0"/>
              <a:t>	</a:t>
            </a:r>
            <a:r>
              <a:rPr lang="en-US" dirty="0" smtClean="0"/>
              <a:t>…</a:t>
            </a:r>
          </a:p>
          <a:p>
            <a:pPr algn="l" rtl="0"/>
            <a:r>
              <a:rPr lang="en-US" dirty="0" smtClean="0"/>
              <a:t>     protected:</a:t>
            </a:r>
          </a:p>
          <a:p>
            <a:pPr algn="l" rtl="0"/>
            <a:r>
              <a:rPr lang="en-US" dirty="0" smtClean="0"/>
              <a:t>	….</a:t>
            </a:r>
          </a:p>
          <a:p>
            <a:pPr algn="l" rtl="0"/>
            <a:r>
              <a:rPr lang="en-US" dirty="0" smtClean="0"/>
              <a:t>	….</a:t>
            </a:r>
          </a:p>
          <a:p>
            <a:pPr algn="l" rtl="0"/>
            <a:r>
              <a:rPr lang="en-US" dirty="0" smtClean="0"/>
              <a:t>	….	</a:t>
            </a:r>
            <a:endParaRPr lang="en-US" dirty="0"/>
          </a:p>
          <a:p>
            <a:pPr algn="l"/>
            <a:r>
              <a:rPr lang="en-US" dirty="0"/>
              <a:t>};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3429000" y="29718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562600" y="4114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Public members or methods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3581400" y="42672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562600" y="27432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private members or methods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3581400" y="52578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5105400"/>
            <a:ext cx="3124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Protected members or methods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 to Object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Objects are instances of class, which holds the data variables declared in class and the member functions work on these class objects. Each object has different data variables. 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Syntax for object creation: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className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objectVariableName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16963" cy="4572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Demonstrates a class and object</a:t>
            </a:r>
            <a:endParaRPr lang="en-US" sz="3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609600"/>
            <a:ext cx="64008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 smallobj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private: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somedata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void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somedata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d;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}             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void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showdata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{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&lt;&lt; "Data is : " &lt;&lt;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somedata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&lt;&lt;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}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};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352820" y="2292935"/>
            <a:ext cx="1143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endCxn id="16" idx="1"/>
          </p:cNvCxnSpPr>
          <p:nvPr/>
        </p:nvCxnSpPr>
        <p:spPr bwMode="auto">
          <a:xfrm>
            <a:off x="3505200" y="3124200"/>
            <a:ext cx="1752600" cy="794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16" idx="1"/>
          </p:cNvCxnSpPr>
          <p:nvPr/>
        </p:nvCxnSpPr>
        <p:spPr bwMode="auto">
          <a:xfrm flipV="1">
            <a:off x="3505200" y="3918466"/>
            <a:ext cx="1752600" cy="11107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800600" y="21336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members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3733800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Continue…….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 main()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smallobj s1, s2;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s1.setdata(1106);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s2.setdata(1425);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s1.showdata();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s2.showdata();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return 0;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4114800"/>
            <a:ext cx="3200400" cy="120032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Output of the Program:</a:t>
            </a:r>
          </a:p>
          <a:p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is : 1106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Data is : 1425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3429000" y="2667000"/>
            <a:ext cx="21336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3048000" y="3276600"/>
            <a:ext cx="25146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5818970" y="3027140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Calling Member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Description of Objects in a Class 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object has the same relationship to a class that a variable has to a data type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object is said to be an instance of a class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Chevrolet is instance of a vehicle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 above smallobj program example,  s1, s2 are instances of smallobj class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564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Objects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Objects of class smallobj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s1                             s2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smallobj s1, s2;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s1.setdata(1106);</a:t>
            </a:r>
          </a:p>
          <a:p>
            <a:pPr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  s2.setdata(1425);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590800" y="2971800"/>
            <a:ext cx="1524000" cy="12192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43200" y="3352800"/>
            <a:ext cx="1066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</a:rPr>
              <a:t>1106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0" y="2971800"/>
            <a:ext cx="1524000" cy="12954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86400" y="3352800"/>
            <a:ext cx="1066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</a:rPr>
              <a:t>1425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417</Words>
  <Application>Microsoft Office PowerPoint</Application>
  <PresentationFormat>On-screen Show (4:3)</PresentationFormat>
  <Paragraphs>142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Subject Name: Object Oriented Programming Using C++  Subject Code: BCA-301 N  Subject Topic: Class and Object</vt:lpstr>
      <vt:lpstr>Introduction to Class in C++</vt:lpstr>
      <vt:lpstr>Some Points about Classes in C++</vt:lpstr>
      <vt:lpstr>Structure of a Class</vt:lpstr>
      <vt:lpstr>Introduction to Object</vt:lpstr>
      <vt:lpstr>Demonstrates a class and object</vt:lpstr>
      <vt:lpstr>Continue…….</vt:lpstr>
      <vt:lpstr>Description of Objects in a Class </vt:lpstr>
      <vt:lpstr>Objects</vt:lpstr>
      <vt:lpstr>Another Example:</vt:lpstr>
      <vt:lpstr>Continue example:</vt:lpstr>
      <vt:lpstr>References: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hp</cp:lastModifiedBy>
  <cp:revision>170</cp:revision>
  <dcterms:created xsi:type="dcterms:W3CDTF">2011-09-11T13:07:19Z</dcterms:created>
  <dcterms:modified xsi:type="dcterms:W3CDTF">2021-11-13T09:11:22Z</dcterms:modified>
</cp:coreProperties>
</file>