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63990-0E84-4C4F-9912-62094F5449C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84F3BC-70F0-4091-9CB2-3C26AF6D30CB}">
      <dgm:prSet phldrT="[Text]" custT="1"/>
      <dgm:spPr/>
      <dgm:t>
        <a:bodyPr/>
        <a:lstStyle/>
        <a:p>
          <a:r>
            <a:rPr lang="en-US" sz="2500" dirty="0" smtClean="0"/>
            <a:t>Knowledge</a:t>
          </a:r>
          <a:endParaRPr lang="en-US" sz="2500" dirty="0"/>
        </a:p>
      </dgm:t>
    </dgm:pt>
    <dgm:pt modelId="{4894BDD8-FC4F-4BC6-A94A-21FE6FFAFAD5}" type="parTrans" cxnId="{BB1CD3C3-355C-40AA-8F68-D4C8B08FADDB}">
      <dgm:prSet/>
      <dgm:spPr/>
      <dgm:t>
        <a:bodyPr/>
        <a:lstStyle/>
        <a:p>
          <a:endParaRPr lang="en-US"/>
        </a:p>
      </dgm:t>
    </dgm:pt>
    <dgm:pt modelId="{647FFEA8-4426-433C-BE01-E965CA493C9F}" type="sibTrans" cxnId="{BB1CD3C3-355C-40AA-8F68-D4C8B08FADDB}">
      <dgm:prSet/>
      <dgm:spPr/>
      <dgm:t>
        <a:bodyPr/>
        <a:lstStyle/>
        <a:p>
          <a:endParaRPr lang="en-US"/>
        </a:p>
      </dgm:t>
    </dgm:pt>
    <dgm:pt modelId="{C3EE2C76-CA39-4E48-AD1F-71753E138E6A}">
      <dgm:prSet phldrT="[Text]" custT="1"/>
      <dgm:spPr/>
      <dgm:t>
        <a:bodyPr/>
        <a:lstStyle/>
        <a:p>
          <a:r>
            <a:rPr lang="en-US" sz="2500" dirty="0" smtClean="0">
              <a:latin typeface="+mn-lt"/>
            </a:rPr>
            <a:t>Comprehension</a:t>
          </a:r>
          <a:endParaRPr lang="en-US" sz="2500" dirty="0">
            <a:latin typeface="+mn-lt"/>
          </a:endParaRPr>
        </a:p>
      </dgm:t>
    </dgm:pt>
    <dgm:pt modelId="{C6E9C0FA-F9D8-4A65-A523-4579F42A648D}" type="parTrans" cxnId="{506812D3-5400-4231-A3AC-2579A3CC613E}">
      <dgm:prSet/>
      <dgm:spPr/>
      <dgm:t>
        <a:bodyPr/>
        <a:lstStyle/>
        <a:p>
          <a:endParaRPr lang="en-US"/>
        </a:p>
      </dgm:t>
    </dgm:pt>
    <dgm:pt modelId="{08A56ABE-5C83-4DA5-A637-9EA9F61720B5}" type="sibTrans" cxnId="{506812D3-5400-4231-A3AC-2579A3CC613E}">
      <dgm:prSet/>
      <dgm:spPr/>
      <dgm:t>
        <a:bodyPr/>
        <a:lstStyle/>
        <a:p>
          <a:endParaRPr lang="en-US"/>
        </a:p>
      </dgm:t>
    </dgm:pt>
    <dgm:pt modelId="{CEFF2753-5992-4C22-98C9-E70574D28655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Application</a:t>
          </a:r>
          <a:endParaRPr lang="en-US" dirty="0">
            <a:latin typeface="+mn-lt"/>
          </a:endParaRPr>
        </a:p>
      </dgm:t>
    </dgm:pt>
    <dgm:pt modelId="{5F16DF34-678E-4F83-9568-4BF2192C3ADE}" type="parTrans" cxnId="{FBD77145-B109-41DA-9FFD-0972BB3A7C9A}">
      <dgm:prSet/>
      <dgm:spPr/>
      <dgm:t>
        <a:bodyPr/>
        <a:lstStyle/>
        <a:p>
          <a:endParaRPr lang="en-US"/>
        </a:p>
      </dgm:t>
    </dgm:pt>
    <dgm:pt modelId="{260D8678-C569-4957-99E8-C339046DD508}" type="sibTrans" cxnId="{FBD77145-B109-41DA-9FFD-0972BB3A7C9A}">
      <dgm:prSet/>
      <dgm:spPr/>
      <dgm:t>
        <a:bodyPr/>
        <a:lstStyle/>
        <a:p>
          <a:endParaRPr lang="en-US"/>
        </a:p>
      </dgm:t>
    </dgm:pt>
    <dgm:pt modelId="{A474050B-1230-46BC-BA9A-336654812B5E}">
      <dgm:prSet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178B81DD-D187-4012-8849-B4394F24CE53}" type="parTrans" cxnId="{1F7443C7-6E02-43C3-8EBD-AF9384FF2935}">
      <dgm:prSet/>
      <dgm:spPr/>
      <dgm:t>
        <a:bodyPr/>
        <a:lstStyle/>
        <a:p>
          <a:endParaRPr lang="en-US"/>
        </a:p>
      </dgm:t>
    </dgm:pt>
    <dgm:pt modelId="{2FD4A13F-012E-41A0-8EC9-235A01176E9A}" type="sibTrans" cxnId="{1F7443C7-6E02-43C3-8EBD-AF9384FF2935}">
      <dgm:prSet/>
      <dgm:spPr/>
      <dgm:t>
        <a:bodyPr/>
        <a:lstStyle/>
        <a:p>
          <a:endParaRPr lang="en-US"/>
        </a:p>
      </dgm:t>
    </dgm:pt>
    <dgm:pt modelId="{8F014781-8618-4333-9125-66FA8047742E}">
      <dgm:prSet/>
      <dgm:spPr/>
      <dgm:t>
        <a:bodyPr/>
        <a:lstStyle/>
        <a:p>
          <a:r>
            <a:rPr lang="en-US" dirty="0" smtClean="0"/>
            <a:t> Synthesis</a:t>
          </a:r>
          <a:endParaRPr lang="en-US" dirty="0"/>
        </a:p>
      </dgm:t>
    </dgm:pt>
    <dgm:pt modelId="{CD22A8BA-62E5-4959-9118-E50F8930E0B1}" type="parTrans" cxnId="{EE89D6B1-DB4D-47D6-9093-CF21346FC8FC}">
      <dgm:prSet/>
      <dgm:spPr/>
      <dgm:t>
        <a:bodyPr/>
        <a:lstStyle/>
        <a:p>
          <a:endParaRPr lang="en-US"/>
        </a:p>
      </dgm:t>
    </dgm:pt>
    <dgm:pt modelId="{97370352-0CA8-425C-90D0-EA0DD3C24AE6}" type="sibTrans" cxnId="{EE89D6B1-DB4D-47D6-9093-CF21346FC8FC}">
      <dgm:prSet/>
      <dgm:spPr/>
      <dgm:t>
        <a:bodyPr/>
        <a:lstStyle/>
        <a:p>
          <a:endParaRPr lang="en-US"/>
        </a:p>
      </dgm:t>
    </dgm:pt>
    <dgm:pt modelId="{6671DA19-D808-4D42-B773-2D578E464976}">
      <dgm:prSet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9FD92322-EC69-49AA-9DD5-B4DC19EC8243}" type="parTrans" cxnId="{93A9172A-E31B-458C-844B-6B17C355532E}">
      <dgm:prSet/>
      <dgm:spPr/>
      <dgm:t>
        <a:bodyPr/>
        <a:lstStyle/>
        <a:p>
          <a:endParaRPr lang="en-US"/>
        </a:p>
      </dgm:t>
    </dgm:pt>
    <dgm:pt modelId="{FD2259C1-0A13-4EE7-BB2E-B51591BC1C8D}" type="sibTrans" cxnId="{93A9172A-E31B-458C-844B-6B17C355532E}">
      <dgm:prSet/>
      <dgm:spPr/>
      <dgm:t>
        <a:bodyPr/>
        <a:lstStyle/>
        <a:p>
          <a:endParaRPr lang="en-US"/>
        </a:p>
      </dgm:t>
    </dgm:pt>
    <dgm:pt modelId="{BA1BCA45-68F9-4951-A766-7985F5EABF06}" type="pres">
      <dgm:prSet presAssocID="{46F63990-0E84-4C4F-9912-62094F5449C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72C55F-00E2-40E3-BE78-FF676F563B1A}" type="pres">
      <dgm:prSet presAssocID="{CB84F3BC-70F0-4091-9CB2-3C26AF6D30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EC31F-9029-4E49-8FB2-E2DADD80519D}" type="pres">
      <dgm:prSet presAssocID="{647FFEA8-4426-433C-BE01-E965CA493C9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0D40CBD-1E74-4AB8-9430-8164F32F7B08}" type="pres">
      <dgm:prSet presAssocID="{647FFEA8-4426-433C-BE01-E965CA493C9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0BBABDB-5F97-4FEA-A289-194341FF0222}" type="pres">
      <dgm:prSet presAssocID="{C3EE2C76-CA39-4E48-AD1F-71753E138E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449A2-6259-42EA-BDA3-A1D892696341}" type="pres">
      <dgm:prSet presAssocID="{08A56ABE-5C83-4DA5-A637-9EA9F61720B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D7C48B4-CC77-406C-AC63-625F9BECEE25}" type="pres">
      <dgm:prSet presAssocID="{08A56ABE-5C83-4DA5-A637-9EA9F61720B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68D2040-06B7-4FFC-BD67-3047A3C7E8E2}" type="pres">
      <dgm:prSet presAssocID="{CEFF2753-5992-4C22-98C9-E70574D286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702CB-F624-4C6B-B2F4-60121FAABFD6}" type="pres">
      <dgm:prSet presAssocID="{260D8678-C569-4957-99E8-C339046DD50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DD80541-A4A6-4514-BC8C-48B617B8BBD5}" type="pres">
      <dgm:prSet presAssocID="{260D8678-C569-4957-99E8-C339046DD50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D0139D6-373A-4AF1-9DF9-6BAADAF77943}" type="pres">
      <dgm:prSet presAssocID="{A474050B-1230-46BC-BA9A-336654812B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F50C-EE76-44A3-B20E-91B9FFFCE79D}" type="pres">
      <dgm:prSet presAssocID="{2FD4A13F-012E-41A0-8EC9-235A01176E9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77147FE-2306-442F-88F7-20BD282EAA49}" type="pres">
      <dgm:prSet presAssocID="{2FD4A13F-012E-41A0-8EC9-235A01176E9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C84BB9F-EED3-4F05-8A21-F64A6C1E2EE4}" type="pres">
      <dgm:prSet presAssocID="{8F014781-8618-4333-9125-66FA804774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95527-368E-45DC-B45D-2EAD3DCF4FCB}" type="pres">
      <dgm:prSet presAssocID="{97370352-0CA8-425C-90D0-EA0DD3C24AE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4A8AE6D-37DB-462A-A805-93D11447F6C1}" type="pres">
      <dgm:prSet presAssocID="{97370352-0CA8-425C-90D0-EA0DD3C24AE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E986BEF-F22C-44A6-8F14-2EB784C4E87A}" type="pres">
      <dgm:prSet presAssocID="{6671DA19-D808-4D42-B773-2D578E464976}" presName="node" presStyleLbl="node1" presStyleIdx="5" presStyleCnt="6" custLinFactNeighborX="-1737" custLinFactNeighborY="8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113D7-88E5-457D-87EB-274252453C05}" type="presOf" srcId="{8F014781-8618-4333-9125-66FA8047742E}" destId="{FC84BB9F-EED3-4F05-8A21-F64A6C1E2EE4}" srcOrd="0" destOrd="0" presId="urn:microsoft.com/office/officeart/2005/8/layout/process2"/>
    <dgm:cxn modelId="{B9BAA6F8-F6D3-4BDB-B1CE-681D82A29B56}" type="presOf" srcId="{260D8678-C569-4957-99E8-C339046DD508}" destId="{B2E702CB-F624-4C6B-B2F4-60121FAABFD6}" srcOrd="0" destOrd="0" presId="urn:microsoft.com/office/officeart/2005/8/layout/process2"/>
    <dgm:cxn modelId="{D8B4CA15-F189-4EB9-88E1-05B5D1B087E7}" type="presOf" srcId="{C3EE2C76-CA39-4E48-AD1F-71753E138E6A}" destId="{D0BBABDB-5F97-4FEA-A289-194341FF0222}" srcOrd="0" destOrd="0" presId="urn:microsoft.com/office/officeart/2005/8/layout/process2"/>
    <dgm:cxn modelId="{496B0946-5312-4973-8B28-8D41E79A3FFC}" type="presOf" srcId="{08A56ABE-5C83-4DA5-A637-9EA9F61720B5}" destId="{150449A2-6259-42EA-BDA3-A1D892696341}" srcOrd="0" destOrd="0" presId="urn:microsoft.com/office/officeart/2005/8/layout/process2"/>
    <dgm:cxn modelId="{93A9172A-E31B-458C-844B-6B17C355532E}" srcId="{46F63990-0E84-4C4F-9912-62094F5449C1}" destId="{6671DA19-D808-4D42-B773-2D578E464976}" srcOrd="5" destOrd="0" parTransId="{9FD92322-EC69-49AA-9DD5-B4DC19EC8243}" sibTransId="{FD2259C1-0A13-4EE7-BB2E-B51591BC1C8D}"/>
    <dgm:cxn modelId="{FBD77145-B109-41DA-9FFD-0972BB3A7C9A}" srcId="{46F63990-0E84-4C4F-9912-62094F5449C1}" destId="{CEFF2753-5992-4C22-98C9-E70574D28655}" srcOrd="2" destOrd="0" parTransId="{5F16DF34-678E-4F83-9568-4BF2192C3ADE}" sibTransId="{260D8678-C569-4957-99E8-C339046DD508}"/>
    <dgm:cxn modelId="{CD3AC421-5DC4-4608-945F-24F67A14F102}" type="presOf" srcId="{6671DA19-D808-4D42-B773-2D578E464976}" destId="{2E986BEF-F22C-44A6-8F14-2EB784C4E87A}" srcOrd="0" destOrd="0" presId="urn:microsoft.com/office/officeart/2005/8/layout/process2"/>
    <dgm:cxn modelId="{1F7443C7-6E02-43C3-8EBD-AF9384FF2935}" srcId="{46F63990-0E84-4C4F-9912-62094F5449C1}" destId="{A474050B-1230-46BC-BA9A-336654812B5E}" srcOrd="3" destOrd="0" parTransId="{178B81DD-D187-4012-8849-B4394F24CE53}" sibTransId="{2FD4A13F-012E-41A0-8EC9-235A01176E9A}"/>
    <dgm:cxn modelId="{5E3D97F6-B474-4B47-9516-B29B041A99DB}" type="presOf" srcId="{97370352-0CA8-425C-90D0-EA0DD3C24AE6}" destId="{21F95527-368E-45DC-B45D-2EAD3DCF4FCB}" srcOrd="0" destOrd="0" presId="urn:microsoft.com/office/officeart/2005/8/layout/process2"/>
    <dgm:cxn modelId="{D455F17B-0E38-4CD9-A093-78FA8EFA97DC}" type="presOf" srcId="{46F63990-0E84-4C4F-9912-62094F5449C1}" destId="{BA1BCA45-68F9-4951-A766-7985F5EABF06}" srcOrd="0" destOrd="0" presId="urn:microsoft.com/office/officeart/2005/8/layout/process2"/>
    <dgm:cxn modelId="{D4F35FA2-E736-4379-B7D9-C36E06FDED1B}" type="presOf" srcId="{2FD4A13F-012E-41A0-8EC9-235A01176E9A}" destId="{477147FE-2306-442F-88F7-20BD282EAA49}" srcOrd="1" destOrd="0" presId="urn:microsoft.com/office/officeart/2005/8/layout/process2"/>
    <dgm:cxn modelId="{E9A45CA9-E5D7-4050-B457-0CEA52BD43DE}" type="presOf" srcId="{647FFEA8-4426-433C-BE01-E965CA493C9F}" destId="{F1BEC31F-9029-4E49-8FB2-E2DADD80519D}" srcOrd="0" destOrd="0" presId="urn:microsoft.com/office/officeart/2005/8/layout/process2"/>
    <dgm:cxn modelId="{58FA2DEB-CABA-43A7-8CFF-0045CCAC4570}" type="presOf" srcId="{2FD4A13F-012E-41A0-8EC9-235A01176E9A}" destId="{ADA2F50C-EE76-44A3-B20E-91B9FFFCE79D}" srcOrd="0" destOrd="0" presId="urn:microsoft.com/office/officeart/2005/8/layout/process2"/>
    <dgm:cxn modelId="{506812D3-5400-4231-A3AC-2579A3CC613E}" srcId="{46F63990-0E84-4C4F-9912-62094F5449C1}" destId="{C3EE2C76-CA39-4E48-AD1F-71753E138E6A}" srcOrd="1" destOrd="0" parTransId="{C6E9C0FA-F9D8-4A65-A523-4579F42A648D}" sibTransId="{08A56ABE-5C83-4DA5-A637-9EA9F61720B5}"/>
    <dgm:cxn modelId="{BB1CD3C3-355C-40AA-8F68-D4C8B08FADDB}" srcId="{46F63990-0E84-4C4F-9912-62094F5449C1}" destId="{CB84F3BC-70F0-4091-9CB2-3C26AF6D30CB}" srcOrd="0" destOrd="0" parTransId="{4894BDD8-FC4F-4BC6-A94A-21FE6FFAFAD5}" sibTransId="{647FFEA8-4426-433C-BE01-E965CA493C9F}"/>
    <dgm:cxn modelId="{5B9BD0C3-86C4-4DED-908D-877EE6BAB679}" type="presOf" srcId="{08A56ABE-5C83-4DA5-A637-9EA9F61720B5}" destId="{ED7C48B4-CC77-406C-AC63-625F9BECEE25}" srcOrd="1" destOrd="0" presId="urn:microsoft.com/office/officeart/2005/8/layout/process2"/>
    <dgm:cxn modelId="{9109BB6D-1E3C-4FE3-BF95-542E1150141C}" type="presOf" srcId="{260D8678-C569-4957-99E8-C339046DD508}" destId="{3DD80541-A4A6-4514-BC8C-48B617B8BBD5}" srcOrd="1" destOrd="0" presId="urn:microsoft.com/office/officeart/2005/8/layout/process2"/>
    <dgm:cxn modelId="{08765F19-6968-46E9-BA2D-7C3706A034E9}" type="presOf" srcId="{CB84F3BC-70F0-4091-9CB2-3C26AF6D30CB}" destId="{CB72C55F-00E2-40E3-BE78-FF676F563B1A}" srcOrd="0" destOrd="0" presId="urn:microsoft.com/office/officeart/2005/8/layout/process2"/>
    <dgm:cxn modelId="{EE89D6B1-DB4D-47D6-9093-CF21346FC8FC}" srcId="{46F63990-0E84-4C4F-9912-62094F5449C1}" destId="{8F014781-8618-4333-9125-66FA8047742E}" srcOrd="4" destOrd="0" parTransId="{CD22A8BA-62E5-4959-9118-E50F8930E0B1}" sibTransId="{97370352-0CA8-425C-90D0-EA0DD3C24AE6}"/>
    <dgm:cxn modelId="{A6810EB0-67F4-42DE-BDA2-EB7CC9120F8B}" type="presOf" srcId="{647FFEA8-4426-433C-BE01-E965CA493C9F}" destId="{30D40CBD-1E74-4AB8-9430-8164F32F7B08}" srcOrd="1" destOrd="0" presId="urn:microsoft.com/office/officeart/2005/8/layout/process2"/>
    <dgm:cxn modelId="{8124035B-6E50-480F-B231-9CB4C925D008}" type="presOf" srcId="{A474050B-1230-46BC-BA9A-336654812B5E}" destId="{4D0139D6-373A-4AF1-9DF9-6BAADAF77943}" srcOrd="0" destOrd="0" presId="urn:microsoft.com/office/officeart/2005/8/layout/process2"/>
    <dgm:cxn modelId="{9733518F-EC92-4678-B520-789E2EE3AA63}" type="presOf" srcId="{97370352-0CA8-425C-90D0-EA0DD3C24AE6}" destId="{E4A8AE6D-37DB-462A-A805-93D11447F6C1}" srcOrd="1" destOrd="0" presId="urn:microsoft.com/office/officeart/2005/8/layout/process2"/>
    <dgm:cxn modelId="{C077EE4A-622B-4202-A1DA-D496C916DBB7}" type="presOf" srcId="{CEFF2753-5992-4C22-98C9-E70574D28655}" destId="{668D2040-06B7-4FFC-BD67-3047A3C7E8E2}" srcOrd="0" destOrd="0" presId="urn:microsoft.com/office/officeart/2005/8/layout/process2"/>
    <dgm:cxn modelId="{D1DAAC16-445E-486D-8E15-5C0D5B6E153E}" type="presParOf" srcId="{BA1BCA45-68F9-4951-A766-7985F5EABF06}" destId="{CB72C55F-00E2-40E3-BE78-FF676F563B1A}" srcOrd="0" destOrd="0" presId="urn:microsoft.com/office/officeart/2005/8/layout/process2"/>
    <dgm:cxn modelId="{791CBCB6-631E-43D2-B12A-BAE403A5E407}" type="presParOf" srcId="{BA1BCA45-68F9-4951-A766-7985F5EABF06}" destId="{F1BEC31F-9029-4E49-8FB2-E2DADD80519D}" srcOrd="1" destOrd="0" presId="urn:microsoft.com/office/officeart/2005/8/layout/process2"/>
    <dgm:cxn modelId="{FD335BC8-09AA-4B55-8F4A-8E62E88B86AD}" type="presParOf" srcId="{F1BEC31F-9029-4E49-8FB2-E2DADD80519D}" destId="{30D40CBD-1E74-4AB8-9430-8164F32F7B08}" srcOrd="0" destOrd="0" presId="urn:microsoft.com/office/officeart/2005/8/layout/process2"/>
    <dgm:cxn modelId="{4B783525-6822-4CE7-870B-D6B0BF1C208D}" type="presParOf" srcId="{BA1BCA45-68F9-4951-A766-7985F5EABF06}" destId="{D0BBABDB-5F97-4FEA-A289-194341FF0222}" srcOrd="2" destOrd="0" presId="urn:microsoft.com/office/officeart/2005/8/layout/process2"/>
    <dgm:cxn modelId="{3A500E98-D88C-4827-85E8-23B9ABC9E092}" type="presParOf" srcId="{BA1BCA45-68F9-4951-A766-7985F5EABF06}" destId="{150449A2-6259-42EA-BDA3-A1D892696341}" srcOrd="3" destOrd="0" presId="urn:microsoft.com/office/officeart/2005/8/layout/process2"/>
    <dgm:cxn modelId="{1D8CCB69-0929-43B3-9DE5-0ACA4C58FC84}" type="presParOf" srcId="{150449A2-6259-42EA-BDA3-A1D892696341}" destId="{ED7C48B4-CC77-406C-AC63-625F9BECEE25}" srcOrd="0" destOrd="0" presId="urn:microsoft.com/office/officeart/2005/8/layout/process2"/>
    <dgm:cxn modelId="{58AEBA40-616C-4DD6-9C78-8F4B2B02F14E}" type="presParOf" srcId="{BA1BCA45-68F9-4951-A766-7985F5EABF06}" destId="{668D2040-06B7-4FFC-BD67-3047A3C7E8E2}" srcOrd="4" destOrd="0" presId="urn:microsoft.com/office/officeart/2005/8/layout/process2"/>
    <dgm:cxn modelId="{C156B7D5-1D65-44D1-A595-81ABCE3A7F32}" type="presParOf" srcId="{BA1BCA45-68F9-4951-A766-7985F5EABF06}" destId="{B2E702CB-F624-4C6B-B2F4-60121FAABFD6}" srcOrd="5" destOrd="0" presId="urn:microsoft.com/office/officeart/2005/8/layout/process2"/>
    <dgm:cxn modelId="{02F12E3F-82D6-4ECE-9A6C-77ED929080E7}" type="presParOf" srcId="{B2E702CB-F624-4C6B-B2F4-60121FAABFD6}" destId="{3DD80541-A4A6-4514-BC8C-48B617B8BBD5}" srcOrd="0" destOrd="0" presId="urn:microsoft.com/office/officeart/2005/8/layout/process2"/>
    <dgm:cxn modelId="{D81B4033-EA9F-4804-A104-98F82048AC86}" type="presParOf" srcId="{BA1BCA45-68F9-4951-A766-7985F5EABF06}" destId="{4D0139D6-373A-4AF1-9DF9-6BAADAF77943}" srcOrd="6" destOrd="0" presId="urn:microsoft.com/office/officeart/2005/8/layout/process2"/>
    <dgm:cxn modelId="{0D4FBD65-1C15-49F5-A868-BFDD7E427C91}" type="presParOf" srcId="{BA1BCA45-68F9-4951-A766-7985F5EABF06}" destId="{ADA2F50C-EE76-44A3-B20E-91B9FFFCE79D}" srcOrd="7" destOrd="0" presId="urn:microsoft.com/office/officeart/2005/8/layout/process2"/>
    <dgm:cxn modelId="{86B29EF5-F61D-40BA-9056-EFD3EDDD6718}" type="presParOf" srcId="{ADA2F50C-EE76-44A3-B20E-91B9FFFCE79D}" destId="{477147FE-2306-442F-88F7-20BD282EAA49}" srcOrd="0" destOrd="0" presId="urn:microsoft.com/office/officeart/2005/8/layout/process2"/>
    <dgm:cxn modelId="{A6B5E04F-7C67-4D5B-800B-FE91C95EFEFA}" type="presParOf" srcId="{BA1BCA45-68F9-4951-A766-7985F5EABF06}" destId="{FC84BB9F-EED3-4F05-8A21-F64A6C1E2EE4}" srcOrd="8" destOrd="0" presId="urn:microsoft.com/office/officeart/2005/8/layout/process2"/>
    <dgm:cxn modelId="{C0F9C3C4-5B1B-4463-BB38-733994347649}" type="presParOf" srcId="{BA1BCA45-68F9-4951-A766-7985F5EABF06}" destId="{21F95527-368E-45DC-B45D-2EAD3DCF4FCB}" srcOrd="9" destOrd="0" presId="urn:microsoft.com/office/officeart/2005/8/layout/process2"/>
    <dgm:cxn modelId="{3719A902-4358-4AFB-816D-425964C5DD07}" type="presParOf" srcId="{21F95527-368E-45DC-B45D-2EAD3DCF4FCB}" destId="{E4A8AE6D-37DB-462A-A805-93D11447F6C1}" srcOrd="0" destOrd="0" presId="urn:microsoft.com/office/officeart/2005/8/layout/process2"/>
    <dgm:cxn modelId="{06604C65-8738-481C-9896-0F5D8F1FEFA2}" type="presParOf" srcId="{BA1BCA45-68F9-4951-A766-7985F5EABF06}" destId="{2E986BEF-F22C-44A6-8F14-2EB784C4E87A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F63990-0E84-4C4F-9912-62094F5449C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84F3BC-70F0-4091-9CB2-3C26AF6D30CB}">
      <dgm:prSet phldrT="[Text]" custT="1"/>
      <dgm:spPr/>
      <dgm:t>
        <a:bodyPr/>
        <a:lstStyle/>
        <a:p>
          <a:r>
            <a:rPr lang="en-US" sz="2500" dirty="0" smtClean="0"/>
            <a:t>Receiving</a:t>
          </a:r>
          <a:endParaRPr lang="en-US" sz="2500" dirty="0"/>
        </a:p>
      </dgm:t>
    </dgm:pt>
    <dgm:pt modelId="{4894BDD8-FC4F-4BC6-A94A-21FE6FFAFAD5}" type="parTrans" cxnId="{BB1CD3C3-355C-40AA-8F68-D4C8B08FADDB}">
      <dgm:prSet/>
      <dgm:spPr/>
      <dgm:t>
        <a:bodyPr/>
        <a:lstStyle/>
        <a:p>
          <a:endParaRPr lang="en-US"/>
        </a:p>
      </dgm:t>
    </dgm:pt>
    <dgm:pt modelId="{647FFEA8-4426-433C-BE01-E965CA493C9F}" type="sibTrans" cxnId="{BB1CD3C3-355C-40AA-8F68-D4C8B08FADDB}">
      <dgm:prSet/>
      <dgm:spPr/>
      <dgm:t>
        <a:bodyPr/>
        <a:lstStyle/>
        <a:p>
          <a:endParaRPr lang="en-US"/>
        </a:p>
      </dgm:t>
    </dgm:pt>
    <dgm:pt modelId="{C3EE2C76-CA39-4E48-AD1F-71753E138E6A}">
      <dgm:prSet phldrT="[Text]" custT="1"/>
      <dgm:spPr/>
      <dgm:t>
        <a:bodyPr/>
        <a:lstStyle/>
        <a:p>
          <a:r>
            <a:rPr lang="en-US" sz="2500" dirty="0" smtClean="0">
              <a:latin typeface="+mn-lt"/>
            </a:rPr>
            <a:t>Responding</a:t>
          </a:r>
          <a:endParaRPr lang="en-US" sz="2500" dirty="0">
            <a:latin typeface="+mn-lt"/>
          </a:endParaRPr>
        </a:p>
      </dgm:t>
    </dgm:pt>
    <dgm:pt modelId="{C6E9C0FA-F9D8-4A65-A523-4579F42A648D}" type="parTrans" cxnId="{506812D3-5400-4231-A3AC-2579A3CC613E}">
      <dgm:prSet/>
      <dgm:spPr/>
      <dgm:t>
        <a:bodyPr/>
        <a:lstStyle/>
        <a:p>
          <a:endParaRPr lang="en-US"/>
        </a:p>
      </dgm:t>
    </dgm:pt>
    <dgm:pt modelId="{08A56ABE-5C83-4DA5-A637-9EA9F61720B5}" type="sibTrans" cxnId="{506812D3-5400-4231-A3AC-2579A3CC613E}">
      <dgm:prSet/>
      <dgm:spPr/>
      <dgm:t>
        <a:bodyPr/>
        <a:lstStyle/>
        <a:p>
          <a:endParaRPr lang="en-US"/>
        </a:p>
      </dgm:t>
    </dgm:pt>
    <dgm:pt modelId="{CEFF2753-5992-4C22-98C9-E70574D28655}">
      <dgm:prSet phldrT="[Text]" custT="1"/>
      <dgm:spPr/>
      <dgm:t>
        <a:bodyPr/>
        <a:lstStyle/>
        <a:p>
          <a:r>
            <a:rPr lang="en-US" sz="2500" b="0" dirty="0" smtClean="0">
              <a:latin typeface="+mn-lt"/>
            </a:rPr>
            <a:t>Valuing</a:t>
          </a:r>
          <a:endParaRPr lang="en-US" sz="2500" b="0" dirty="0">
            <a:latin typeface="+mn-lt"/>
          </a:endParaRPr>
        </a:p>
      </dgm:t>
    </dgm:pt>
    <dgm:pt modelId="{5F16DF34-678E-4F83-9568-4BF2192C3ADE}" type="parTrans" cxnId="{FBD77145-B109-41DA-9FFD-0972BB3A7C9A}">
      <dgm:prSet/>
      <dgm:spPr/>
      <dgm:t>
        <a:bodyPr/>
        <a:lstStyle/>
        <a:p>
          <a:endParaRPr lang="en-US"/>
        </a:p>
      </dgm:t>
    </dgm:pt>
    <dgm:pt modelId="{260D8678-C569-4957-99E8-C339046DD508}" type="sibTrans" cxnId="{FBD77145-B109-41DA-9FFD-0972BB3A7C9A}">
      <dgm:prSet/>
      <dgm:spPr/>
      <dgm:t>
        <a:bodyPr/>
        <a:lstStyle/>
        <a:p>
          <a:endParaRPr lang="en-US"/>
        </a:p>
      </dgm:t>
    </dgm:pt>
    <dgm:pt modelId="{A474050B-1230-46BC-BA9A-336654812B5E}">
      <dgm:prSet custT="1"/>
      <dgm:spPr/>
      <dgm:t>
        <a:bodyPr/>
        <a:lstStyle/>
        <a:p>
          <a:r>
            <a:rPr lang="en-US" sz="2500" dirty="0" smtClean="0"/>
            <a:t>Conceptualization</a:t>
          </a:r>
          <a:endParaRPr lang="en-US" sz="2500" dirty="0"/>
        </a:p>
      </dgm:t>
    </dgm:pt>
    <dgm:pt modelId="{178B81DD-D187-4012-8849-B4394F24CE53}" type="parTrans" cxnId="{1F7443C7-6E02-43C3-8EBD-AF9384FF2935}">
      <dgm:prSet/>
      <dgm:spPr/>
      <dgm:t>
        <a:bodyPr/>
        <a:lstStyle/>
        <a:p>
          <a:endParaRPr lang="en-US"/>
        </a:p>
      </dgm:t>
    </dgm:pt>
    <dgm:pt modelId="{2FD4A13F-012E-41A0-8EC9-235A01176E9A}" type="sibTrans" cxnId="{1F7443C7-6E02-43C3-8EBD-AF9384FF2935}">
      <dgm:prSet/>
      <dgm:spPr/>
      <dgm:t>
        <a:bodyPr/>
        <a:lstStyle/>
        <a:p>
          <a:endParaRPr lang="en-US"/>
        </a:p>
      </dgm:t>
    </dgm:pt>
    <dgm:pt modelId="{8F014781-8618-4333-9125-66FA8047742E}">
      <dgm:prSet custT="1"/>
      <dgm:spPr/>
      <dgm:t>
        <a:bodyPr/>
        <a:lstStyle/>
        <a:p>
          <a:r>
            <a:rPr lang="en-US" sz="1800" dirty="0" smtClean="0"/>
            <a:t> </a:t>
          </a:r>
          <a:r>
            <a:rPr lang="en-US" sz="2500" dirty="0" smtClean="0"/>
            <a:t>Organization</a:t>
          </a:r>
          <a:endParaRPr lang="en-US" sz="2500" dirty="0"/>
        </a:p>
      </dgm:t>
    </dgm:pt>
    <dgm:pt modelId="{CD22A8BA-62E5-4959-9118-E50F8930E0B1}" type="parTrans" cxnId="{EE89D6B1-DB4D-47D6-9093-CF21346FC8FC}">
      <dgm:prSet/>
      <dgm:spPr/>
      <dgm:t>
        <a:bodyPr/>
        <a:lstStyle/>
        <a:p>
          <a:endParaRPr lang="en-US"/>
        </a:p>
      </dgm:t>
    </dgm:pt>
    <dgm:pt modelId="{97370352-0CA8-425C-90D0-EA0DD3C24AE6}" type="sibTrans" cxnId="{EE89D6B1-DB4D-47D6-9093-CF21346FC8FC}">
      <dgm:prSet/>
      <dgm:spPr/>
      <dgm:t>
        <a:bodyPr/>
        <a:lstStyle/>
        <a:p>
          <a:endParaRPr lang="en-US"/>
        </a:p>
      </dgm:t>
    </dgm:pt>
    <dgm:pt modelId="{6671DA19-D808-4D42-B773-2D578E464976}">
      <dgm:prSet custT="1"/>
      <dgm:spPr/>
      <dgm:t>
        <a:bodyPr/>
        <a:lstStyle/>
        <a:p>
          <a:r>
            <a:rPr lang="en-US" sz="2500" dirty="0" smtClean="0"/>
            <a:t>Characterization</a:t>
          </a:r>
          <a:endParaRPr lang="en-US" sz="2500" dirty="0"/>
        </a:p>
      </dgm:t>
    </dgm:pt>
    <dgm:pt modelId="{9FD92322-EC69-49AA-9DD5-B4DC19EC8243}" type="parTrans" cxnId="{93A9172A-E31B-458C-844B-6B17C355532E}">
      <dgm:prSet/>
      <dgm:spPr/>
      <dgm:t>
        <a:bodyPr/>
        <a:lstStyle/>
        <a:p>
          <a:endParaRPr lang="en-US"/>
        </a:p>
      </dgm:t>
    </dgm:pt>
    <dgm:pt modelId="{FD2259C1-0A13-4EE7-BB2E-B51591BC1C8D}" type="sibTrans" cxnId="{93A9172A-E31B-458C-844B-6B17C355532E}">
      <dgm:prSet/>
      <dgm:spPr/>
      <dgm:t>
        <a:bodyPr/>
        <a:lstStyle/>
        <a:p>
          <a:endParaRPr lang="en-US"/>
        </a:p>
      </dgm:t>
    </dgm:pt>
    <dgm:pt modelId="{BA1BCA45-68F9-4951-A766-7985F5EABF06}" type="pres">
      <dgm:prSet presAssocID="{46F63990-0E84-4C4F-9912-62094F5449C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72C55F-00E2-40E3-BE78-FF676F563B1A}" type="pres">
      <dgm:prSet presAssocID="{CB84F3BC-70F0-4091-9CB2-3C26AF6D30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EC31F-9029-4E49-8FB2-E2DADD80519D}" type="pres">
      <dgm:prSet presAssocID="{647FFEA8-4426-433C-BE01-E965CA493C9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0D40CBD-1E74-4AB8-9430-8164F32F7B08}" type="pres">
      <dgm:prSet presAssocID="{647FFEA8-4426-433C-BE01-E965CA493C9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0BBABDB-5F97-4FEA-A289-194341FF0222}" type="pres">
      <dgm:prSet presAssocID="{C3EE2C76-CA39-4E48-AD1F-71753E138E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449A2-6259-42EA-BDA3-A1D892696341}" type="pres">
      <dgm:prSet presAssocID="{08A56ABE-5C83-4DA5-A637-9EA9F61720B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D7C48B4-CC77-406C-AC63-625F9BECEE25}" type="pres">
      <dgm:prSet presAssocID="{08A56ABE-5C83-4DA5-A637-9EA9F61720B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68D2040-06B7-4FFC-BD67-3047A3C7E8E2}" type="pres">
      <dgm:prSet presAssocID="{CEFF2753-5992-4C22-98C9-E70574D286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702CB-F624-4C6B-B2F4-60121FAABFD6}" type="pres">
      <dgm:prSet presAssocID="{260D8678-C569-4957-99E8-C339046DD50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DD80541-A4A6-4514-BC8C-48B617B8BBD5}" type="pres">
      <dgm:prSet presAssocID="{260D8678-C569-4957-99E8-C339046DD50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D0139D6-373A-4AF1-9DF9-6BAADAF77943}" type="pres">
      <dgm:prSet presAssocID="{A474050B-1230-46BC-BA9A-336654812B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F50C-EE76-44A3-B20E-91B9FFFCE79D}" type="pres">
      <dgm:prSet presAssocID="{2FD4A13F-012E-41A0-8EC9-235A01176E9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77147FE-2306-442F-88F7-20BD282EAA49}" type="pres">
      <dgm:prSet presAssocID="{2FD4A13F-012E-41A0-8EC9-235A01176E9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C84BB9F-EED3-4F05-8A21-F64A6C1E2EE4}" type="pres">
      <dgm:prSet presAssocID="{8F014781-8618-4333-9125-66FA804774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95527-368E-45DC-B45D-2EAD3DCF4FCB}" type="pres">
      <dgm:prSet presAssocID="{97370352-0CA8-425C-90D0-EA0DD3C24AE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4A8AE6D-37DB-462A-A805-93D11447F6C1}" type="pres">
      <dgm:prSet presAssocID="{97370352-0CA8-425C-90D0-EA0DD3C24AE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E986BEF-F22C-44A6-8F14-2EB784C4E87A}" type="pres">
      <dgm:prSet presAssocID="{6671DA19-D808-4D42-B773-2D578E464976}" presName="node" presStyleLbl="node1" presStyleIdx="5" presStyleCnt="6" custLinFactNeighborX="-1737" custLinFactNeighborY="8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877A7-1725-4434-B9E9-FC4C281308C0}" type="presOf" srcId="{CB84F3BC-70F0-4091-9CB2-3C26AF6D30CB}" destId="{CB72C55F-00E2-40E3-BE78-FF676F563B1A}" srcOrd="0" destOrd="0" presId="urn:microsoft.com/office/officeart/2005/8/layout/process2"/>
    <dgm:cxn modelId="{CF7A02E3-E7A6-481C-B1BD-22D0D906CFBF}" type="presOf" srcId="{647FFEA8-4426-433C-BE01-E965CA493C9F}" destId="{30D40CBD-1E74-4AB8-9430-8164F32F7B08}" srcOrd="1" destOrd="0" presId="urn:microsoft.com/office/officeart/2005/8/layout/process2"/>
    <dgm:cxn modelId="{937C6418-A7E0-4B0E-92DD-7E5C6C0BBB79}" type="presOf" srcId="{647FFEA8-4426-433C-BE01-E965CA493C9F}" destId="{F1BEC31F-9029-4E49-8FB2-E2DADD80519D}" srcOrd="0" destOrd="0" presId="urn:microsoft.com/office/officeart/2005/8/layout/process2"/>
    <dgm:cxn modelId="{E4837CB3-324A-4657-ABD9-B564B2D08051}" type="presOf" srcId="{6671DA19-D808-4D42-B773-2D578E464976}" destId="{2E986BEF-F22C-44A6-8F14-2EB784C4E87A}" srcOrd="0" destOrd="0" presId="urn:microsoft.com/office/officeart/2005/8/layout/process2"/>
    <dgm:cxn modelId="{F7C05AEB-E972-49BD-844C-EF7D1851C757}" type="presOf" srcId="{97370352-0CA8-425C-90D0-EA0DD3C24AE6}" destId="{21F95527-368E-45DC-B45D-2EAD3DCF4FCB}" srcOrd="0" destOrd="0" presId="urn:microsoft.com/office/officeart/2005/8/layout/process2"/>
    <dgm:cxn modelId="{93A9172A-E31B-458C-844B-6B17C355532E}" srcId="{46F63990-0E84-4C4F-9912-62094F5449C1}" destId="{6671DA19-D808-4D42-B773-2D578E464976}" srcOrd="5" destOrd="0" parTransId="{9FD92322-EC69-49AA-9DD5-B4DC19EC8243}" sibTransId="{FD2259C1-0A13-4EE7-BB2E-B51591BC1C8D}"/>
    <dgm:cxn modelId="{43E3E996-55E7-4FD3-B46F-7984F662FA29}" type="presOf" srcId="{C3EE2C76-CA39-4E48-AD1F-71753E138E6A}" destId="{D0BBABDB-5F97-4FEA-A289-194341FF0222}" srcOrd="0" destOrd="0" presId="urn:microsoft.com/office/officeart/2005/8/layout/process2"/>
    <dgm:cxn modelId="{2421FA1E-F147-44B0-9F77-5C67159AA8EA}" type="presOf" srcId="{260D8678-C569-4957-99E8-C339046DD508}" destId="{B2E702CB-F624-4C6B-B2F4-60121FAABFD6}" srcOrd="0" destOrd="0" presId="urn:microsoft.com/office/officeart/2005/8/layout/process2"/>
    <dgm:cxn modelId="{BB1CD3C3-355C-40AA-8F68-D4C8B08FADDB}" srcId="{46F63990-0E84-4C4F-9912-62094F5449C1}" destId="{CB84F3BC-70F0-4091-9CB2-3C26AF6D30CB}" srcOrd="0" destOrd="0" parTransId="{4894BDD8-FC4F-4BC6-A94A-21FE6FFAFAD5}" sibTransId="{647FFEA8-4426-433C-BE01-E965CA493C9F}"/>
    <dgm:cxn modelId="{1F7443C7-6E02-43C3-8EBD-AF9384FF2935}" srcId="{46F63990-0E84-4C4F-9912-62094F5449C1}" destId="{A474050B-1230-46BC-BA9A-336654812B5E}" srcOrd="3" destOrd="0" parTransId="{178B81DD-D187-4012-8849-B4394F24CE53}" sibTransId="{2FD4A13F-012E-41A0-8EC9-235A01176E9A}"/>
    <dgm:cxn modelId="{7C85BE2F-F83A-4366-972B-997060C8F595}" type="presOf" srcId="{08A56ABE-5C83-4DA5-A637-9EA9F61720B5}" destId="{ED7C48B4-CC77-406C-AC63-625F9BECEE25}" srcOrd="1" destOrd="0" presId="urn:microsoft.com/office/officeart/2005/8/layout/process2"/>
    <dgm:cxn modelId="{0D67DE1F-7CCB-492E-83A2-3F9524C23E3D}" type="presOf" srcId="{2FD4A13F-012E-41A0-8EC9-235A01176E9A}" destId="{ADA2F50C-EE76-44A3-B20E-91B9FFFCE79D}" srcOrd="0" destOrd="0" presId="urn:microsoft.com/office/officeart/2005/8/layout/process2"/>
    <dgm:cxn modelId="{D6EA2439-E646-4D91-945D-EB44089B3F04}" type="presOf" srcId="{A474050B-1230-46BC-BA9A-336654812B5E}" destId="{4D0139D6-373A-4AF1-9DF9-6BAADAF77943}" srcOrd="0" destOrd="0" presId="urn:microsoft.com/office/officeart/2005/8/layout/process2"/>
    <dgm:cxn modelId="{EE89D6B1-DB4D-47D6-9093-CF21346FC8FC}" srcId="{46F63990-0E84-4C4F-9912-62094F5449C1}" destId="{8F014781-8618-4333-9125-66FA8047742E}" srcOrd="4" destOrd="0" parTransId="{CD22A8BA-62E5-4959-9118-E50F8930E0B1}" sibTransId="{97370352-0CA8-425C-90D0-EA0DD3C24AE6}"/>
    <dgm:cxn modelId="{FBD77145-B109-41DA-9FFD-0972BB3A7C9A}" srcId="{46F63990-0E84-4C4F-9912-62094F5449C1}" destId="{CEFF2753-5992-4C22-98C9-E70574D28655}" srcOrd="2" destOrd="0" parTransId="{5F16DF34-678E-4F83-9568-4BF2192C3ADE}" sibTransId="{260D8678-C569-4957-99E8-C339046DD508}"/>
    <dgm:cxn modelId="{9C222A96-DE91-4A62-B6BD-F0ED99944E15}" type="presOf" srcId="{08A56ABE-5C83-4DA5-A637-9EA9F61720B5}" destId="{150449A2-6259-42EA-BDA3-A1D892696341}" srcOrd="0" destOrd="0" presId="urn:microsoft.com/office/officeart/2005/8/layout/process2"/>
    <dgm:cxn modelId="{CE25A995-C9F9-4C21-8FD2-766BF62229C8}" type="presOf" srcId="{46F63990-0E84-4C4F-9912-62094F5449C1}" destId="{BA1BCA45-68F9-4951-A766-7985F5EABF06}" srcOrd="0" destOrd="0" presId="urn:microsoft.com/office/officeart/2005/8/layout/process2"/>
    <dgm:cxn modelId="{C0268201-A728-416C-B005-0DA10896BE11}" type="presOf" srcId="{2FD4A13F-012E-41A0-8EC9-235A01176E9A}" destId="{477147FE-2306-442F-88F7-20BD282EAA49}" srcOrd="1" destOrd="0" presId="urn:microsoft.com/office/officeart/2005/8/layout/process2"/>
    <dgm:cxn modelId="{506812D3-5400-4231-A3AC-2579A3CC613E}" srcId="{46F63990-0E84-4C4F-9912-62094F5449C1}" destId="{C3EE2C76-CA39-4E48-AD1F-71753E138E6A}" srcOrd="1" destOrd="0" parTransId="{C6E9C0FA-F9D8-4A65-A523-4579F42A648D}" sibTransId="{08A56ABE-5C83-4DA5-A637-9EA9F61720B5}"/>
    <dgm:cxn modelId="{80CD51BC-A976-4C55-A0BE-8DCEF3B5FA37}" type="presOf" srcId="{8F014781-8618-4333-9125-66FA8047742E}" destId="{FC84BB9F-EED3-4F05-8A21-F64A6C1E2EE4}" srcOrd="0" destOrd="0" presId="urn:microsoft.com/office/officeart/2005/8/layout/process2"/>
    <dgm:cxn modelId="{9935E356-7C4E-4F35-9F96-48A6724D05A6}" type="presOf" srcId="{97370352-0CA8-425C-90D0-EA0DD3C24AE6}" destId="{E4A8AE6D-37DB-462A-A805-93D11447F6C1}" srcOrd="1" destOrd="0" presId="urn:microsoft.com/office/officeart/2005/8/layout/process2"/>
    <dgm:cxn modelId="{C6368DE3-414D-46B6-B8A5-18BC1052ACF6}" type="presOf" srcId="{260D8678-C569-4957-99E8-C339046DD508}" destId="{3DD80541-A4A6-4514-BC8C-48B617B8BBD5}" srcOrd="1" destOrd="0" presId="urn:microsoft.com/office/officeart/2005/8/layout/process2"/>
    <dgm:cxn modelId="{1B638EE5-E08B-4328-BF63-A0E93AB9FC3C}" type="presOf" srcId="{CEFF2753-5992-4C22-98C9-E70574D28655}" destId="{668D2040-06B7-4FFC-BD67-3047A3C7E8E2}" srcOrd="0" destOrd="0" presId="urn:microsoft.com/office/officeart/2005/8/layout/process2"/>
    <dgm:cxn modelId="{9B6EE2F3-785A-4A0E-981B-D90B7169F572}" type="presParOf" srcId="{BA1BCA45-68F9-4951-A766-7985F5EABF06}" destId="{CB72C55F-00E2-40E3-BE78-FF676F563B1A}" srcOrd="0" destOrd="0" presId="urn:microsoft.com/office/officeart/2005/8/layout/process2"/>
    <dgm:cxn modelId="{ED3D1EAE-6802-46DD-B6A5-16AD2DCB147D}" type="presParOf" srcId="{BA1BCA45-68F9-4951-A766-7985F5EABF06}" destId="{F1BEC31F-9029-4E49-8FB2-E2DADD80519D}" srcOrd="1" destOrd="0" presId="urn:microsoft.com/office/officeart/2005/8/layout/process2"/>
    <dgm:cxn modelId="{10151F0F-E7A3-4E39-B164-AD03804D7131}" type="presParOf" srcId="{F1BEC31F-9029-4E49-8FB2-E2DADD80519D}" destId="{30D40CBD-1E74-4AB8-9430-8164F32F7B08}" srcOrd="0" destOrd="0" presId="urn:microsoft.com/office/officeart/2005/8/layout/process2"/>
    <dgm:cxn modelId="{3E119A9F-26E2-41B8-A894-88296E1710CD}" type="presParOf" srcId="{BA1BCA45-68F9-4951-A766-7985F5EABF06}" destId="{D0BBABDB-5F97-4FEA-A289-194341FF0222}" srcOrd="2" destOrd="0" presId="urn:microsoft.com/office/officeart/2005/8/layout/process2"/>
    <dgm:cxn modelId="{88CE0EBC-A667-4352-A078-96C2D7A66A27}" type="presParOf" srcId="{BA1BCA45-68F9-4951-A766-7985F5EABF06}" destId="{150449A2-6259-42EA-BDA3-A1D892696341}" srcOrd="3" destOrd="0" presId="urn:microsoft.com/office/officeart/2005/8/layout/process2"/>
    <dgm:cxn modelId="{8807D137-897C-4265-9481-DA36D32D4D3D}" type="presParOf" srcId="{150449A2-6259-42EA-BDA3-A1D892696341}" destId="{ED7C48B4-CC77-406C-AC63-625F9BECEE25}" srcOrd="0" destOrd="0" presId="urn:microsoft.com/office/officeart/2005/8/layout/process2"/>
    <dgm:cxn modelId="{B6C5B217-C98E-4787-916A-C80D788472D2}" type="presParOf" srcId="{BA1BCA45-68F9-4951-A766-7985F5EABF06}" destId="{668D2040-06B7-4FFC-BD67-3047A3C7E8E2}" srcOrd="4" destOrd="0" presId="urn:microsoft.com/office/officeart/2005/8/layout/process2"/>
    <dgm:cxn modelId="{460181C1-AD64-443B-AF1D-0AF5799E1678}" type="presParOf" srcId="{BA1BCA45-68F9-4951-A766-7985F5EABF06}" destId="{B2E702CB-F624-4C6B-B2F4-60121FAABFD6}" srcOrd="5" destOrd="0" presId="urn:microsoft.com/office/officeart/2005/8/layout/process2"/>
    <dgm:cxn modelId="{0A1F47A1-F23C-49BD-A19B-236F799E503A}" type="presParOf" srcId="{B2E702CB-F624-4C6B-B2F4-60121FAABFD6}" destId="{3DD80541-A4A6-4514-BC8C-48B617B8BBD5}" srcOrd="0" destOrd="0" presId="urn:microsoft.com/office/officeart/2005/8/layout/process2"/>
    <dgm:cxn modelId="{A643F6D4-8E36-4E6C-90E8-CD80DB874D9C}" type="presParOf" srcId="{BA1BCA45-68F9-4951-A766-7985F5EABF06}" destId="{4D0139D6-373A-4AF1-9DF9-6BAADAF77943}" srcOrd="6" destOrd="0" presId="urn:microsoft.com/office/officeart/2005/8/layout/process2"/>
    <dgm:cxn modelId="{73A55AF0-0F2D-46C1-A3E0-3A325D179A15}" type="presParOf" srcId="{BA1BCA45-68F9-4951-A766-7985F5EABF06}" destId="{ADA2F50C-EE76-44A3-B20E-91B9FFFCE79D}" srcOrd="7" destOrd="0" presId="urn:microsoft.com/office/officeart/2005/8/layout/process2"/>
    <dgm:cxn modelId="{D8D6F3E7-A5E9-49A6-B174-B52089FD17CB}" type="presParOf" srcId="{ADA2F50C-EE76-44A3-B20E-91B9FFFCE79D}" destId="{477147FE-2306-442F-88F7-20BD282EAA49}" srcOrd="0" destOrd="0" presId="urn:microsoft.com/office/officeart/2005/8/layout/process2"/>
    <dgm:cxn modelId="{F0E9DB30-F29B-4581-A6E9-704595AE5A63}" type="presParOf" srcId="{BA1BCA45-68F9-4951-A766-7985F5EABF06}" destId="{FC84BB9F-EED3-4F05-8A21-F64A6C1E2EE4}" srcOrd="8" destOrd="0" presId="urn:microsoft.com/office/officeart/2005/8/layout/process2"/>
    <dgm:cxn modelId="{6BE6BFC1-F52A-4B1B-926A-4A078A382681}" type="presParOf" srcId="{BA1BCA45-68F9-4951-A766-7985F5EABF06}" destId="{21F95527-368E-45DC-B45D-2EAD3DCF4FCB}" srcOrd="9" destOrd="0" presId="urn:microsoft.com/office/officeart/2005/8/layout/process2"/>
    <dgm:cxn modelId="{AE103185-5ED4-4D8D-9D83-0D6CAF12ECB2}" type="presParOf" srcId="{21F95527-368E-45DC-B45D-2EAD3DCF4FCB}" destId="{E4A8AE6D-37DB-462A-A805-93D11447F6C1}" srcOrd="0" destOrd="0" presId="urn:microsoft.com/office/officeart/2005/8/layout/process2"/>
    <dgm:cxn modelId="{9EA5BFE0-1716-4BBF-8566-3040518A3827}" type="presParOf" srcId="{BA1BCA45-68F9-4951-A766-7985F5EABF06}" destId="{2E986BEF-F22C-44A6-8F14-2EB784C4E87A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F63990-0E84-4C4F-9912-62094F5449C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84F3BC-70F0-4091-9CB2-3C26AF6D30CB}">
      <dgm:prSet phldrT="[Text]" custT="1"/>
      <dgm:spPr/>
      <dgm:t>
        <a:bodyPr/>
        <a:lstStyle/>
        <a:p>
          <a:r>
            <a:rPr lang="en-US" sz="2500" dirty="0" smtClean="0"/>
            <a:t>Impulsion</a:t>
          </a:r>
          <a:endParaRPr lang="en-US" sz="2500" dirty="0"/>
        </a:p>
      </dgm:t>
    </dgm:pt>
    <dgm:pt modelId="{4894BDD8-FC4F-4BC6-A94A-21FE6FFAFAD5}" type="parTrans" cxnId="{BB1CD3C3-355C-40AA-8F68-D4C8B08FADDB}">
      <dgm:prSet/>
      <dgm:spPr/>
      <dgm:t>
        <a:bodyPr/>
        <a:lstStyle/>
        <a:p>
          <a:endParaRPr lang="en-US"/>
        </a:p>
      </dgm:t>
    </dgm:pt>
    <dgm:pt modelId="{647FFEA8-4426-433C-BE01-E965CA493C9F}" type="sibTrans" cxnId="{BB1CD3C3-355C-40AA-8F68-D4C8B08FADDB}">
      <dgm:prSet/>
      <dgm:spPr/>
      <dgm:t>
        <a:bodyPr/>
        <a:lstStyle/>
        <a:p>
          <a:endParaRPr lang="en-US"/>
        </a:p>
      </dgm:t>
    </dgm:pt>
    <dgm:pt modelId="{C3EE2C76-CA39-4E48-AD1F-71753E138E6A}">
      <dgm:prSet phldrT="[Text]" custT="1"/>
      <dgm:spPr/>
      <dgm:t>
        <a:bodyPr/>
        <a:lstStyle/>
        <a:p>
          <a:r>
            <a:rPr lang="en-US" sz="2500" dirty="0" smtClean="0">
              <a:latin typeface="+mn-lt"/>
            </a:rPr>
            <a:t>Manipulation</a:t>
          </a:r>
          <a:endParaRPr lang="en-US" sz="2500" dirty="0">
            <a:latin typeface="+mn-lt"/>
          </a:endParaRPr>
        </a:p>
      </dgm:t>
    </dgm:pt>
    <dgm:pt modelId="{C6E9C0FA-F9D8-4A65-A523-4579F42A648D}" type="parTrans" cxnId="{506812D3-5400-4231-A3AC-2579A3CC613E}">
      <dgm:prSet/>
      <dgm:spPr/>
      <dgm:t>
        <a:bodyPr/>
        <a:lstStyle/>
        <a:p>
          <a:endParaRPr lang="en-US"/>
        </a:p>
      </dgm:t>
    </dgm:pt>
    <dgm:pt modelId="{08A56ABE-5C83-4DA5-A637-9EA9F61720B5}" type="sibTrans" cxnId="{506812D3-5400-4231-A3AC-2579A3CC613E}">
      <dgm:prSet/>
      <dgm:spPr/>
      <dgm:t>
        <a:bodyPr/>
        <a:lstStyle/>
        <a:p>
          <a:endParaRPr lang="en-US"/>
        </a:p>
      </dgm:t>
    </dgm:pt>
    <dgm:pt modelId="{CEFF2753-5992-4C22-98C9-E70574D28655}">
      <dgm:prSet phldrT="[Text]" custT="1"/>
      <dgm:spPr/>
      <dgm:t>
        <a:bodyPr/>
        <a:lstStyle/>
        <a:p>
          <a:r>
            <a:rPr lang="en-US" sz="2500" dirty="0" smtClean="0">
              <a:latin typeface="+mn-lt"/>
            </a:rPr>
            <a:t>Control</a:t>
          </a:r>
          <a:endParaRPr lang="en-US" sz="2500" dirty="0">
            <a:latin typeface="+mn-lt"/>
          </a:endParaRPr>
        </a:p>
      </dgm:t>
    </dgm:pt>
    <dgm:pt modelId="{5F16DF34-678E-4F83-9568-4BF2192C3ADE}" type="parTrans" cxnId="{FBD77145-B109-41DA-9FFD-0972BB3A7C9A}">
      <dgm:prSet/>
      <dgm:spPr/>
      <dgm:t>
        <a:bodyPr/>
        <a:lstStyle/>
        <a:p>
          <a:endParaRPr lang="en-US"/>
        </a:p>
      </dgm:t>
    </dgm:pt>
    <dgm:pt modelId="{260D8678-C569-4957-99E8-C339046DD508}" type="sibTrans" cxnId="{FBD77145-B109-41DA-9FFD-0972BB3A7C9A}">
      <dgm:prSet/>
      <dgm:spPr/>
      <dgm:t>
        <a:bodyPr/>
        <a:lstStyle/>
        <a:p>
          <a:endParaRPr lang="en-US"/>
        </a:p>
      </dgm:t>
    </dgm:pt>
    <dgm:pt modelId="{A474050B-1230-46BC-BA9A-336654812B5E}">
      <dgm:prSet custT="1"/>
      <dgm:spPr/>
      <dgm:t>
        <a:bodyPr/>
        <a:lstStyle/>
        <a:p>
          <a:r>
            <a:rPr lang="en-US" sz="2500" dirty="0" smtClean="0"/>
            <a:t>Co-ordination</a:t>
          </a:r>
          <a:endParaRPr lang="en-US" sz="2500" dirty="0"/>
        </a:p>
      </dgm:t>
    </dgm:pt>
    <dgm:pt modelId="{178B81DD-D187-4012-8849-B4394F24CE53}" type="parTrans" cxnId="{1F7443C7-6E02-43C3-8EBD-AF9384FF2935}">
      <dgm:prSet/>
      <dgm:spPr/>
      <dgm:t>
        <a:bodyPr/>
        <a:lstStyle/>
        <a:p>
          <a:endParaRPr lang="en-US"/>
        </a:p>
      </dgm:t>
    </dgm:pt>
    <dgm:pt modelId="{2FD4A13F-012E-41A0-8EC9-235A01176E9A}" type="sibTrans" cxnId="{1F7443C7-6E02-43C3-8EBD-AF9384FF2935}">
      <dgm:prSet/>
      <dgm:spPr/>
      <dgm:t>
        <a:bodyPr/>
        <a:lstStyle/>
        <a:p>
          <a:endParaRPr lang="en-US"/>
        </a:p>
      </dgm:t>
    </dgm:pt>
    <dgm:pt modelId="{8F014781-8618-4333-9125-66FA8047742E}">
      <dgm:prSet custT="1"/>
      <dgm:spPr/>
      <dgm:t>
        <a:bodyPr/>
        <a:lstStyle/>
        <a:p>
          <a:r>
            <a:rPr lang="en-US" sz="2100" dirty="0" smtClean="0"/>
            <a:t> </a:t>
          </a:r>
          <a:r>
            <a:rPr lang="en-US" sz="2500" dirty="0" smtClean="0"/>
            <a:t>Naturalization</a:t>
          </a:r>
          <a:endParaRPr lang="en-US" sz="2500" dirty="0"/>
        </a:p>
      </dgm:t>
    </dgm:pt>
    <dgm:pt modelId="{CD22A8BA-62E5-4959-9118-E50F8930E0B1}" type="parTrans" cxnId="{EE89D6B1-DB4D-47D6-9093-CF21346FC8FC}">
      <dgm:prSet/>
      <dgm:spPr/>
      <dgm:t>
        <a:bodyPr/>
        <a:lstStyle/>
        <a:p>
          <a:endParaRPr lang="en-US"/>
        </a:p>
      </dgm:t>
    </dgm:pt>
    <dgm:pt modelId="{97370352-0CA8-425C-90D0-EA0DD3C24AE6}" type="sibTrans" cxnId="{EE89D6B1-DB4D-47D6-9093-CF21346FC8FC}">
      <dgm:prSet/>
      <dgm:spPr/>
      <dgm:t>
        <a:bodyPr/>
        <a:lstStyle/>
        <a:p>
          <a:endParaRPr lang="en-US"/>
        </a:p>
      </dgm:t>
    </dgm:pt>
    <dgm:pt modelId="{6671DA19-D808-4D42-B773-2D578E464976}">
      <dgm:prSet custT="1"/>
      <dgm:spPr/>
      <dgm:t>
        <a:bodyPr/>
        <a:lstStyle/>
        <a:p>
          <a:r>
            <a:rPr lang="en-US" sz="2500" dirty="0" smtClean="0"/>
            <a:t>Habit Formation</a:t>
          </a:r>
          <a:endParaRPr lang="en-US" sz="2500" dirty="0"/>
        </a:p>
      </dgm:t>
    </dgm:pt>
    <dgm:pt modelId="{9FD92322-EC69-49AA-9DD5-B4DC19EC8243}" type="parTrans" cxnId="{93A9172A-E31B-458C-844B-6B17C355532E}">
      <dgm:prSet/>
      <dgm:spPr/>
      <dgm:t>
        <a:bodyPr/>
        <a:lstStyle/>
        <a:p>
          <a:endParaRPr lang="en-US"/>
        </a:p>
      </dgm:t>
    </dgm:pt>
    <dgm:pt modelId="{FD2259C1-0A13-4EE7-BB2E-B51591BC1C8D}" type="sibTrans" cxnId="{93A9172A-E31B-458C-844B-6B17C355532E}">
      <dgm:prSet/>
      <dgm:spPr/>
      <dgm:t>
        <a:bodyPr/>
        <a:lstStyle/>
        <a:p>
          <a:endParaRPr lang="en-US"/>
        </a:p>
      </dgm:t>
    </dgm:pt>
    <dgm:pt modelId="{BA1BCA45-68F9-4951-A766-7985F5EABF06}" type="pres">
      <dgm:prSet presAssocID="{46F63990-0E84-4C4F-9912-62094F5449C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72C55F-00E2-40E3-BE78-FF676F563B1A}" type="pres">
      <dgm:prSet presAssocID="{CB84F3BC-70F0-4091-9CB2-3C26AF6D30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EC31F-9029-4E49-8FB2-E2DADD80519D}" type="pres">
      <dgm:prSet presAssocID="{647FFEA8-4426-433C-BE01-E965CA493C9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0D40CBD-1E74-4AB8-9430-8164F32F7B08}" type="pres">
      <dgm:prSet presAssocID="{647FFEA8-4426-433C-BE01-E965CA493C9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0BBABDB-5F97-4FEA-A289-194341FF0222}" type="pres">
      <dgm:prSet presAssocID="{C3EE2C76-CA39-4E48-AD1F-71753E138E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449A2-6259-42EA-BDA3-A1D892696341}" type="pres">
      <dgm:prSet presAssocID="{08A56ABE-5C83-4DA5-A637-9EA9F61720B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D7C48B4-CC77-406C-AC63-625F9BECEE25}" type="pres">
      <dgm:prSet presAssocID="{08A56ABE-5C83-4DA5-A637-9EA9F61720B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68D2040-06B7-4FFC-BD67-3047A3C7E8E2}" type="pres">
      <dgm:prSet presAssocID="{CEFF2753-5992-4C22-98C9-E70574D286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702CB-F624-4C6B-B2F4-60121FAABFD6}" type="pres">
      <dgm:prSet presAssocID="{260D8678-C569-4957-99E8-C339046DD50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DD80541-A4A6-4514-BC8C-48B617B8BBD5}" type="pres">
      <dgm:prSet presAssocID="{260D8678-C569-4957-99E8-C339046DD50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D0139D6-373A-4AF1-9DF9-6BAADAF77943}" type="pres">
      <dgm:prSet presAssocID="{A474050B-1230-46BC-BA9A-336654812B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F50C-EE76-44A3-B20E-91B9FFFCE79D}" type="pres">
      <dgm:prSet presAssocID="{2FD4A13F-012E-41A0-8EC9-235A01176E9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77147FE-2306-442F-88F7-20BD282EAA49}" type="pres">
      <dgm:prSet presAssocID="{2FD4A13F-012E-41A0-8EC9-235A01176E9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C84BB9F-EED3-4F05-8A21-F64A6C1E2EE4}" type="pres">
      <dgm:prSet presAssocID="{8F014781-8618-4333-9125-66FA804774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95527-368E-45DC-B45D-2EAD3DCF4FCB}" type="pres">
      <dgm:prSet presAssocID="{97370352-0CA8-425C-90D0-EA0DD3C24AE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4A8AE6D-37DB-462A-A805-93D11447F6C1}" type="pres">
      <dgm:prSet presAssocID="{97370352-0CA8-425C-90D0-EA0DD3C24AE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E986BEF-F22C-44A6-8F14-2EB784C4E87A}" type="pres">
      <dgm:prSet presAssocID="{6671DA19-D808-4D42-B773-2D578E464976}" presName="node" presStyleLbl="node1" presStyleIdx="5" presStyleCnt="6" custLinFactNeighborX="-1737" custLinFactNeighborY="8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E7E543-8B61-42E9-BD58-9AAB241697DC}" type="presOf" srcId="{08A56ABE-5C83-4DA5-A637-9EA9F61720B5}" destId="{150449A2-6259-42EA-BDA3-A1D892696341}" srcOrd="0" destOrd="0" presId="urn:microsoft.com/office/officeart/2005/8/layout/process2"/>
    <dgm:cxn modelId="{476B80B8-313F-4D54-9F1A-8358117F5A06}" type="presOf" srcId="{CEFF2753-5992-4C22-98C9-E70574D28655}" destId="{668D2040-06B7-4FFC-BD67-3047A3C7E8E2}" srcOrd="0" destOrd="0" presId="urn:microsoft.com/office/officeart/2005/8/layout/process2"/>
    <dgm:cxn modelId="{EB200B6A-6477-4328-8026-24F4F6E9C8E0}" type="presOf" srcId="{2FD4A13F-012E-41A0-8EC9-235A01176E9A}" destId="{477147FE-2306-442F-88F7-20BD282EAA49}" srcOrd="1" destOrd="0" presId="urn:microsoft.com/office/officeart/2005/8/layout/process2"/>
    <dgm:cxn modelId="{AEF2CD47-6BAB-4E68-A7E1-18B77DB43C29}" type="presOf" srcId="{8F014781-8618-4333-9125-66FA8047742E}" destId="{FC84BB9F-EED3-4F05-8A21-F64A6C1E2EE4}" srcOrd="0" destOrd="0" presId="urn:microsoft.com/office/officeart/2005/8/layout/process2"/>
    <dgm:cxn modelId="{93A9172A-E31B-458C-844B-6B17C355532E}" srcId="{46F63990-0E84-4C4F-9912-62094F5449C1}" destId="{6671DA19-D808-4D42-B773-2D578E464976}" srcOrd="5" destOrd="0" parTransId="{9FD92322-EC69-49AA-9DD5-B4DC19EC8243}" sibTransId="{FD2259C1-0A13-4EE7-BB2E-B51591BC1C8D}"/>
    <dgm:cxn modelId="{92446321-E819-4601-AF87-1D0AF1AF7AE7}" type="presOf" srcId="{08A56ABE-5C83-4DA5-A637-9EA9F61720B5}" destId="{ED7C48B4-CC77-406C-AC63-625F9BECEE25}" srcOrd="1" destOrd="0" presId="urn:microsoft.com/office/officeart/2005/8/layout/process2"/>
    <dgm:cxn modelId="{17DC26FE-B5CA-4CC1-9861-CB640099ECBB}" type="presOf" srcId="{647FFEA8-4426-433C-BE01-E965CA493C9F}" destId="{F1BEC31F-9029-4E49-8FB2-E2DADD80519D}" srcOrd="0" destOrd="0" presId="urn:microsoft.com/office/officeart/2005/8/layout/process2"/>
    <dgm:cxn modelId="{BC92E464-09EA-4FA3-82CF-234A2560AAE5}" type="presOf" srcId="{97370352-0CA8-425C-90D0-EA0DD3C24AE6}" destId="{E4A8AE6D-37DB-462A-A805-93D11447F6C1}" srcOrd="1" destOrd="0" presId="urn:microsoft.com/office/officeart/2005/8/layout/process2"/>
    <dgm:cxn modelId="{8B651A2C-2916-492C-AB60-C4ED94458C9C}" type="presOf" srcId="{46F63990-0E84-4C4F-9912-62094F5449C1}" destId="{BA1BCA45-68F9-4951-A766-7985F5EABF06}" srcOrd="0" destOrd="0" presId="urn:microsoft.com/office/officeart/2005/8/layout/process2"/>
    <dgm:cxn modelId="{EF363FA4-8E04-4337-A35E-E6E4DAB26C6A}" type="presOf" srcId="{260D8678-C569-4957-99E8-C339046DD508}" destId="{B2E702CB-F624-4C6B-B2F4-60121FAABFD6}" srcOrd="0" destOrd="0" presId="urn:microsoft.com/office/officeart/2005/8/layout/process2"/>
    <dgm:cxn modelId="{79A479E5-C7AA-4D19-B768-2058FBAC3522}" type="presOf" srcId="{260D8678-C569-4957-99E8-C339046DD508}" destId="{3DD80541-A4A6-4514-BC8C-48B617B8BBD5}" srcOrd="1" destOrd="0" presId="urn:microsoft.com/office/officeart/2005/8/layout/process2"/>
    <dgm:cxn modelId="{BB1CD3C3-355C-40AA-8F68-D4C8B08FADDB}" srcId="{46F63990-0E84-4C4F-9912-62094F5449C1}" destId="{CB84F3BC-70F0-4091-9CB2-3C26AF6D30CB}" srcOrd="0" destOrd="0" parTransId="{4894BDD8-FC4F-4BC6-A94A-21FE6FFAFAD5}" sibTransId="{647FFEA8-4426-433C-BE01-E965CA493C9F}"/>
    <dgm:cxn modelId="{1F7443C7-6E02-43C3-8EBD-AF9384FF2935}" srcId="{46F63990-0E84-4C4F-9912-62094F5449C1}" destId="{A474050B-1230-46BC-BA9A-336654812B5E}" srcOrd="3" destOrd="0" parTransId="{178B81DD-D187-4012-8849-B4394F24CE53}" sibTransId="{2FD4A13F-012E-41A0-8EC9-235A01176E9A}"/>
    <dgm:cxn modelId="{782FAEC7-38B0-4D2B-8B9C-4C401FA1BB59}" type="presOf" srcId="{647FFEA8-4426-433C-BE01-E965CA493C9F}" destId="{30D40CBD-1E74-4AB8-9430-8164F32F7B08}" srcOrd="1" destOrd="0" presId="urn:microsoft.com/office/officeart/2005/8/layout/process2"/>
    <dgm:cxn modelId="{9B6AE93D-934F-4CB0-A2AE-406B6CD686F8}" type="presOf" srcId="{A474050B-1230-46BC-BA9A-336654812B5E}" destId="{4D0139D6-373A-4AF1-9DF9-6BAADAF77943}" srcOrd="0" destOrd="0" presId="urn:microsoft.com/office/officeart/2005/8/layout/process2"/>
    <dgm:cxn modelId="{EE89D6B1-DB4D-47D6-9093-CF21346FC8FC}" srcId="{46F63990-0E84-4C4F-9912-62094F5449C1}" destId="{8F014781-8618-4333-9125-66FA8047742E}" srcOrd="4" destOrd="0" parTransId="{CD22A8BA-62E5-4959-9118-E50F8930E0B1}" sibTransId="{97370352-0CA8-425C-90D0-EA0DD3C24AE6}"/>
    <dgm:cxn modelId="{FBD77145-B109-41DA-9FFD-0972BB3A7C9A}" srcId="{46F63990-0E84-4C4F-9912-62094F5449C1}" destId="{CEFF2753-5992-4C22-98C9-E70574D28655}" srcOrd="2" destOrd="0" parTransId="{5F16DF34-678E-4F83-9568-4BF2192C3ADE}" sibTransId="{260D8678-C569-4957-99E8-C339046DD508}"/>
    <dgm:cxn modelId="{AEBD1616-66A5-469F-95BE-D9A7788BEEF8}" type="presOf" srcId="{CB84F3BC-70F0-4091-9CB2-3C26AF6D30CB}" destId="{CB72C55F-00E2-40E3-BE78-FF676F563B1A}" srcOrd="0" destOrd="0" presId="urn:microsoft.com/office/officeart/2005/8/layout/process2"/>
    <dgm:cxn modelId="{A772D7B7-C0C7-4A22-8C32-9131CC12DB2F}" type="presOf" srcId="{6671DA19-D808-4D42-B773-2D578E464976}" destId="{2E986BEF-F22C-44A6-8F14-2EB784C4E87A}" srcOrd="0" destOrd="0" presId="urn:microsoft.com/office/officeart/2005/8/layout/process2"/>
    <dgm:cxn modelId="{506812D3-5400-4231-A3AC-2579A3CC613E}" srcId="{46F63990-0E84-4C4F-9912-62094F5449C1}" destId="{C3EE2C76-CA39-4E48-AD1F-71753E138E6A}" srcOrd="1" destOrd="0" parTransId="{C6E9C0FA-F9D8-4A65-A523-4579F42A648D}" sibTransId="{08A56ABE-5C83-4DA5-A637-9EA9F61720B5}"/>
    <dgm:cxn modelId="{8EF1B8C0-F418-4F6E-B18D-62C0FBC6E3E8}" type="presOf" srcId="{2FD4A13F-012E-41A0-8EC9-235A01176E9A}" destId="{ADA2F50C-EE76-44A3-B20E-91B9FFFCE79D}" srcOrd="0" destOrd="0" presId="urn:microsoft.com/office/officeart/2005/8/layout/process2"/>
    <dgm:cxn modelId="{AA496B20-F3E4-4B3C-8992-D65B0BB66AC3}" type="presOf" srcId="{C3EE2C76-CA39-4E48-AD1F-71753E138E6A}" destId="{D0BBABDB-5F97-4FEA-A289-194341FF0222}" srcOrd="0" destOrd="0" presId="urn:microsoft.com/office/officeart/2005/8/layout/process2"/>
    <dgm:cxn modelId="{6A9D2F8C-4A9A-4A4F-A226-894FFD30F1F4}" type="presOf" srcId="{97370352-0CA8-425C-90D0-EA0DD3C24AE6}" destId="{21F95527-368E-45DC-B45D-2EAD3DCF4FCB}" srcOrd="0" destOrd="0" presId="urn:microsoft.com/office/officeart/2005/8/layout/process2"/>
    <dgm:cxn modelId="{2A9673EC-35B5-403B-8E54-89FDBC678210}" type="presParOf" srcId="{BA1BCA45-68F9-4951-A766-7985F5EABF06}" destId="{CB72C55F-00E2-40E3-BE78-FF676F563B1A}" srcOrd="0" destOrd="0" presId="urn:microsoft.com/office/officeart/2005/8/layout/process2"/>
    <dgm:cxn modelId="{4724ACB5-DECA-4B6F-8E25-BA5ADCC896D5}" type="presParOf" srcId="{BA1BCA45-68F9-4951-A766-7985F5EABF06}" destId="{F1BEC31F-9029-4E49-8FB2-E2DADD80519D}" srcOrd="1" destOrd="0" presId="urn:microsoft.com/office/officeart/2005/8/layout/process2"/>
    <dgm:cxn modelId="{ED74B4E9-F6E3-4153-98B1-A85C6FE853B2}" type="presParOf" srcId="{F1BEC31F-9029-4E49-8FB2-E2DADD80519D}" destId="{30D40CBD-1E74-4AB8-9430-8164F32F7B08}" srcOrd="0" destOrd="0" presId="urn:microsoft.com/office/officeart/2005/8/layout/process2"/>
    <dgm:cxn modelId="{222834A0-4F9E-4F66-A1A4-AE8DB8F7C100}" type="presParOf" srcId="{BA1BCA45-68F9-4951-A766-7985F5EABF06}" destId="{D0BBABDB-5F97-4FEA-A289-194341FF0222}" srcOrd="2" destOrd="0" presId="urn:microsoft.com/office/officeart/2005/8/layout/process2"/>
    <dgm:cxn modelId="{1081227C-FBBA-4959-B1FF-A9EE28EFA71E}" type="presParOf" srcId="{BA1BCA45-68F9-4951-A766-7985F5EABF06}" destId="{150449A2-6259-42EA-BDA3-A1D892696341}" srcOrd="3" destOrd="0" presId="urn:microsoft.com/office/officeart/2005/8/layout/process2"/>
    <dgm:cxn modelId="{E3BFBBDB-BB8E-469D-A280-D5F936A1EE18}" type="presParOf" srcId="{150449A2-6259-42EA-BDA3-A1D892696341}" destId="{ED7C48B4-CC77-406C-AC63-625F9BECEE25}" srcOrd="0" destOrd="0" presId="urn:microsoft.com/office/officeart/2005/8/layout/process2"/>
    <dgm:cxn modelId="{7EB9C898-61DA-4813-A2C7-CFDE485BA997}" type="presParOf" srcId="{BA1BCA45-68F9-4951-A766-7985F5EABF06}" destId="{668D2040-06B7-4FFC-BD67-3047A3C7E8E2}" srcOrd="4" destOrd="0" presId="urn:microsoft.com/office/officeart/2005/8/layout/process2"/>
    <dgm:cxn modelId="{A119D44C-3589-4D6D-A118-E8B6ECD69533}" type="presParOf" srcId="{BA1BCA45-68F9-4951-A766-7985F5EABF06}" destId="{B2E702CB-F624-4C6B-B2F4-60121FAABFD6}" srcOrd="5" destOrd="0" presId="urn:microsoft.com/office/officeart/2005/8/layout/process2"/>
    <dgm:cxn modelId="{4C58FEC8-B358-445C-A47C-9EDC367EA643}" type="presParOf" srcId="{B2E702CB-F624-4C6B-B2F4-60121FAABFD6}" destId="{3DD80541-A4A6-4514-BC8C-48B617B8BBD5}" srcOrd="0" destOrd="0" presId="urn:microsoft.com/office/officeart/2005/8/layout/process2"/>
    <dgm:cxn modelId="{BF6A9669-3CA1-454E-88D0-F3B9EDA2DDA3}" type="presParOf" srcId="{BA1BCA45-68F9-4951-A766-7985F5EABF06}" destId="{4D0139D6-373A-4AF1-9DF9-6BAADAF77943}" srcOrd="6" destOrd="0" presId="urn:microsoft.com/office/officeart/2005/8/layout/process2"/>
    <dgm:cxn modelId="{69C89BF4-1F5E-4BC0-901B-B7B290A2A1F5}" type="presParOf" srcId="{BA1BCA45-68F9-4951-A766-7985F5EABF06}" destId="{ADA2F50C-EE76-44A3-B20E-91B9FFFCE79D}" srcOrd="7" destOrd="0" presId="urn:microsoft.com/office/officeart/2005/8/layout/process2"/>
    <dgm:cxn modelId="{F35D65C9-8CFA-4ADB-8BDD-FD360E69AC20}" type="presParOf" srcId="{ADA2F50C-EE76-44A3-B20E-91B9FFFCE79D}" destId="{477147FE-2306-442F-88F7-20BD282EAA49}" srcOrd="0" destOrd="0" presId="urn:microsoft.com/office/officeart/2005/8/layout/process2"/>
    <dgm:cxn modelId="{CBEB338A-5974-4460-919D-DA34566E03D3}" type="presParOf" srcId="{BA1BCA45-68F9-4951-A766-7985F5EABF06}" destId="{FC84BB9F-EED3-4F05-8A21-F64A6C1E2EE4}" srcOrd="8" destOrd="0" presId="urn:microsoft.com/office/officeart/2005/8/layout/process2"/>
    <dgm:cxn modelId="{24ADA632-3CF4-4BE1-81B1-F502A7019B84}" type="presParOf" srcId="{BA1BCA45-68F9-4951-A766-7985F5EABF06}" destId="{21F95527-368E-45DC-B45D-2EAD3DCF4FCB}" srcOrd="9" destOrd="0" presId="urn:microsoft.com/office/officeart/2005/8/layout/process2"/>
    <dgm:cxn modelId="{0573FE12-CE38-4707-8570-708D0F85FC35}" type="presParOf" srcId="{21F95527-368E-45DC-B45D-2EAD3DCF4FCB}" destId="{E4A8AE6D-37DB-462A-A805-93D11447F6C1}" srcOrd="0" destOrd="0" presId="urn:microsoft.com/office/officeart/2005/8/layout/process2"/>
    <dgm:cxn modelId="{F7409AC8-E062-4A5E-9935-A1CBB8F397A4}" type="presParOf" srcId="{BA1BCA45-68F9-4951-A766-7985F5EABF06}" destId="{2E986BEF-F22C-44A6-8F14-2EB784C4E87A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2C55F-00E2-40E3-BE78-FF676F563B1A}">
      <dsp:nvSpPr>
        <dsp:cNvPr id="0" name=""/>
        <dsp:cNvSpPr/>
      </dsp:nvSpPr>
      <dsp:spPr>
        <a:xfrm>
          <a:off x="2099895" y="1964"/>
          <a:ext cx="2308959" cy="58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Knowledge</a:t>
          </a:r>
          <a:endParaRPr lang="en-US" sz="2500" kern="1200" dirty="0"/>
        </a:p>
      </dsp:txBody>
      <dsp:txXfrm>
        <a:off x="2116948" y="19017"/>
        <a:ext cx="2274853" cy="548137"/>
      </dsp:txXfrm>
    </dsp:sp>
    <dsp:sp modelId="{F1BEC31F-9029-4E49-8FB2-E2DADD80519D}">
      <dsp:nvSpPr>
        <dsp:cNvPr id="0" name=""/>
        <dsp:cNvSpPr/>
      </dsp:nvSpPr>
      <dsp:spPr>
        <a:xfrm rot="5400000">
          <a:off x="3145204" y="598764"/>
          <a:ext cx="218341" cy="262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3175772" y="620598"/>
        <a:ext cx="157205" cy="152839"/>
      </dsp:txXfrm>
    </dsp:sp>
    <dsp:sp modelId="{D0BBABDB-5F97-4FEA-A289-194341FF0222}">
      <dsp:nvSpPr>
        <dsp:cNvPr id="0" name=""/>
        <dsp:cNvSpPr/>
      </dsp:nvSpPr>
      <dsp:spPr>
        <a:xfrm>
          <a:off x="2099895" y="875330"/>
          <a:ext cx="2308959" cy="58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+mn-lt"/>
            </a:rPr>
            <a:t>Comprehension</a:t>
          </a:r>
          <a:endParaRPr lang="en-US" sz="2500" kern="1200" dirty="0">
            <a:latin typeface="+mn-lt"/>
          </a:endParaRPr>
        </a:p>
      </dsp:txBody>
      <dsp:txXfrm>
        <a:off x="2116948" y="892383"/>
        <a:ext cx="2274853" cy="548137"/>
      </dsp:txXfrm>
    </dsp:sp>
    <dsp:sp modelId="{150449A2-6259-42EA-BDA3-A1D892696341}">
      <dsp:nvSpPr>
        <dsp:cNvPr id="0" name=""/>
        <dsp:cNvSpPr/>
      </dsp:nvSpPr>
      <dsp:spPr>
        <a:xfrm rot="5400000">
          <a:off x="3145204" y="1472129"/>
          <a:ext cx="218341" cy="262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3175772" y="1493963"/>
        <a:ext cx="157205" cy="152839"/>
      </dsp:txXfrm>
    </dsp:sp>
    <dsp:sp modelId="{668D2040-06B7-4FFC-BD67-3047A3C7E8E2}">
      <dsp:nvSpPr>
        <dsp:cNvPr id="0" name=""/>
        <dsp:cNvSpPr/>
      </dsp:nvSpPr>
      <dsp:spPr>
        <a:xfrm>
          <a:off x="2099895" y="1748695"/>
          <a:ext cx="2308959" cy="58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+mn-lt"/>
            </a:rPr>
            <a:t>Application</a:t>
          </a:r>
          <a:endParaRPr lang="en-US" sz="2600" kern="1200" dirty="0">
            <a:latin typeface="+mn-lt"/>
          </a:endParaRPr>
        </a:p>
      </dsp:txBody>
      <dsp:txXfrm>
        <a:off x="2116948" y="1765748"/>
        <a:ext cx="2274853" cy="548137"/>
      </dsp:txXfrm>
    </dsp:sp>
    <dsp:sp modelId="{B2E702CB-F624-4C6B-B2F4-60121FAABFD6}">
      <dsp:nvSpPr>
        <dsp:cNvPr id="0" name=""/>
        <dsp:cNvSpPr/>
      </dsp:nvSpPr>
      <dsp:spPr>
        <a:xfrm rot="5400000">
          <a:off x="3145204" y="2345495"/>
          <a:ext cx="218341" cy="262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3175772" y="2367329"/>
        <a:ext cx="157205" cy="152839"/>
      </dsp:txXfrm>
    </dsp:sp>
    <dsp:sp modelId="{4D0139D6-373A-4AF1-9DF9-6BAADAF77943}">
      <dsp:nvSpPr>
        <dsp:cNvPr id="0" name=""/>
        <dsp:cNvSpPr/>
      </dsp:nvSpPr>
      <dsp:spPr>
        <a:xfrm>
          <a:off x="2099895" y="2622060"/>
          <a:ext cx="2308959" cy="58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Analysis</a:t>
          </a:r>
          <a:endParaRPr lang="en-US" sz="2600" kern="1200" dirty="0"/>
        </a:p>
      </dsp:txBody>
      <dsp:txXfrm>
        <a:off x="2116948" y="2639113"/>
        <a:ext cx="2274853" cy="548137"/>
      </dsp:txXfrm>
    </dsp:sp>
    <dsp:sp modelId="{ADA2F50C-EE76-44A3-B20E-91B9FFFCE79D}">
      <dsp:nvSpPr>
        <dsp:cNvPr id="0" name=""/>
        <dsp:cNvSpPr/>
      </dsp:nvSpPr>
      <dsp:spPr>
        <a:xfrm rot="5400000">
          <a:off x="3145204" y="3218860"/>
          <a:ext cx="218341" cy="262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3175772" y="3240694"/>
        <a:ext cx="157205" cy="152839"/>
      </dsp:txXfrm>
    </dsp:sp>
    <dsp:sp modelId="{FC84BB9F-EED3-4F05-8A21-F64A6C1E2EE4}">
      <dsp:nvSpPr>
        <dsp:cNvPr id="0" name=""/>
        <dsp:cNvSpPr/>
      </dsp:nvSpPr>
      <dsp:spPr>
        <a:xfrm>
          <a:off x="2099895" y="3495426"/>
          <a:ext cx="2308959" cy="58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 Synthesis</a:t>
          </a:r>
          <a:endParaRPr lang="en-US" sz="2600" kern="1200" dirty="0"/>
        </a:p>
      </dsp:txBody>
      <dsp:txXfrm>
        <a:off x="2116948" y="3512479"/>
        <a:ext cx="2274853" cy="548137"/>
      </dsp:txXfrm>
    </dsp:sp>
    <dsp:sp modelId="{21F95527-368E-45DC-B45D-2EAD3DCF4FCB}">
      <dsp:nvSpPr>
        <dsp:cNvPr id="0" name=""/>
        <dsp:cNvSpPr/>
      </dsp:nvSpPr>
      <dsp:spPr>
        <a:xfrm rot="5557404">
          <a:off x="3124298" y="4093208"/>
          <a:ext cx="220045" cy="262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3157229" y="4114224"/>
        <a:ext cx="157205" cy="154032"/>
      </dsp:txXfrm>
    </dsp:sp>
    <dsp:sp modelId="{2E986BEF-F22C-44A6-8F14-2EB784C4E87A}">
      <dsp:nvSpPr>
        <dsp:cNvPr id="0" name=""/>
        <dsp:cNvSpPr/>
      </dsp:nvSpPr>
      <dsp:spPr>
        <a:xfrm>
          <a:off x="2059788" y="4370756"/>
          <a:ext cx="2308959" cy="58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Evaluation</a:t>
          </a:r>
          <a:endParaRPr lang="en-US" sz="2600" kern="1200" dirty="0"/>
        </a:p>
      </dsp:txBody>
      <dsp:txXfrm>
        <a:off x="2076841" y="4387809"/>
        <a:ext cx="2274853" cy="548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2C55F-00E2-40E3-BE78-FF676F563B1A}">
      <dsp:nvSpPr>
        <dsp:cNvPr id="0" name=""/>
        <dsp:cNvSpPr/>
      </dsp:nvSpPr>
      <dsp:spPr>
        <a:xfrm>
          <a:off x="1964481" y="2176"/>
          <a:ext cx="2579786" cy="64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Receiving</a:t>
          </a:r>
          <a:endParaRPr lang="en-US" sz="2500" kern="1200" dirty="0"/>
        </a:p>
      </dsp:txBody>
      <dsp:txXfrm>
        <a:off x="1983371" y="21066"/>
        <a:ext cx="2542006" cy="607166"/>
      </dsp:txXfrm>
    </dsp:sp>
    <dsp:sp modelId="{F1BEC31F-9029-4E49-8FB2-E2DADD80519D}">
      <dsp:nvSpPr>
        <dsp:cNvPr id="0" name=""/>
        <dsp:cNvSpPr/>
      </dsp:nvSpPr>
      <dsp:spPr>
        <a:xfrm rot="5400000">
          <a:off x="3133447" y="663246"/>
          <a:ext cx="241855" cy="29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167307" y="687431"/>
        <a:ext cx="174136" cy="169299"/>
      </dsp:txXfrm>
    </dsp:sp>
    <dsp:sp modelId="{D0BBABDB-5F97-4FEA-A289-194341FF0222}">
      <dsp:nvSpPr>
        <dsp:cNvPr id="0" name=""/>
        <dsp:cNvSpPr/>
      </dsp:nvSpPr>
      <dsp:spPr>
        <a:xfrm>
          <a:off x="1964481" y="969596"/>
          <a:ext cx="2579786" cy="64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+mn-lt"/>
            </a:rPr>
            <a:t>Responding</a:t>
          </a:r>
          <a:endParaRPr lang="en-US" sz="2500" kern="1200" dirty="0">
            <a:latin typeface="+mn-lt"/>
          </a:endParaRPr>
        </a:p>
      </dsp:txBody>
      <dsp:txXfrm>
        <a:off x="1983371" y="988486"/>
        <a:ext cx="2542006" cy="607166"/>
      </dsp:txXfrm>
    </dsp:sp>
    <dsp:sp modelId="{150449A2-6259-42EA-BDA3-A1D892696341}">
      <dsp:nvSpPr>
        <dsp:cNvPr id="0" name=""/>
        <dsp:cNvSpPr/>
      </dsp:nvSpPr>
      <dsp:spPr>
        <a:xfrm rot="5400000">
          <a:off x="3133447" y="1630666"/>
          <a:ext cx="241855" cy="29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167307" y="1654851"/>
        <a:ext cx="174136" cy="169299"/>
      </dsp:txXfrm>
    </dsp:sp>
    <dsp:sp modelId="{668D2040-06B7-4FFC-BD67-3047A3C7E8E2}">
      <dsp:nvSpPr>
        <dsp:cNvPr id="0" name=""/>
        <dsp:cNvSpPr/>
      </dsp:nvSpPr>
      <dsp:spPr>
        <a:xfrm>
          <a:off x="1964481" y="1937016"/>
          <a:ext cx="2579786" cy="64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dirty="0" smtClean="0">
              <a:latin typeface="+mn-lt"/>
            </a:rPr>
            <a:t>Valuing</a:t>
          </a:r>
          <a:endParaRPr lang="en-US" sz="2500" b="0" kern="1200" dirty="0">
            <a:latin typeface="+mn-lt"/>
          </a:endParaRPr>
        </a:p>
      </dsp:txBody>
      <dsp:txXfrm>
        <a:off x="1983371" y="1955906"/>
        <a:ext cx="2542006" cy="607166"/>
      </dsp:txXfrm>
    </dsp:sp>
    <dsp:sp modelId="{B2E702CB-F624-4C6B-B2F4-60121FAABFD6}">
      <dsp:nvSpPr>
        <dsp:cNvPr id="0" name=""/>
        <dsp:cNvSpPr/>
      </dsp:nvSpPr>
      <dsp:spPr>
        <a:xfrm rot="5400000">
          <a:off x="3133447" y="2598086"/>
          <a:ext cx="241855" cy="29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167307" y="2622271"/>
        <a:ext cx="174136" cy="169299"/>
      </dsp:txXfrm>
    </dsp:sp>
    <dsp:sp modelId="{4D0139D6-373A-4AF1-9DF9-6BAADAF77943}">
      <dsp:nvSpPr>
        <dsp:cNvPr id="0" name=""/>
        <dsp:cNvSpPr/>
      </dsp:nvSpPr>
      <dsp:spPr>
        <a:xfrm>
          <a:off x="1964481" y="2904436"/>
          <a:ext cx="2579786" cy="64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Conceptualization</a:t>
          </a:r>
          <a:endParaRPr lang="en-US" sz="2500" kern="1200" dirty="0"/>
        </a:p>
      </dsp:txBody>
      <dsp:txXfrm>
        <a:off x="1983371" y="2923326"/>
        <a:ext cx="2542006" cy="607166"/>
      </dsp:txXfrm>
    </dsp:sp>
    <dsp:sp modelId="{ADA2F50C-EE76-44A3-B20E-91B9FFFCE79D}">
      <dsp:nvSpPr>
        <dsp:cNvPr id="0" name=""/>
        <dsp:cNvSpPr/>
      </dsp:nvSpPr>
      <dsp:spPr>
        <a:xfrm rot="5400000">
          <a:off x="3133447" y="3565507"/>
          <a:ext cx="241855" cy="29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167307" y="3589692"/>
        <a:ext cx="174136" cy="169299"/>
      </dsp:txXfrm>
    </dsp:sp>
    <dsp:sp modelId="{FC84BB9F-EED3-4F05-8A21-F64A6C1E2EE4}">
      <dsp:nvSpPr>
        <dsp:cNvPr id="0" name=""/>
        <dsp:cNvSpPr/>
      </dsp:nvSpPr>
      <dsp:spPr>
        <a:xfrm>
          <a:off x="1964481" y="3871856"/>
          <a:ext cx="2579786" cy="64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2500" kern="1200" dirty="0" smtClean="0"/>
            <a:t>Organization</a:t>
          </a:r>
          <a:endParaRPr lang="en-US" sz="2500" kern="1200" dirty="0"/>
        </a:p>
      </dsp:txBody>
      <dsp:txXfrm>
        <a:off x="1983371" y="3890746"/>
        <a:ext cx="2542006" cy="607166"/>
      </dsp:txXfrm>
    </dsp:sp>
    <dsp:sp modelId="{21F95527-368E-45DC-B45D-2EAD3DCF4FCB}">
      <dsp:nvSpPr>
        <dsp:cNvPr id="0" name=""/>
        <dsp:cNvSpPr/>
      </dsp:nvSpPr>
      <dsp:spPr>
        <a:xfrm rot="5558766">
          <a:off x="3110095" y="4534015"/>
          <a:ext cx="243747" cy="29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146589" y="4557293"/>
        <a:ext cx="174136" cy="170623"/>
      </dsp:txXfrm>
    </dsp:sp>
    <dsp:sp modelId="{2E986BEF-F22C-44A6-8F14-2EB784C4E87A}">
      <dsp:nvSpPr>
        <dsp:cNvPr id="0" name=""/>
        <dsp:cNvSpPr/>
      </dsp:nvSpPr>
      <dsp:spPr>
        <a:xfrm>
          <a:off x="1919670" y="4841453"/>
          <a:ext cx="2579786" cy="64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Characterization</a:t>
          </a:r>
          <a:endParaRPr lang="en-US" sz="2500" kern="1200" dirty="0"/>
        </a:p>
      </dsp:txBody>
      <dsp:txXfrm>
        <a:off x="1938560" y="4860343"/>
        <a:ext cx="2542006" cy="607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90600"/>
            <a:ext cx="7406640" cy="1472184"/>
          </a:xfrm>
        </p:spPr>
        <p:txBody>
          <a:bodyPr/>
          <a:lstStyle/>
          <a:p>
            <a:r>
              <a:rPr lang="en-US" b="1" dirty="0" smtClean="0"/>
              <a:t>Writing Objectives in </a:t>
            </a:r>
            <a:r>
              <a:rPr lang="en-US" b="1" dirty="0" err="1" smtClean="0"/>
              <a:t>Behavioural</a:t>
            </a:r>
            <a:r>
              <a:rPr lang="en-US" b="1" dirty="0" smtClean="0"/>
              <a:t>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7239000" cy="1752600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Presented by :</a:t>
            </a:r>
          </a:p>
          <a:p>
            <a:pPr algn="r"/>
            <a:r>
              <a:rPr lang="en-US" b="1" dirty="0" smtClean="0">
                <a:solidFill>
                  <a:srgbClr val="00B050"/>
                </a:solidFill>
              </a:rPr>
              <a:t>Dr. </a:t>
            </a:r>
            <a:r>
              <a:rPr lang="en-US" b="1" dirty="0" err="1" smtClean="0">
                <a:solidFill>
                  <a:srgbClr val="00B050"/>
                </a:solidFill>
              </a:rPr>
              <a:t>Gopal</a:t>
            </a:r>
            <a:r>
              <a:rPr lang="en-US" b="1" dirty="0" smtClean="0">
                <a:solidFill>
                  <a:srgbClr val="00B050"/>
                </a:solidFill>
              </a:rPr>
              <a:t> Singh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/>
          <a:lstStyle/>
          <a:p>
            <a:r>
              <a:rPr lang="en-US" b="1" dirty="0" smtClean="0"/>
              <a:t>Affective Domain - </a:t>
            </a:r>
            <a:r>
              <a:rPr lang="en-US" b="1" dirty="0" smtClean="0">
                <a:solidFill>
                  <a:srgbClr val="C00000"/>
                </a:solidFill>
              </a:rPr>
              <a:t>Heart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1143000"/>
          <a:ext cx="650875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Psycho-motor Domain - </a:t>
            </a:r>
            <a:r>
              <a:rPr lang="en-US" b="1" dirty="0" smtClean="0">
                <a:solidFill>
                  <a:srgbClr val="C00000"/>
                </a:solidFill>
              </a:rPr>
              <a:t>Hand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44650" y="1371600"/>
          <a:ext cx="650875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Cognitive Domain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(Recall, Recognition)</a:t>
            </a:r>
          </a:p>
          <a:p>
            <a:r>
              <a:rPr lang="en-US" dirty="0" smtClean="0"/>
              <a:t>Affective Domain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(Interest,  Attitude, Values)</a:t>
            </a:r>
          </a:p>
          <a:p>
            <a:r>
              <a:rPr lang="en-US" dirty="0" smtClean="0"/>
              <a:t>Psycho-motor Domain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(Drawing skill, Computation skill)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Specific objectives expected change in </a:t>
            </a:r>
            <a:r>
              <a:rPr lang="en-US" b="1" dirty="0" err="1" smtClean="0"/>
              <a:t>behaviour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pupil will be able to recall the definition of force and displacement.</a:t>
            </a:r>
          </a:p>
          <a:p>
            <a:r>
              <a:rPr lang="en-US" dirty="0" smtClean="0"/>
              <a:t>The pupil will be able to use the various machines in their daily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Aims &amp; Objectives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485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Aims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Objectives</a:t>
                      </a:r>
                      <a:endParaRPr lang="en-US" sz="2000" b="1" dirty="0"/>
                    </a:p>
                  </a:txBody>
                  <a:tcPr/>
                </a:tc>
              </a:tr>
              <a:tr h="9243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Aim is general declaration of intent which</a:t>
                      </a:r>
                      <a:r>
                        <a:rPr lang="en-US" sz="2000" baseline="0" dirty="0" smtClean="0"/>
                        <a:t> gives direction to a teaching </a:t>
                      </a:r>
                      <a:r>
                        <a:rPr lang="en-US" sz="2000" baseline="0" dirty="0" err="1" smtClean="0"/>
                        <a:t>programme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Objectives is a particular point in that direction</a:t>
                      </a:r>
                      <a:endParaRPr lang="en-US" sz="2000" dirty="0"/>
                    </a:p>
                  </a:txBody>
                  <a:tcPr/>
                </a:tc>
              </a:tr>
              <a:tr h="9243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Aim is the answer to the question of why a subject is taught.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 is an answer to the question of what will be achieved after the teaching of that topic. </a:t>
                      </a:r>
                      <a:endParaRPr lang="en-US" sz="2000" dirty="0"/>
                    </a:p>
                  </a:txBody>
                  <a:tcPr/>
                </a:tc>
              </a:tr>
              <a:tr h="3748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Indefinite and Vague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Definite and Clear</a:t>
                      </a:r>
                      <a:endParaRPr lang="en-US" sz="2000" dirty="0"/>
                    </a:p>
                  </a:txBody>
                  <a:tcPr/>
                </a:tc>
              </a:tr>
              <a:tr h="3748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Cannot fully achieved</a:t>
                      </a:r>
                      <a:r>
                        <a:rPr lang="en-US" sz="2000" baseline="0" dirty="0" smtClean="0"/>
                        <a:t> (Not 100%)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be achieved (100%)</a:t>
                      </a:r>
                      <a:endParaRPr lang="en-US" sz="2000" dirty="0"/>
                    </a:p>
                  </a:txBody>
                  <a:tcPr/>
                </a:tc>
              </a:tr>
              <a:tr h="647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School,</a:t>
                      </a:r>
                      <a:r>
                        <a:rPr lang="en-US" sz="2000" baseline="0" dirty="0" smtClean="0"/>
                        <a:t> society and nation are responsible for their fulfillment.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Mostly the teacher is responsible.</a:t>
                      </a:r>
                      <a:endParaRPr lang="en-US" sz="2000" dirty="0"/>
                    </a:p>
                  </a:txBody>
                  <a:tcPr/>
                </a:tc>
              </a:tr>
              <a:tr h="647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lot of time taken for their achievement.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 taken is not much.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Intellectual </a:t>
            </a:r>
          </a:p>
          <a:p>
            <a:r>
              <a:rPr lang="en-US" dirty="0" smtClean="0"/>
              <a:t>Aesthetic</a:t>
            </a:r>
          </a:p>
          <a:p>
            <a:r>
              <a:rPr lang="en-US" dirty="0" smtClean="0"/>
              <a:t>Vocational</a:t>
            </a:r>
          </a:p>
          <a:p>
            <a:r>
              <a:rPr lang="en-US" dirty="0" smtClean="0"/>
              <a:t>Practical</a:t>
            </a:r>
          </a:p>
          <a:p>
            <a:r>
              <a:rPr lang="en-US" dirty="0" smtClean="0"/>
              <a:t>Moral</a:t>
            </a:r>
          </a:p>
          <a:p>
            <a:r>
              <a:rPr lang="en-US" dirty="0" smtClean="0"/>
              <a:t>Psychological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International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Criteria of Good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They should be based on psychological principles.</a:t>
            </a:r>
          </a:p>
          <a:p>
            <a:r>
              <a:rPr lang="en-US" dirty="0" smtClean="0"/>
              <a:t>They should resemble the ideals of democratic education.</a:t>
            </a:r>
          </a:p>
          <a:p>
            <a:r>
              <a:rPr lang="en-US" dirty="0" smtClean="0"/>
              <a:t>They Should be able to bring about anticipated changes.</a:t>
            </a:r>
          </a:p>
          <a:p>
            <a:r>
              <a:rPr lang="en-US" dirty="0" smtClean="0"/>
              <a:t>They should be in agreement with the time and circumstances.</a:t>
            </a:r>
          </a:p>
          <a:p>
            <a:r>
              <a:rPr lang="en-US" dirty="0" smtClean="0"/>
              <a:t>They should be useful.</a:t>
            </a:r>
          </a:p>
          <a:p>
            <a:r>
              <a:rPr lang="en-US" dirty="0" smtClean="0"/>
              <a:t>They should be according to the need, abilities and capacities.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Objectives</a:t>
            </a:r>
          </a:p>
          <a:p>
            <a:r>
              <a:rPr lang="en-US" dirty="0" smtClean="0"/>
              <a:t>Specific Objectives</a:t>
            </a:r>
          </a:p>
          <a:p>
            <a:pPr>
              <a:buNone/>
            </a:pPr>
            <a:r>
              <a:rPr lang="en-US" dirty="0" smtClean="0"/>
              <a:t>   - Knowledge</a:t>
            </a:r>
          </a:p>
          <a:p>
            <a:pPr>
              <a:buNone/>
            </a:pPr>
            <a:r>
              <a:rPr lang="en-US" dirty="0" smtClean="0"/>
              <a:t>   - Understanding</a:t>
            </a:r>
          </a:p>
          <a:p>
            <a:pPr>
              <a:buNone/>
            </a:pPr>
            <a:r>
              <a:rPr lang="en-US" dirty="0" smtClean="0"/>
              <a:t>   - Application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mtClean="0"/>
              <a:t>- </a:t>
            </a:r>
            <a:r>
              <a:rPr lang="en-US" smtClean="0"/>
              <a:t>Creativity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Instructional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The objectives expected to be achieved after completion of a unit of instruction may be called instructional objectives.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Methods of writing objectives in </a:t>
            </a:r>
            <a:r>
              <a:rPr lang="en-US" b="1" dirty="0" err="1" smtClean="0"/>
              <a:t>behavioural</a:t>
            </a:r>
            <a:r>
              <a:rPr lang="en-US" b="1" dirty="0" smtClean="0"/>
              <a:t>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Bloom’s Approach </a:t>
            </a:r>
            <a:r>
              <a:rPr lang="en-US" dirty="0" smtClean="0">
                <a:solidFill>
                  <a:srgbClr val="C00000"/>
                </a:solidFill>
              </a:rPr>
              <a:t>(Dr. B. S. Bloom)</a:t>
            </a:r>
          </a:p>
          <a:p>
            <a:r>
              <a:rPr lang="en-US" dirty="0" err="1" smtClean="0"/>
              <a:t>Mager’s</a:t>
            </a:r>
            <a:r>
              <a:rPr lang="en-US" dirty="0" smtClean="0"/>
              <a:t> Approach </a:t>
            </a:r>
            <a:r>
              <a:rPr lang="en-US" dirty="0" smtClean="0">
                <a:solidFill>
                  <a:srgbClr val="C00000"/>
                </a:solidFill>
              </a:rPr>
              <a:t>(Robert </a:t>
            </a:r>
            <a:r>
              <a:rPr lang="en-US" dirty="0" err="1" smtClean="0">
                <a:solidFill>
                  <a:srgbClr val="C00000"/>
                </a:solidFill>
              </a:rPr>
              <a:t>Mager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err="1" smtClean="0"/>
              <a:t>Gronlund’s</a:t>
            </a:r>
            <a:r>
              <a:rPr lang="en-US" dirty="0" smtClean="0"/>
              <a:t> Approach </a:t>
            </a:r>
            <a:r>
              <a:rPr lang="en-US" dirty="0" smtClean="0">
                <a:solidFill>
                  <a:srgbClr val="C00000"/>
                </a:solidFill>
              </a:rPr>
              <a:t>(N. E. </a:t>
            </a:r>
            <a:r>
              <a:rPr lang="en-US" dirty="0" err="1" smtClean="0">
                <a:solidFill>
                  <a:srgbClr val="C00000"/>
                </a:solidFill>
              </a:rPr>
              <a:t>Gronlund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/>
              <a:t>Miller’s Approach </a:t>
            </a:r>
            <a:r>
              <a:rPr lang="en-US" dirty="0" smtClean="0">
                <a:solidFill>
                  <a:srgbClr val="C00000"/>
                </a:solidFill>
              </a:rPr>
              <a:t>(Robert Millers)</a:t>
            </a:r>
          </a:p>
          <a:p>
            <a:r>
              <a:rPr lang="en-US" dirty="0" smtClean="0"/>
              <a:t>NCERT/RCEM Approach </a:t>
            </a:r>
            <a:r>
              <a:rPr lang="en-US" dirty="0" smtClean="0">
                <a:solidFill>
                  <a:srgbClr val="C00000"/>
                </a:solidFill>
              </a:rPr>
              <a:t>(RCEM, Mysore)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Bloom’s Taxonomy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Cognitive Domain </a:t>
            </a:r>
            <a:r>
              <a:rPr lang="en-US" dirty="0" smtClean="0">
                <a:solidFill>
                  <a:srgbClr val="C00000"/>
                </a:solidFill>
              </a:rPr>
              <a:t>(Dr. B. S. Bloom, 1956)</a:t>
            </a:r>
          </a:p>
          <a:p>
            <a:r>
              <a:rPr lang="en-US" dirty="0" smtClean="0"/>
              <a:t>Affective Domain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Krathwohl</a:t>
            </a:r>
            <a:r>
              <a:rPr lang="en-US" dirty="0" smtClean="0">
                <a:solidFill>
                  <a:srgbClr val="C00000"/>
                </a:solidFill>
              </a:rPr>
              <a:t>, 1964)</a:t>
            </a:r>
          </a:p>
          <a:p>
            <a:r>
              <a:rPr lang="en-US" dirty="0" smtClean="0"/>
              <a:t>Psycho-motor Domain </a:t>
            </a:r>
            <a:r>
              <a:rPr lang="en-US" dirty="0" smtClean="0">
                <a:solidFill>
                  <a:srgbClr val="C00000"/>
                </a:solidFill>
              </a:rPr>
              <a:t>(Simpson, 1969)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Domain - </a:t>
            </a:r>
            <a:r>
              <a:rPr lang="en-US" b="1" dirty="0" smtClean="0">
                <a:solidFill>
                  <a:srgbClr val="C00000"/>
                </a:solidFill>
              </a:rPr>
              <a:t>Head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44650" y="1524000"/>
          <a:ext cx="650875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410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Writing Objectives in Behavioural terms</vt:lpstr>
      <vt:lpstr>Aims &amp; Objectives</vt:lpstr>
      <vt:lpstr>Types of Aims</vt:lpstr>
      <vt:lpstr>Criteria of Good Objectives</vt:lpstr>
      <vt:lpstr>Types of Objectives</vt:lpstr>
      <vt:lpstr>Instructional Objectives</vt:lpstr>
      <vt:lpstr>Methods of writing objectives in behavioural terms</vt:lpstr>
      <vt:lpstr>Bloom’s Taxonomy</vt:lpstr>
      <vt:lpstr>Cognitive Domain - Head</vt:lpstr>
      <vt:lpstr>Affective Domain - Heart</vt:lpstr>
      <vt:lpstr>Psycho-motor Domain - Hand</vt:lpstr>
      <vt:lpstr>Some Examples</vt:lpstr>
      <vt:lpstr>Specific objectives expected change in behaviour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in Behavioral terms</dc:title>
  <dc:creator>GOPAL SINGH</dc:creator>
  <cp:lastModifiedBy>Gopal Singh</cp:lastModifiedBy>
  <cp:revision>17</cp:revision>
  <dcterms:created xsi:type="dcterms:W3CDTF">2006-08-16T00:00:00Z</dcterms:created>
  <dcterms:modified xsi:type="dcterms:W3CDTF">2020-11-04T10:05:42Z</dcterms:modified>
</cp:coreProperties>
</file>