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Officiating an Coaching in Sports</a:t>
            </a:r>
            <a:r>
              <a:rPr lang="en-IN" dirty="0" smtClean="0">
                <a:latin typeface="Algerian" panose="04020705040A02060702" pitchFamily="82" charset="0"/>
              </a:rPr>
              <a:t/>
            </a:r>
            <a:br>
              <a:rPr lang="en-IN" dirty="0" smtClean="0">
                <a:latin typeface="Algerian" panose="04020705040A02060702" pitchFamily="82" charset="0"/>
              </a:rPr>
            </a:br>
            <a:r>
              <a:rPr lang="en-IN" dirty="0" smtClean="0">
                <a:latin typeface="Algerian" panose="04020705040A02060702" pitchFamily="82" charset="0"/>
              </a:rPr>
              <a:t>By</a:t>
            </a:r>
            <a:br>
              <a:rPr lang="en-IN" dirty="0" smtClean="0">
                <a:latin typeface="Algerian" panose="04020705040A02060702" pitchFamily="82" charset="0"/>
              </a:rPr>
            </a:br>
            <a:r>
              <a:rPr lang="en-IN" dirty="0" err="1" smtClean="0">
                <a:solidFill>
                  <a:srgbClr val="7030A0"/>
                </a:solidFill>
                <a:latin typeface="Algerian" panose="04020705040A02060702" pitchFamily="82" charset="0"/>
              </a:rPr>
              <a:t>Dr.</a:t>
            </a:r>
            <a:r>
              <a:rPr lang="en-IN" dirty="0" smtClean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r>
              <a:rPr lang="en-IN" dirty="0" err="1" smtClean="0">
                <a:solidFill>
                  <a:srgbClr val="7030A0"/>
                </a:solidFill>
                <a:latin typeface="AR JULIAN" panose="02000000000000000000" pitchFamily="2" charset="0"/>
              </a:rPr>
              <a:t>Sravan</a:t>
            </a:r>
            <a:r>
              <a:rPr lang="en-IN" dirty="0" smtClean="0">
                <a:solidFill>
                  <a:srgbClr val="7030A0"/>
                </a:solidFill>
                <a:latin typeface="AR JULIAN" panose="02000000000000000000" pitchFamily="2" charset="0"/>
              </a:rPr>
              <a:t> Kumar Yadav</a:t>
            </a:r>
            <a:br>
              <a:rPr lang="en-IN" dirty="0" smtClean="0">
                <a:solidFill>
                  <a:srgbClr val="7030A0"/>
                </a:solidFill>
                <a:latin typeface="AR JULIAN" panose="02000000000000000000" pitchFamily="2" charset="0"/>
              </a:rPr>
            </a:b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Physical Education,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Chhatrapati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Sahu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Ji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Maharaj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Kanpur (U.P.)</a:t>
            </a:r>
            <a:b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581400" cy="365125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Sravan</a:t>
            </a:r>
            <a:r>
              <a:rPr lang="en-US" dirty="0" smtClean="0"/>
              <a:t> Kumar Yadav, Asst. Prof., CSJMU, Kanpur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Concept of Officiating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Officiating is a systematic function of official with help conduct a fair competitions.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664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Concept of Coaching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Coaching is a specialised process of teaching.</a:t>
            </a:r>
          </a:p>
          <a:p>
            <a:pPr marL="0" indent="0"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Importance of Officials-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Fair competitions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For safety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Time duration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Right judgement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Apply new rules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/>
              <a:t>Motivation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231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72912"/>
          </a:xfrm>
        </p:spPr>
        <p:txBody>
          <a:bodyPr>
            <a:normAutofit/>
          </a:bodyPr>
          <a:lstStyle/>
          <a:p>
            <a: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Sravan Kumar Yadav, Asst. Prof., CSJMU, Kanpur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Officiating an Coaching in Sports By Dr. Sravan Kumar Yadav Assistant Professor  Department of Physical Education, Chhatrapati Sahu Ji Maharaj University, Kanpur (U.P.) </vt:lpstr>
      <vt:lpstr>Concept of Officiating</vt:lpstr>
      <vt:lpstr>Concept of Coaching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Officiating an Coaching in Sports By Dr. Sravan Kumar Yadav Assistant Professor  Department of Physical Education, Chhatrapati Sahu Ji Maharaj University, Kanpur (U.P.) </dc:title>
  <dc:creator/>
  <cp:lastModifiedBy>VED</cp:lastModifiedBy>
  <cp:revision>2</cp:revision>
  <dcterms:created xsi:type="dcterms:W3CDTF">2006-08-16T00:00:00Z</dcterms:created>
  <dcterms:modified xsi:type="dcterms:W3CDTF">2021-11-21T03:53:30Z</dcterms:modified>
</cp:coreProperties>
</file>