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55" autoAdjust="0"/>
  </p:normalViewPr>
  <p:slideViewPr>
    <p:cSldViewPr snapToGrid="0">
      <p:cViewPr varScale="1">
        <p:scale>
          <a:sx n="65" d="100"/>
          <a:sy n="65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33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38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62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402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46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30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27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70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17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75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40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66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38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43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02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95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94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99ABCFF-710F-954A-9E65-39CE5DC3C6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63994-F98B-A74C-A401-6930EC4D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817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42FE-A75D-1849-87F5-60BF18FFF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752" y="99419"/>
            <a:ext cx="8825658" cy="3329581"/>
          </a:xfrm>
        </p:spPr>
        <p:txBody>
          <a:bodyPr/>
          <a:lstStyle/>
          <a:p>
            <a:r>
              <a:rPr lang="en-GB" b="1" dirty="0"/>
              <a:t>PES  CAVUS</a:t>
            </a:r>
            <a:br>
              <a:rPr lang="en-GB" b="1" dirty="0"/>
            </a:br>
            <a:r>
              <a:rPr lang="en-GB" b="1" dirty="0"/>
              <a:t> (CONTRACTED FOOT)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0F3D6-40B3-D841-B9C9-67563AEAD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52750"/>
          </a:xfrm>
        </p:spPr>
        <p:txBody>
          <a:bodyPr>
            <a:normAutofit/>
          </a:bodyPr>
          <a:lstStyle/>
          <a:p>
            <a:r>
              <a:rPr lang="en-US" sz="3600" dirty="0"/>
              <a:t>Cave Foot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8AAC5EE-6DFE-1F4A-9B61-1765DC8D2E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470" y="3817425"/>
            <a:ext cx="2602523" cy="252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32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EB393-3A02-B14B-8115-BAE8C62E0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INTRODUCTION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3F77A-BE40-D343-B001-0E213C494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 foot deformity associated with an increase elevation of medial longitudinal arch, so that fore foot lies at a lower level that the hind foot.</a:t>
            </a:r>
          </a:p>
          <a:p>
            <a:r>
              <a:rPr lang="en-GB"/>
              <a:t>The foot is more shorten &amp; gradually the dorsal ligament become contracted &amp; the toes clawed either the past or anterior bony compartment of medial arch ,may be primarily involved. </a:t>
            </a:r>
          </a:p>
          <a:p>
            <a:r>
              <a:rPr lang="en-GB"/>
              <a:t>The posterior type is associated with equinus hind foot deformity &amp; calcaneal deformity so that it lies more vertical direction  producing elevation of the medial arch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08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6C25-CD35-BC48-9C3B-9DBDDD41A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 </a:t>
            </a:r>
            <a:r>
              <a:rPr lang="en-US" dirty="0" err="1"/>
              <a:t>Cavus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4A380-EA06-A444-9A42-FD941B4FF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358" y="2054848"/>
            <a:ext cx="8122228" cy="10077173"/>
          </a:xfrm>
        </p:spPr>
        <p:txBody>
          <a:bodyPr>
            <a:normAutofit/>
          </a:bodyPr>
          <a:lstStyle/>
          <a:p>
            <a:r>
              <a:rPr lang="en-GB" dirty="0"/>
              <a:t>The anterior type deformity has an </a:t>
            </a:r>
            <a:r>
              <a:rPr lang="en-GB" dirty="0" err="1"/>
              <a:t>equinus</a:t>
            </a:r>
            <a:r>
              <a:rPr lang="en-GB" dirty="0"/>
              <a:t> deformity of the foot which may be due to muscle imbalance between tibialis posterior peroneus longus &amp;intrinsic muscle. </a:t>
            </a:r>
          </a:p>
          <a:p>
            <a:r>
              <a:rPr lang="en-GB" dirty="0"/>
              <a:t>This may be associated with neurological disorders like peroneus muscular atrophy, frequent </a:t>
            </a:r>
            <a:r>
              <a:rPr lang="en-GB" dirty="0" err="1"/>
              <a:t>ataxia,spina</a:t>
            </a:r>
            <a:r>
              <a:rPr lang="en-GB" dirty="0"/>
              <a:t> bifida or poliomyelitis. </a:t>
            </a:r>
          </a:p>
          <a:p>
            <a:r>
              <a:rPr lang="en-GB" dirty="0"/>
              <a:t>The claw toes are mechanically produced &amp;may fallow an imbalance between long toe intrinsic &amp; weak intrinsic muscle of foot .</a:t>
            </a:r>
          </a:p>
        </p:txBody>
      </p:sp>
    </p:spTree>
    <p:extLst>
      <p:ext uri="{BB962C8B-B14F-4D97-AF65-F5344CB8AC3E}">
        <p14:creationId xmlns:p14="http://schemas.microsoft.com/office/powerpoint/2010/main" val="4038887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17D27-7811-B246-8DF0-90CD9A334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C2F68-9BB6-184B-ACF5-4486DB644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209801"/>
            <a:ext cx="8946541" cy="4195481"/>
          </a:xfrm>
        </p:spPr>
        <p:txBody>
          <a:bodyPr/>
          <a:lstStyle/>
          <a:p>
            <a:r>
              <a:rPr lang="en-GB" dirty="0"/>
              <a:t>Pain is  usually  caused by excessive press under 2</a:t>
            </a:r>
            <a:r>
              <a:rPr lang="en-GB" baseline="30000" dirty="0"/>
              <a:t>nd</a:t>
            </a:r>
            <a:r>
              <a:rPr lang="en-GB" dirty="0"/>
              <a:t>&amp; 3</a:t>
            </a:r>
            <a:r>
              <a:rPr lang="en-GB" baseline="30000" dirty="0"/>
              <a:t>rd</a:t>
            </a:r>
            <a:r>
              <a:rPr lang="en-GB" dirty="0"/>
              <a:t>  metatarsal head under which painful callosities develop pain ,The Dorsal surface of the foot.</a:t>
            </a:r>
          </a:p>
          <a:p>
            <a:r>
              <a:rPr lang="en-GB" dirty="0"/>
              <a:t>In the hind foot pain may results from ankle instability &amp; recurrence of sprain of the ankle.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42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4351E-98FD-114F-9C32-AFA346A88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96447"/>
            <a:ext cx="9404723" cy="1400530"/>
          </a:xfrm>
        </p:spPr>
        <p:txBody>
          <a:bodyPr/>
          <a:lstStyle/>
          <a:p>
            <a:r>
              <a:rPr lang="en-US" dirty="0"/>
              <a:t>Foot Analysis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E89EDCE-113D-904D-9D67-F718EFC550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209" y="2065277"/>
            <a:ext cx="8010525" cy="34671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2CB9E5-289D-0A47-950D-D61C0FD30AA9}"/>
              </a:ext>
            </a:extLst>
          </p:cNvPr>
          <p:cNvSpPr txBox="1"/>
          <p:nvPr/>
        </p:nvSpPr>
        <p:spPr>
          <a:xfrm>
            <a:off x="4434072" y="2321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69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0C642-5305-2249-B8F4-4322E8839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TREATMENT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3ECC1-3F85-1347-BC41-9A290B4BF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Only if the foot is symptomatic. 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Orthotics support 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There are design to redistribute press more evenly  and to relief pain which is usually centred under the metatarsal head &amp;in sole made up of molded cork to increase the area of the foot in contact with the ground  consist of the support behind metatarsal head valgus &amp;varus hind foot is corrected by shoes &amp; pronated  wedge. 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Exercise is mainly design to strengthen the intrinsic muscles of the foot. 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Faradic foot bath can also be used.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80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AE18A-B5F8-E64E-8876-DF917AD4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OPERATIVE TREATMENT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A80FC-D628-EE44-B477-F1F9E0D24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If pain persists despite conservative treatment:-</a:t>
            </a:r>
          </a:p>
          <a:p>
            <a:r>
              <a:rPr lang="en-GB"/>
              <a:t>Soft tissue release and tendon transfer either tenotomy of extensor tendon or transfer of flexor tendon into extensor.</a:t>
            </a:r>
          </a:p>
          <a:p>
            <a:r>
              <a:rPr lang="en-GB"/>
              <a:t>Tendon may be combined arthrodesis of IP joint .</a:t>
            </a:r>
          </a:p>
          <a:p>
            <a:r>
              <a:rPr lang="en-GB"/>
              <a:t>Osteotomy of calcaneum may be required to correct varus or valgus deformity of hind foot. </a:t>
            </a:r>
          </a:p>
          <a:p>
            <a:r>
              <a:rPr lang="en-GB"/>
              <a:t>In severe degree anterior wedge osteotomy of the tarsal bone to realign the forefoot may be estimated. </a:t>
            </a:r>
          </a:p>
          <a:p>
            <a:pPr marL="0" indent="0">
              <a:buNone/>
            </a:pPr>
            <a:endParaRPr lang="en-GB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8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000">
        <p15:prstTrans prst="peelOff"/>
      </p:transition>
    </mc:Choice>
    <mc:Fallback xmlns="">
      <p:transition spd="slow" advTm="6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378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PES  CAVUS  (CONTRACTED FOOT)</vt:lpstr>
      <vt:lpstr>INTRODUCTION </vt:lpstr>
      <vt:lpstr>Pes Cavus</vt:lpstr>
      <vt:lpstr>Pain</vt:lpstr>
      <vt:lpstr>Foot Analysis</vt:lpstr>
      <vt:lpstr>TREATMENT </vt:lpstr>
      <vt:lpstr>OPERATIVE TREATMENT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  CAVUS  (CONTRACTED FOOT)</dc:title>
  <dc:creator>anchal singh</dc:creator>
  <cp:lastModifiedBy>neha shukla</cp:lastModifiedBy>
  <cp:revision>6</cp:revision>
  <dcterms:created xsi:type="dcterms:W3CDTF">2020-07-20T18:05:35Z</dcterms:created>
  <dcterms:modified xsi:type="dcterms:W3CDTF">2020-07-22T16:24:04Z</dcterms:modified>
</cp:coreProperties>
</file>