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6481F0C-9812-4267-A6BD-395C16EF4DD2}"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481F0C-9812-4267-A6BD-395C16EF4DD2}"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481F0C-9812-4267-A6BD-395C16EF4DD2}"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481F0C-9812-4267-A6BD-395C16EF4DD2}"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481F0C-9812-4267-A6BD-395C16EF4DD2}"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6481F0C-9812-4267-A6BD-395C16EF4DD2}"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6481F0C-9812-4267-A6BD-395C16EF4DD2}" type="datetimeFigureOut">
              <a:rPr lang="en-US" smtClean="0"/>
              <a:pPr/>
              <a:t>9/27/2024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6481F0C-9812-4267-A6BD-395C16EF4DD2}" type="datetimeFigureOut">
              <a:rPr lang="en-US" smtClean="0"/>
              <a:pPr/>
              <a:t>9/27/2024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81F0C-9812-4267-A6BD-395C16EF4DD2}" type="datetimeFigureOut">
              <a:rPr lang="en-US" smtClean="0"/>
              <a:pPr/>
              <a:t>9/27/2024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81F0C-9812-4267-A6BD-395C16EF4DD2}"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81F0C-9812-4267-A6BD-395C16EF4DD2}"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3E9B88-7C25-4473-9AB3-57B3CAB8F51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81F0C-9812-4267-A6BD-395C16EF4DD2}" type="datetimeFigureOut">
              <a:rPr lang="en-US" smtClean="0"/>
              <a:pPr/>
              <a:t>9/27/2024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E9B88-7C25-4473-9AB3-57B3CAB8F51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8229600" cy="642942"/>
          </a:xfrm>
        </p:spPr>
        <p:txBody>
          <a:bodyPr>
            <a:normAutofit fontScale="90000"/>
          </a:bodyPr>
          <a:lstStyle/>
          <a:p>
            <a:r>
              <a:rPr lang="en-IN" sz="5400" b="1" dirty="0"/>
              <a:t>PLANNING</a:t>
            </a:r>
          </a:p>
        </p:txBody>
      </p:sp>
      <p:sp>
        <p:nvSpPr>
          <p:cNvPr id="3" name="Content Placeholder 2"/>
          <p:cNvSpPr>
            <a:spLocks noGrp="1"/>
          </p:cNvSpPr>
          <p:nvPr>
            <p:ph idx="1"/>
          </p:nvPr>
        </p:nvSpPr>
        <p:spPr>
          <a:xfrm>
            <a:off x="142844" y="785794"/>
            <a:ext cx="8786874" cy="5786478"/>
          </a:xfrm>
        </p:spPr>
        <p:txBody>
          <a:bodyPr>
            <a:normAutofit/>
          </a:bodyPr>
          <a:lstStyle/>
          <a:p>
            <a:r>
              <a:rPr lang="en-IN" sz="2800" dirty="0"/>
              <a:t>Planning involves the development of objectives forecasts, policies, procedures, programmes , Schedules and budgets. (L. A .Allen).</a:t>
            </a:r>
          </a:p>
          <a:p>
            <a:r>
              <a:rPr lang="en-IN" sz="2800" dirty="0"/>
              <a:t>“Planning is the thinking process, an organised foresight ,a vision based on fact and experience that is required for intelligent action" (Alford and Beatty)</a:t>
            </a:r>
          </a:p>
          <a:p>
            <a:r>
              <a:rPr lang="en-IN" sz="2800" dirty="0"/>
              <a:t>“Planning is deciding in advance what is to be done in future.”(Koontz). “ Planning is informed anticipation of future”.(</a:t>
            </a:r>
            <a:r>
              <a:rPr lang="en-IN" sz="2800" dirty="0" err="1"/>
              <a:t>Haimann</a:t>
            </a:r>
            <a:r>
              <a:rPr lang="en-IN" sz="2800" dirty="0"/>
              <a:t>)</a:t>
            </a:r>
          </a:p>
          <a:p>
            <a:r>
              <a:rPr lang="en-IN" sz="2800" dirty="0"/>
              <a:t>“Planning is deciding in advance what to do How to do it, when to do it and who is to do it.” (Koontz and O’Donnell)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785794"/>
          </a:xfrm>
        </p:spPr>
        <p:txBody>
          <a:bodyPr>
            <a:noAutofit/>
          </a:bodyPr>
          <a:lstStyle/>
          <a:p>
            <a:r>
              <a:rPr lang="en-IN" sz="4800" b="1" dirty="0"/>
              <a:t>NEED FOR PLANNING</a:t>
            </a:r>
          </a:p>
        </p:txBody>
      </p:sp>
      <p:sp>
        <p:nvSpPr>
          <p:cNvPr id="3" name="Content Placeholder 2"/>
          <p:cNvSpPr>
            <a:spLocks noGrp="1"/>
          </p:cNvSpPr>
          <p:nvPr>
            <p:ph idx="1"/>
          </p:nvPr>
        </p:nvSpPr>
        <p:spPr>
          <a:xfrm>
            <a:off x="0" y="1500174"/>
            <a:ext cx="9144000" cy="4357718"/>
          </a:xfrm>
        </p:spPr>
        <p:txBody>
          <a:bodyPr>
            <a:normAutofit fontScale="92500" lnSpcReduction="10000"/>
          </a:bodyPr>
          <a:lstStyle/>
          <a:p>
            <a:pPr>
              <a:buNone/>
            </a:pPr>
            <a:r>
              <a:rPr lang="en-IN" dirty="0"/>
              <a:t>   The need for planning arises because of the fact that business organisation have to operate, Survive and progress is highly dynamic economy where change is the rule not the exception.  The change may sudden and extensive or it may  be slow and small. Some of the important forces for change may be: change in technology, change in population and income distribution, change in the tastes and preferences of consumers, changes in Competition, changes in Government policies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857232"/>
          </a:xfrm>
        </p:spPr>
        <p:txBody>
          <a:bodyPr>
            <a:normAutofit/>
          </a:bodyPr>
          <a:lstStyle/>
          <a:p>
            <a:r>
              <a:rPr lang="en-IN" b="1" dirty="0"/>
              <a:t>IMPORTANCE OF PLANNING</a:t>
            </a:r>
          </a:p>
        </p:txBody>
      </p:sp>
      <p:sp>
        <p:nvSpPr>
          <p:cNvPr id="3" name="Content Placeholder 2"/>
          <p:cNvSpPr>
            <a:spLocks noGrp="1"/>
          </p:cNvSpPr>
          <p:nvPr>
            <p:ph idx="1"/>
          </p:nvPr>
        </p:nvSpPr>
        <p:spPr>
          <a:xfrm>
            <a:off x="0" y="857232"/>
            <a:ext cx="9144000" cy="5857916"/>
          </a:xfrm>
        </p:spPr>
        <p:txBody>
          <a:bodyPr/>
          <a:lstStyle/>
          <a:p>
            <a:pPr>
              <a:buNone/>
            </a:pPr>
            <a:r>
              <a:rPr lang="en-IN" dirty="0"/>
              <a:t>    Planning is an essential activity carried out in all organisations in the modern world. No organization  can achieve its goals without planning. Planning helps in determining the goals of an organization and the activities needed to satisfy these goals. If organisations are operating on a day-to-day basis with no feel of where they are heading, the results will be haphazard.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229600" cy="500066"/>
          </a:xfrm>
        </p:spPr>
        <p:txBody>
          <a:bodyPr>
            <a:normAutofit/>
          </a:bodyPr>
          <a:lstStyle/>
          <a:p>
            <a:r>
              <a:rPr lang="en-IN" sz="2400" dirty="0"/>
              <a:t>Planning helps an organisation in the following ways:</a:t>
            </a:r>
          </a:p>
        </p:txBody>
      </p:sp>
      <p:sp>
        <p:nvSpPr>
          <p:cNvPr id="3" name="Content Placeholder 2"/>
          <p:cNvSpPr>
            <a:spLocks noGrp="1"/>
          </p:cNvSpPr>
          <p:nvPr>
            <p:ph idx="1"/>
          </p:nvPr>
        </p:nvSpPr>
        <p:spPr>
          <a:xfrm>
            <a:off x="0" y="428604"/>
            <a:ext cx="9144000" cy="6286544"/>
          </a:xfrm>
        </p:spPr>
        <p:txBody>
          <a:bodyPr>
            <a:normAutofit/>
          </a:bodyPr>
          <a:lstStyle/>
          <a:p>
            <a:r>
              <a:rPr lang="en-IN" sz="2000" b="1" u="sng" dirty="0"/>
              <a:t>Planning provides direction: </a:t>
            </a:r>
            <a:r>
              <a:rPr lang="en-IN" sz="2000" dirty="0"/>
              <a:t>Planning provides direction and a sense of purpose for the organisation. Without plans and goals, organisations merely react to daily occurrences without considering what will happen in the long-run. Plans avoid this drift situation short-range efforts will support and harmonise with future goals. It helps an organisation what to do and when to do it. It reduces aimless activity and makes action more meaningful.</a:t>
            </a:r>
          </a:p>
          <a:p>
            <a:r>
              <a:rPr lang="en-IN" sz="2000" b="1" u="sng" dirty="0"/>
              <a:t>Planning provides a unifying framework: </a:t>
            </a:r>
            <a:r>
              <a:rPr lang="en-IN" sz="2000" dirty="0"/>
              <a:t>Planning forces people to continually efforts to the most important work rather than the least important. In the absence of a plan unifying focus on company objectives may be missing. A plan tells everyone what the organisation hopes to achieve and what the contribution of each department must be, and who is to utilise resources to achieve the goals. Plans serve as the basis of coordinating the efforts of different divisions, departments and people.</a:t>
            </a:r>
          </a:p>
          <a:p>
            <a:r>
              <a:rPr lang="en-IN" sz="2000" b="1" u="sng" dirty="0"/>
              <a:t>Planning is economical: </a:t>
            </a:r>
            <a:r>
              <a:rPr lang="en-IN" sz="2000" dirty="0"/>
              <a:t>Effective plans coordinate organisational work and eliminate unproductive effort. Guess work is banished. Facilities are employed to the best advantage. Waste motions and idle facilities are removed. By focusing attention on what is to be done, how and when it is to be done, plans helps an organisation to utilise its physical and human resources in an economical way. This, ultimately, leads to efficiency of operations.</a:t>
            </a:r>
          </a:p>
          <a:p>
            <a:endParaRPr lang="en-US" sz="2000" dirty="0"/>
          </a:p>
          <a:p>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9144000" cy="6715148"/>
          </a:xfrm>
        </p:spPr>
        <p:txBody>
          <a:bodyPr>
            <a:normAutofit fontScale="92500" lnSpcReduction="10000"/>
          </a:bodyPr>
          <a:lstStyle/>
          <a:p>
            <a:r>
              <a:rPr lang="en-IN" sz="2000" b="1" u="sng" dirty="0"/>
              <a:t>Planning reduces the risks of uncertainty:</a:t>
            </a:r>
            <a:r>
              <a:rPr lang="en-IN" sz="2000" dirty="0"/>
              <a:t> Planning helps an organisation to cope with an uncertain future. It helps management to anticipate the future and prepare for the risks by making necessary provisions to meet the unexpected turn of events. Planning minimises the chances of mistakes and unpleasant surprises because objectives, policies and strategies are formulated after a careful scrutiny of internal as well as external environment. Planning, thus, seeks to minimise risk while taking advantage of opportunities. It keeps management alert to environmental changes, and manage the uncertain future in a useful way.</a:t>
            </a:r>
          </a:p>
          <a:p>
            <a:r>
              <a:rPr lang="en-IN" sz="2000" b="1" u="sng" dirty="0"/>
              <a:t>Planning</a:t>
            </a:r>
            <a:r>
              <a:rPr lang="en-IN" sz="2000" u="sng" dirty="0"/>
              <a:t> </a:t>
            </a:r>
            <a:r>
              <a:rPr lang="en-IN" sz="2000" b="1" u="sng" dirty="0"/>
              <a:t>facilitates</a:t>
            </a:r>
            <a:r>
              <a:rPr lang="en-IN" sz="2000" u="sng" dirty="0"/>
              <a:t> </a:t>
            </a:r>
            <a:r>
              <a:rPr lang="en-IN" sz="2000" b="1" u="sng" dirty="0"/>
              <a:t>decision</a:t>
            </a:r>
            <a:r>
              <a:rPr lang="en-IN" sz="2000" u="sng" dirty="0"/>
              <a:t> </a:t>
            </a:r>
            <a:r>
              <a:rPr lang="en-IN" sz="2000" b="1" u="sng" dirty="0"/>
              <a:t>making</a:t>
            </a:r>
            <a:r>
              <a:rPr lang="en-IN" sz="2000" u="sng" dirty="0"/>
              <a:t>: </a:t>
            </a:r>
            <a:r>
              <a:rPr lang="en-IN" sz="2000" dirty="0"/>
              <a:t>Decision-making involves searching of various alternative courses of action, evaluating them und selecting the best one. Planned targets serve as the criteria for the evaluation of different alternatives so that the best one may be chosen. If there are no plans for the future, there are few guidelines for making current decisions. </a:t>
            </a:r>
          </a:p>
          <a:p>
            <a:r>
              <a:rPr lang="en-IN" sz="2000" b="1" u="sng" dirty="0"/>
              <a:t>Planning</a:t>
            </a:r>
            <a:r>
              <a:rPr lang="en-IN" sz="2000" dirty="0"/>
              <a:t> </a:t>
            </a:r>
            <a:r>
              <a:rPr lang="en-IN" sz="2000" b="1" u="sng" dirty="0"/>
              <a:t>encourages</a:t>
            </a:r>
            <a:r>
              <a:rPr lang="en-IN" sz="2000" dirty="0"/>
              <a:t> </a:t>
            </a:r>
            <a:r>
              <a:rPr lang="en-IN" sz="2000" b="1" u="sng" dirty="0"/>
              <a:t>innovation</a:t>
            </a:r>
            <a:r>
              <a:rPr lang="en-IN" sz="2000" dirty="0"/>
              <a:t> </a:t>
            </a:r>
            <a:r>
              <a:rPr lang="en-IN" sz="2000" b="1" u="sng" dirty="0"/>
              <a:t>and</a:t>
            </a:r>
            <a:r>
              <a:rPr lang="en-IN" sz="2000" dirty="0"/>
              <a:t> </a:t>
            </a:r>
            <a:r>
              <a:rPr lang="en-IN" sz="2000" b="1" u="sng" dirty="0"/>
              <a:t>creativity</a:t>
            </a:r>
            <a:r>
              <a:rPr lang="en-IN" sz="2000" dirty="0"/>
              <a:t>: Planning involves looking ahead and preparing for the future. The process of looking ahead, forces an organisation to be alert of opportunities and threats in the environment. It forces managers to find out new and improved ways of doing things in order to remain competitive and avoid the threats in the environment. It compels the managers to be creative and innovative all the time.</a:t>
            </a:r>
          </a:p>
          <a:p>
            <a:r>
              <a:rPr lang="en-IN" sz="2000" b="1" u="sng" dirty="0"/>
              <a:t>Planning facilitates control: </a:t>
            </a:r>
            <a:r>
              <a:rPr lang="en-IN" sz="2000" dirty="0"/>
              <a:t>Planning and controlling functions are said to be inseparable twins . There is nothing to control without planning and without proper control, planning proves to be a wasteful and an unproductive exercise. Planning helps in measuring performance, channelising behaviour in the right direction. They help in preventing mistakes, oversights and deviation.</a:t>
            </a:r>
            <a:endParaRPr lang="en-IN" sz="2000" b="1" u="sn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821</Words>
  <Application>Microsoft Office PowerPoint</Application>
  <PresentationFormat>On-screen Show (4:3)</PresentationFormat>
  <Paragraphs>17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PLANNING</vt:lpstr>
      <vt:lpstr>NEED FOR PLANNING</vt:lpstr>
      <vt:lpstr>IMPORTANCE OF PLANNING</vt:lpstr>
      <vt:lpstr>Planning helps an organisation in the following 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dc:title>
  <dc:creator>HP</dc:creator>
  <cp:lastModifiedBy>Shilpi Dubey</cp:lastModifiedBy>
  <cp:revision>18</cp:revision>
  <dcterms:created xsi:type="dcterms:W3CDTF">2023-08-14T16:22:09Z</dcterms:created>
  <dcterms:modified xsi:type="dcterms:W3CDTF">2024-09-27T02:34:48Z</dcterms:modified>
</cp:coreProperties>
</file>