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9" r:id="rId2"/>
    <p:sldId id="257" r:id="rId3"/>
    <p:sldId id="261" r:id="rId4"/>
    <p:sldId id="260" r:id="rId5"/>
    <p:sldId id="258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950" autoAdjust="0"/>
  </p:normalViewPr>
  <p:slideViewPr>
    <p:cSldViewPr snapToGrid="0">
      <p:cViewPr varScale="1">
        <p:scale>
          <a:sx n="76" d="100"/>
          <a:sy n="76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4AAC3-F6C3-4FD1-9A93-D82AD8B68556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D773F-717C-401A-97D9-A0D6D03BBC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51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D773F-717C-401A-97D9-A0D6D03BBCC1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2033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D773F-717C-401A-97D9-A0D6D03BBCC1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9806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2A7395-42D7-4BB4-9558-6CDA434A224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D59508-EDA8-4C0F-B2DD-A65812F19111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9702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7395-42D7-4BB4-9558-6CDA434A224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9508-EDA8-4C0F-B2DD-A65812F191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2431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7395-42D7-4BB4-9558-6CDA434A224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9508-EDA8-4C0F-B2DD-A65812F191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87892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7395-42D7-4BB4-9558-6CDA434A224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9508-EDA8-4C0F-B2DD-A65812F191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9605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7395-42D7-4BB4-9558-6CDA434A224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9508-EDA8-4C0F-B2DD-A65812F19111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3062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7395-42D7-4BB4-9558-6CDA434A224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9508-EDA8-4C0F-B2DD-A65812F191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840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7395-42D7-4BB4-9558-6CDA434A224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9508-EDA8-4C0F-B2DD-A65812F191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9001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7395-42D7-4BB4-9558-6CDA434A224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9508-EDA8-4C0F-B2DD-A65812F191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09405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7395-42D7-4BB4-9558-6CDA434A224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9508-EDA8-4C0F-B2DD-A65812F191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59135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7395-42D7-4BB4-9558-6CDA434A224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9508-EDA8-4C0F-B2DD-A65812F191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40566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7395-42D7-4BB4-9558-6CDA434A224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9508-EDA8-4C0F-B2DD-A65812F191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1638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D2A7395-42D7-4BB4-9558-6CDA434A2241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7D59508-EDA8-4C0F-B2DD-A65812F191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09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C0043-3FE7-4E07-8E03-EC3BF32D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B050"/>
                </a:solidFill>
              </a:rPr>
              <a:t>Proprioceptive neuromuscular facilitation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C172F7-5B30-4F37-B534-8EA2E14721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62" y="1775791"/>
            <a:ext cx="10373138" cy="4472609"/>
          </a:xfrm>
        </p:spPr>
      </p:pic>
    </p:spTree>
    <p:extLst>
      <p:ext uri="{BB962C8B-B14F-4D97-AF65-F5344CB8AC3E}">
        <p14:creationId xmlns:p14="http://schemas.microsoft.com/office/powerpoint/2010/main" val="6619082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86935-EA15-4ACB-9072-B544A0192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V="1">
            <a:off x="1696278" y="7182678"/>
            <a:ext cx="12152244" cy="74212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95FE1-4D80-4996-B592-2927FC703F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PROPRIOCEPTIVE NEUROMUSCULAR FACILITATION (PNF) Mazyad Alotaibi ...">
            <a:extLst>
              <a:ext uri="{FF2B5EF4-FFF2-40B4-BE49-F238E27FC236}">
                <a16:creationId xmlns:a16="http://schemas.microsoft.com/office/drawing/2014/main" id="{F4D2A0D1-107E-41D3-AE60-59A8B5FC5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53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057886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110F-3D08-4EF1-BBBA-36BCBF88D6B8}"/>
              </a:ext>
            </a:extLst>
          </p:cNvPr>
          <p:cNvSpPr txBox="1">
            <a:spLocks/>
          </p:cNvSpPr>
          <p:nvPr/>
        </p:nvSpPr>
        <p:spPr>
          <a:xfrm>
            <a:off x="1481131" y="1446363"/>
            <a:ext cx="8911687" cy="99391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9800" dirty="0">
                <a:solidFill>
                  <a:srgbClr val="FF0000"/>
                </a:solidFill>
              </a:rPr>
              <a:t>Indications of PNF –</a:t>
            </a:r>
          </a:p>
          <a:p>
            <a:endParaRPr lang="en-IN" sz="9800" dirty="0">
              <a:solidFill>
                <a:srgbClr val="FF0000"/>
              </a:solidFill>
            </a:endParaRPr>
          </a:p>
          <a:p>
            <a:endParaRPr lang="en-IN" sz="9800" dirty="0">
              <a:solidFill>
                <a:srgbClr val="FF0000"/>
              </a:solidFill>
            </a:endParaRPr>
          </a:p>
          <a:p>
            <a:endParaRPr lang="en-IN" sz="9800" dirty="0">
              <a:solidFill>
                <a:srgbClr val="FF0000"/>
              </a:solidFill>
            </a:endParaRPr>
          </a:p>
          <a:p>
            <a:endParaRPr lang="en-IN" sz="9800" dirty="0">
              <a:solidFill>
                <a:srgbClr val="FF0000"/>
              </a:solidFill>
            </a:endParaRPr>
          </a:p>
          <a:p>
            <a:endParaRPr lang="en-IN" sz="9800" dirty="0">
              <a:solidFill>
                <a:srgbClr val="FF0000"/>
              </a:solidFill>
            </a:endParaRPr>
          </a:p>
          <a:p>
            <a:endParaRPr lang="en-IN" sz="9800" dirty="0">
              <a:solidFill>
                <a:srgbClr val="FF0000"/>
              </a:solidFill>
            </a:endParaRPr>
          </a:p>
          <a:p>
            <a:endParaRPr lang="en-IN" sz="9800" dirty="0">
              <a:solidFill>
                <a:srgbClr val="FF0000"/>
              </a:solidFill>
            </a:endParaRPr>
          </a:p>
          <a:p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64026C-4E94-465D-A60F-AD65BD33C5E7}"/>
              </a:ext>
            </a:extLst>
          </p:cNvPr>
          <p:cNvSpPr/>
          <p:nvPr/>
        </p:nvSpPr>
        <p:spPr>
          <a:xfrm>
            <a:off x="1417981" y="1943319"/>
            <a:ext cx="929288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455358"/>
                </a:solidFill>
                <a:latin typeface="hurme_no2-webfont"/>
              </a:rPr>
              <a:t>-</a:t>
            </a:r>
            <a:r>
              <a:rPr lang="en-US" sz="2400" dirty="0">
                <a:solidFill>
                  <a:srgbClr val="455358"/>
                </a:solidFill>
                <a:latin typeface="hurme_no2-webfont"/>
              </a:rPr>
              <a:t>Improve joint ROM</a:t>
            </a:r>
          </a:p>
          <a:p>
            <a:br>
              <a:rPr lang="en-US" sz="2400" dirty="0"/>
            </a:br>
            <a:r>
              <a:rPr lang="en-US" sz="2400" dirty="0">
                <a:solidFill>
                  <a:srgbClr val="455358"/>
                </a:solidFill>
                <a:latin typeface="hurme_no2-webfont"/>
              </a:rPr>
              <a:t>-Increase extensibility of muscle tendon unit and periarticular connective tissue</a:t>
            </a:r>
          </a:p>
          <a:p>
            <a:br>
              <a:rPr lang="en-US" sz="2400" dirty="0"/>
            </a:br>
            <a:r>
              <a:rPr lang="en-US" sz="2400" dirty="0">
                <a:solidFill>
                  <a:srgbClr val="455358"/>
                </a:solidFill>
                <a:latin typeface="hurme_no2-webfont"/>
              </a:rPr>
              <a:t>-Return normal neuromuscular balance between muscle groups</a:t>
            </a:r>
          </a:p>
          <a:p>
            <a:br>
              <a:rPr lang="en-US" sz="2400" dirty="0"/>
            </a:br>
            <a:r>
              <a:rPr lang="en-US" sz="2400" dirty="0">
                <a:solidFill>
                  <a:srgbClr val="455358"/>
                </a:solidFill>
                <a:latin typeface="hurme_no2-webfont"/>
              </a:rPr>
              <a:t>-Reduce compression on joint surfaces</a:t>
            </a:r>
          </a:p>
          <a:p>
            <a:br>
              <a:rPr lang="en-US" sz="2400" dirty="0"/>
            </a:br>
            <a:r>
              <a:rPr lang="en-US" sz="2400" dirty="0">
                <a:solidFill>
                  <a:srgbClr val="455358"/>
                </a:solidFill>
                <a:latin typeface="hurme_no2-webfont"/>
              </a:rPr>
              <a:t>-Reduce injuries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171837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echniques of chest physiotherapy">
            <a:extLst>
              <a:ext uri="{FF2B5EF4-FFF2-40B4-BE49-F238E27FC236}">
                <a16:creationId xmlns:a16="http://schemas.microsoft.com/office/drawing/2014/main" id="{3D90ECD9-C391-40D7-8306-C6BFF4961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78" y="477079"/>
            <a:ext cx="10045148" cy="569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849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prioceptive neuromuscular facilitation">
            <a:extLst>
              <a:ext uri="{FF2B5EF4-FFF2-40B4-BE49-F238E27FC236}">
                <a16:creationId xmlns:a16="http://schemas.microsoft.com/office/drawing/2014/main" id="{3884E0CE-76CC-4D29-B1E2-604663E8D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52" y="773761"/>
            <a:ext cx="9382539" cy="581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5203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roprioceptive neuromuscular facilitation">
            <a:extLst>
              <a:ext uri="{FF2B5EF4-FFF2-40B4-BE49-F238E27FC236}">
                <a16:creationId xmlns:a16="http://schemas.microsoft.com/office/drawing/2014/main" id="{7BDCE967-7D7A-4ADD-AB8B-DE468482A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226" y="993913"/>
            <a:ext cx="8839200" cy="560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606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roprioceptive neuromuscular facilitation">
            <a:extLst>
              <a:ext uri="{FF2B5EF4-FFF2-40B4-BE49-F238E27FC236}">
                <a16:creationId xmlns:a16="http://schemas.microsoft.com/office/drawing/2014/main" id="{F6E9BED4-95A6-430F-8FF8-840401D6C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83" y="662609"/>
            <a:ext cx="11701669" cy="593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9871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ovement Science II Exam I USA Flashcards | Quizlet">
            <a:extLst>
              <a:ext uri="{FF2B5EF4-FFF2-40B4-BE49-F238E27FC236}">
                <a16:creationId xmlns:a16="http://schemas.microsoft.com/office/drawing/2014/main" id="{68B8F18B-2CDF-4DA2-89E2-9D48A5944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8" y="404194"/>
            <a:ext cx="10999304" cy="601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3675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hank You Images, Stock Photos &amp; Vectors | Shutterstock">
            <a:extLst>
              <a:ext uri="{FF2B5EF4-FFF2-40B4-BE49-F238E27FC236}">
                <a16:creationId xmlns:a16="http://schemas.microsoft.com/office/drawing/2014/main" id="{0EF84D48-82E8-48D7-BAF3-55F946269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1" y="467800"/>
            <a:ext cx="10836612" cy="592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4995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000">
        <p15:prstTrans prst="pageCurlDouble"/>
      </p:transition>
    </mc:Choice>
    <mc:Fallback>
      <p:transition spd="slow" advTm="6000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68</TotalTime>
  <Words>50</Words>
  <Application>Microsoft Office PowerPoint</Application>
  <PresentationFormat>Widescreen</PresentationFormat>
  <Paragraphs>17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Corbel</vt:lpstr>
      <vt:lpstr>hurme_no2-webfont</vt:lpstr>
      <vt:lpstr>Basis</vt:lpstr>
      <vt:lpstr>Proprioceptive neuromuscular facilitation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neha shukla</dc:creator>
  <cp:lastModifiedBy>neha shukla</cp:lastModifiedBy>
  <cp:revision>10</cp:revision>
  <dcterms:created xsi:type="dcterms:W3CDTF">2020-07-18T16:59:38Z</dcterms:created>
  <dcterms:modified xsi:type="dcterms:W3CDTF">2020-07-20T16:48:25Z</dcterms:modified>
</cp:coreProperties>
</file>