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p:scale>
          <a:sx n="70" d="100"/>
          <a:sy n="70" d="100"/>
        </p:scale>
        <p:origin x="-522" y="-26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803362-7E00-49C8-A36D-680EF8508E82}" type="doc">
      <dgm:prSet loTypeId="urn:microsoft.com/office/officeart/2005/8/layout/radial5" loCatId="cycle" qsTypeId="urn:microsoft.com/office/officeart/2005/8/quickstyle/simple3" qsCatId="simple" csTypeId="urn:microsoft.com/office/officeart/2005/8/colors/colorful4" csCatId="colorful" phldr="1"/>
      <dgm:spPr/>
      <dgm:t>
        <a:bodyPr/>
        <a:lstStyle/>
        <a:p>
          <a:endParaRPr lang="en-IN"/>
        </a:p>
      </dgm:t>
    </dgm:pt>
    <dgm:pt modelId="{5A842BC1-0BB7-4E16-B494-E6E8F854F2D3}">
      <dgm:prSet phldrT="[Text]" custT="1"/>
      <dgm:spPr/>
      <dgm:t>
        <a:bodyPr/>
        <a:lstStyle/>
        <a:p>
          <a:r>
            <a:rPr lang="en-US" sz="2000" b="1" dirty="0"/>
            <a:t>REASONS</a:t>
          </a:r>
          <a:endParaRPr lang="en-IN" sz="2000" b="1" dirty="0"/>
        </a:p>
      </dgm:t>
    </dgm:pt>
    <dgm:pt modelId="{273D3D53-88A3-42A3-81E8-7F1FEED3C98F}" type="parTrans" cxnId="{519AA08D-58E7-4900-9809-5C2483C551D3}">
      <dgm:prSet/>
      <dgm:spPr/>
      <dgm:t>
        <a:bodyPr/>
        <a:lstStyle/>
        <a:p>
          <a:endParaRPr lang="en-IN"/>
        </a:p>
      </dgm:t>
    </dgm:pt>
    <dgm:pt modelId="{23098D8F-8FA0-4F24-8E18-CB8E59CEFD1D}" type="sibTrans" cxnId="{519AA08D-58E7-4900-9809-5C2483C551D3}">
      <dgm:prSet/>
      <dgm:spPr/>
      <dgm:t>
        <a:bodyPr/>
        <a:lstStyle/>
        <a:p>
          <a:endParaRPr lang="en-IN"/>
        </a:p>
      </dgm:t>
    </dgm:pt>
    <dgm:pt modelId="{55E5D795-98DA-46AC-9211-75878BCBBA8D}">
      <dgm:prSet phldrT="[Text]" custT="1"/>
      <dgm:spPr/>
      <dgm:t>
        <a:bodyPr/>
        <a:lstStyle/>
        <a:p>
          <a:r>
            <a:rPr lang="en-US" sz="1200" b="1" dirty="0"/>
            <a:t>LEVEL OF AMPUTATION</a:t>
          </a:r>
          <a:endParaRPr lang="en-IN" sz="1200" b="1" dirty="0"/>
        </a:p>
      </dgm:t>
    </dgm:pt>
    <dgm:pt modelId="{DB199C8E-623A-47EA-8CF6-8F45CCFD37F5}" type="parTrans" cxnId="{68F05EF8-B200-4CBE-A64E-108F426249BD}">
      <dgm:prSet/>
      <dgm:spPr/>
      <dgm:t>
        <a:bodyPr/>
        <a:lstStyle/>
        <a:p>
          <a:endParaRPr lang="en-IN"/>
        </a:p>
      </dgm:t>
    </dgm:pt>
    <dgm:pt modelId="{FCF56BAC-F9D8-49C7-B7E5-B84BC211CFD7}" type="sibTrans" cxnId="{68F05EF8-B200-4CBE-A64E-108F426249BD}">
      <dgm:prSet/>
      <dgm:spPr/>
      <dgm:t>
        <a:bodyPr/>
        <a:lstStyle/>
        <a:p>
          <a:endParaRPr lang="en-IN"/>
        </a:p>
      </dgm:t>
    </dgm:pt>
    <dgm:pt modelId="{C47E0BCD-CA7B-4A95-A1DD-8898711556E2}">
      <dgm:prSet phldrT="[Text]" custT="1"/>
      <dgm:spPr/>
      <dgm:t>
        <a:bodyPr/>
        <a:lstStyle/>
        <a:p>
          <a:r>
            <a:rPr lang="en-US" sz="1200" b="1" dirty="0"/>
            <a:t>CAUSE OF AMPUTATION</a:t>
          </a:r>
          <a:endParaRPr lang="en-IN" sz="1200" b="1" dirty="0"/>
        </a:p>
      </dgm:t>
    </dgm:pt>
    <dgm:pt modelId="{3F04E471-18C5-4537-8C2E-28DE9A4B2E27}" type="parTrans" cxnId="{E93A1242-A7CB-40FB-B866-13DEC0879B11}">
      <dgm:prSet/>
      <dgm:spPr/>
      <dgm:t>
        <a:bodyPr/>
        <a:lstStyle/>
        <a:p>
          <a:endParaRPr lang="en-IN"/>
        </a:p>
      </dgm:t>
    </dgm:pt>
    <dgm:pt modelId="{C9AC15E0-D6F0-43F5-A568-7C40A7B6DDEC}" type="sibTrans" cxnId="{E93A1242-A7CB-40FB-B866-13DEC0879B11}">
      <dgm:prSet/>
      <dgm:spPr/>
      <dgm:t>
        <a:bodyPr/>
        <a:lstStyle/>
        <a:p>
          <a:endParaRPr lang="en-IN"/>
        </a:p>
      </dgm:t>
    </dgm:pt>
    <dgm:pt modelId="{CFDB2D04-5C47-4582-91F9-BC58CA56FE4A}">
      <dgm:prSet phldrT="[Text]" custT="1"/>
      <dgm:spPr/>
      <dgm:t>
        <a:bodyPr/>
        <a:lstStyle/>
        <a:p>
          <a:r>
            <a:rPr lang="en-US" sz="1200" b="1" dirty="0"/>
            <a:t>SHAPE OF STUMP</a:t>
          </a:r>
          <a:endParaRPr lang="en-IN" sz="1200" b="1" dirty="0"/>
        </a:p>
      </dgm:t>
    </dgm:pt>
    <dgm:pt modelId="{CA62053B-1825-4721-9142-A3ED9B819F3C}" type="parTrans" cxnId="{C463F58A-518D-407C-82E7-CBDBEED8EC35}">
      <dgm:prSet/>
      <dgm:spPr/>
      <dgm:t>
        <a:bodyPr/>
        <a:lstStyle/>
        <a:p>
          <a:endParaRPr lang="en-IN"/>
        </a:p>
      </dgm:t>
    </dgm:pt>
    <dgm:pt modelId="{221B3C28-B641-4A2F-9143-121EFDC12F50}" type="sibTrans" cxnId="{C463F58A-518D-407C-82E7-CBDBEED8EC35}">
      <dgm:prSet/>
      <dgm:spPr/>
      <dgm:t>
        <a:bodyPr/>
        <a:lstStyle/>
        <a:p>
          <a:endParaRPr lang="en-IN"/>
        </a:p>
      </dgm:t>
    </dgm:pt>
    <dgm:pt modelId="{FF73AB18-5A1B-49EB-8743-BE71C2A8F23D}">
      <dgm:prSet phldrT="[Text]" custT="1"/>
      <dgm:spPr/>
      <dgm:t>
        <a:bodyPr/>
        <a:lstStyle/>
        <a:p>
          <a:r>
            <a:rPr lang="en-US" sz="1200" b="1" dirty="0"/>
            <a:t>EXPECTED FUNCTION</a:t>
          </a:r>
          <a:endParaRPr lang="en-IN" sz="1200" b="1" dirty="0"/>
        </a:p>
      </dgm:t>
    </dgm:pt>
    <dgm:pt modelId="{4AEDB7FC-9341-4EC5-9C43-2CD9209F7369}" type="parTrans" cxnId="{038F1F80-ED8D-4450-9722-4E637F30360D}">
      <dgm:prSet/>
      <dgm:spPr/>
      <dgm:t>
        <a:bodyPr/>
        <a:lstStyle/>
        <a:p>
          <a:endParaRPr lang="en-IN"/>
        </a:p>
      </dgm:t>
    </dgm:pt>
    <dgm:pt modelId="{7C0DBC1D-EFE6-4F5F-862A-D4F3B9FCA166}" type="sibTrans" cxnId="{038F1F80-ED8D-4450-9722-4E637F30360D}">
      <dgm:prSet/>
      <dgm:spPr/>
      <dgm:t>
        <a:bodyPr/>
        <a:lstStyle/>
        <a:p>
          <a:endParaRPr lang="en-IN"/>
        </a:p>
      </dgm:t>
    </dgm:pt>
    <dgm:pt modelId="{9C93FF05-1D2A-43C0-8D75-0751DE9FF22A}">
      <dgm:prSet phldrT="[Text]" custT="1"/>
      <dgm:spPr/>
      <dgm:t>
        <a:bodyPr/>
        <a:lstStyle/>
        <a:p>
          <a:r>
            <a:rPr lang="en-US" sz="1200" b="1" dirty="0"/>
            <a:t>MOTIVATION AND COGNITION</a:t>
          </a:r>
          <a:endParaRPr lang="en-IN" sz="1200" b="1" dirty="0"/>
        </a:p>
      </dgm:t>
    </dgm:pt>
    <dgm:pt modelId="{59A7A3AD-C9F0-44D3-A144-F0130F80BB95}" type="parTrans" cxnId="{BAF86B06-98AB-45D8-B713-FB3A797AF26C}">
      <dgm:prSet/>
      <dgm:spPr/>
      <dgm:t>
        <a:bodyPr/>
        <a:lstStyle/>
        <a:p>
          <a:endParaRPr lang="en-IN"/>
        </a:p>
      </dgm:t>
    </dgm:pt>
    <dgm:pt modelId="{7E13F74D-7B30-4C03-AF55-58AB036D296A}" type="sibTrans" cxnId="{BAF86B06-98AB-45D8-B713-FB3A797AF26C}">
      <dgm:prSet/>
      <dgm:spPr/>
      <dgm:t>
        <a:bodyPr/>
        <a:lstStyle/>
        <a:p>
          <a:endParaRPr lang="en-IN"/>
        </a:p>
      </dgm:t>
    </dgm:pt>
    <dgm:pt modelId="{FD0072AB-49BC-4DDA-B28B-197E3927390A}">
      <dgm:prSet phldrT="[Text]" custT="1"/>
      <dgm:spPr/>
      <dgm:t>
        <a:bodyPr/>
        <a:lstStyle/>
        <a:p>
          <a:r>
            <a:rPr lang="en-US" sz="1200" b="1" dirty="0"/>
            <a:t>VOCATION AND HOBBY</a:t>
          </a:r>
          <a:endParaRPr lang="en-IN" sz="1200" b="1" dirty="0"/>
        </a:p>
      </dgm:t>
    </dgm:pt>
    <dgm:pt modelId="{1AE83A49-62A3-41C4-A8E0-AE14E2933A22}" type="parTrans" cxnId="{62E688C0-B251-4127-8F19-D08D3E8C88D6}">
      <dgm:prSet/>
      <dgm:spPr/>
      <dgm:t>
        <a:bodyPr/>
        <a:lstStyle/>
        <a:p>
          <a:endParaRPr lang="en-IN"/>
        </a:p>
      </dgm:t>
    </dgm:pt>
    <dgm:pt modelId="{75EC0F0C-60CF-4898-A94C-84A82690209D}" type="sibTrans" cxnId="{62E688C0-B251-4127-8F19-D08D3E8C88D6}">
      <dgm:prSet/>
      <dgm:spPr/>
      <dgm:t>
        <a:bodyPr/>
        <a:lstStyle/>
        <a:p>
          <a:endParaRPr lang="en-IN"/>
        </a:p>
      </dgm:t>
    </dgm:pt>
    <dgm:pt modelId="{A3FD9927-7D7A-4981-AFAD-FD065AE6F869}">
      <dgm:prSet phldrT="[Text]" custT="1"/>
      <dgm:spPr/>
      <dgm:t>
        <a:bodyPr/>
        <a:lstStyle/>
        <a:p>
          <a:r>
            <a:rPr lang="en-US" sz="1200" b="1" dirty="0"/>
            <a:t>COSMESIS</a:t>
          </a:r>
          <a:endParaRPr lang="en-IN" sz="1200" b="1" dirty="0"/>
        </a:p>
      </dgm:t>
    </dgm:pt>
    <dgm:pt modelId="{7FCD8434-C3C9-4614-848B-A4747DB26FC5}" type="parTrans" cxnId="{93DA4296-AC4D-40DC-A839-CA05DA73AF43}">
      <dgm:prSet/>
      <dgm:spPr/>
      <dgm:t>
        <a:bodyPr/>
        <a:lstStyle/>
        <a:p>
          <a:endParaRPr lang="en-IN"/>
        </a:p>
      </dgm:t>
    </dgm:pt>
    <dgm:pt modelId="{4A580BED-1FAA-4008-A3EC-351016B7EFD3}" type="sibTrans" cxnId="{93DA4296-AC4D-40DC-A839-CA05DA73AF43}">
      <dgm:prSet/>
      <dgm:spPr/>
      <dgm:t>
        <a:bodyPr/>
        <a:lstStyle/>
        <a:p>
          <a:endParaRPr lang="en-IN"/>
        </a:p>
      </dgm:t>
    </dgm:pt>
    <dgm:pt modelId="{FDABC66A-8775-45EA-95BA-BD8A05A52886}">
      <dgm:prSet phldrT="[Text]" custT="1"/>
      <dgm:spPr/>
      <dgm:t>
        <a:bodyPr/>
        <a:lstStyle/>
        <a:p>
          <a:r>
            <a:rPr lang="en-US" sz="1200" b="1" dirty="0"/>
            <a:t>FINANCIAL BACKUP</a:t>
          </a:r>
          <a:endParaRPr lang="en-IN" sz="1200" b="1" dirty="0"/>
        </a:p>
      </dgm:t>
    </dgm:pt>
    <dgm:pt modelId="{EC449675-7B7A-448A-9818-891566C1D5A6}" type="parTrans" cxnId="{4F71BBFC-0D6C-43E1-81E2-F5E2ED4BA249}">
      <dgm:prSet/>
      <dgm:spPr/>
      <dgm:t>
        <a:bodyPr/>
        <a:lstStyle/>
        <a:p>
          <a:endParaRPr lang="en-IN"/>
        </a:p>
      </dgm:t>
    </dgm:pt>
    <dgm:pt modelId="{CCD6E52D-90B3-458F-ABA0-EB0B6A56ED46}" type="sibTrans" cxnId="{4F71BBFC-0D6C-43E1-81E2-F5E2ED4BA249}">
      <dgm:prSet/>
      <dgm:spPr/>
      <dgm:t>
        <a:bodyPr/>
        <a:lstStyle/>
        <a:p>
          <a:endParaRPr lang="en-IN"/>
        </a:p>
      </dgm:t>
    </dgm:pt>
    <dgm:pt modelId="{A9E3166C-8D5C-41E6-B7DC-5AAB8C6A6FC1}" type="pres">
      <dgm:prSet presAssocID="{FC803362-7E00-49C8-A36D-680EF8508E82}" presName="Name0" presStyleCnt="0">
        <dgm:presLayoutVars>
          <dgm:chMax val="1"/>
          <dgm:dir/>
          <dgm:animLvl val="ctr"/>
          <dgm:resizeHandles val="exact"/>
        </dgm:presLayoutVars>
      </dgm:prSet>
      <dgm:spPr/>
      <dgm:t>
        <a:bodyPr/>
        <a:lstStyle/>
        <a:p>
          <a:endParaRPr lang="en-US"/>
        </a:p>
      </dgm:t>
    </dgm:pt>
    <dgm:pt modelId="{B9B19751-19A4-4CE4-B98A-F393446601B0}" type="pres">
      <dgm:prSet presAssocID="{5A842BC1-0BB7-4E16-B494-E6E8F854F2D3}" presName="centerShape" presStyleLbl="node0" presStyleIdx="0" presStyleCnt="1" custScaleX="221691" custScaleY="146047"/>
      <dgm:spPr/>
      <dgm:t>
        <a:bodyPr/>
        <a:lstStyle/>
        <a:p>
          <a:endParaRPr lang="en-US"/>
        </a:p>
      </dgm:t>
    </dgm:pt>
    <dgm:pt modelId="{AE18CBED-11A5-4552-9F3A-3202B677A9C3}" type="pres">
      <dgm:prSet presAssocID="{DB199C8E-623A-47EA-8CF6-8F45CCFD37F5}" presName="parTrans" presStyleLbl="sibTrans2D1" presStyleIdx="0" presStyleCnt="8"/>
      <dgm:spPr/>
      <dgm:t>
        <a:bodyPr/>
        <a:lstStyle/>
        <a:p>
          <a:endParaRPr lang="en-US"/>
        </a:p>
      </dgm:t>
    </dgm:pt>
    <dgm:pt modelId="{A75C29B2-7AA8-49C7-AEE4-8B2FF66E3EB4}" type="pres">
      <dgm:prSet presAssocID="{DB199C8E-623A-47EA-8CF6-8F45CCFD37F5}" presName="connectorText" presStyleLbl="sibTrans2D1" presStyleIdx="0" presStyleCnt="8"/>
      <dgm:spPr/>
      <dgm:t>
        <a:bodyPr/>
        <a:lstStyle/>
        <a:p>
          <a:endParaRPr lang="en-US"/>
        </a:p>
      </dgm:t>
    </dgm:pt>
    <dgm:pt modelId="{729CF138-3985-41A2-8F23-DB3D1C518614}" type="pres">
      <dgm:prSet presAssocID="{55E5D795-98DA-46AC-9211-75878BCBBA8D}" presName="node" presStyleLbl="node1" presStyleIdx="0" presStyleCnt="8" custScaleX="118168" custRadScaleRad="103293" custRadScaleInc="32645">
        <dgm:presLayoutVars>
          <dgm:bulletEnabled val="1"/>
        </dgm:presLayoutVars>
      </dgm:prSet>
      <dgm:spPr/>
      <dgm:t>
        <a:bodyPr/>
        <a:lstStyle/>
        <a:p>
          <a:endParaRPr lang="en-US"/>
        </a:p>
      </dgm:t>
    </dgm:pt>
    <dgm:pt modelId="{6BF57CCA-E0C6-45FF-975F-F6EF57745ECD}" type="pres">
      <dgm:prSet presAssocID="{3F04E471-18C5-4537-8C2E-28DE9A4B2E27}" presName="parTrans" presStyleLbl="sibTrans2D1" presStyleIdx="1" presStyleCnt="8"/>
      <dgm:spPr/>
      <dgm:t>
        <a:bodyPr/>
        <a:lstStyle/>
        <a:p>
          <a:endParaRPr lang="en-US"/>
        </a:p>
      </dgm:t>
    </dgm:pt>
    <dgm:pt modelId="{E436EE4C-34BE-4C95-B1BD-228C62710707}" type="pres">
      <dgm:prSet presAssocID="{3F04E471-18C5-4537-8C2E-28DE9A4B2E27}" presName="connectorText" presStyleLbl="sibTrans2D1" presStyleIdx="1" presStyleCnt="8"/>
      <dgm:spPr/>
      <dgm:t>
        <a:bodyPr/>
        <a:lstStyle/>
        <a:p>
          <a:endParaRPr lang="en-US"/>
        </a:p>
      </dgm:t>
    </dgm:pt>
    <dgm:pt modelId="{34ED63E3-84B5-4A18-BE2A-EF6FA5C262D8}" type="pres">
      <dgm:prSet presAssocID="{C47E0BCD-CA7B-4A95-A1DD-8898711556E2}" presName="node" presStyleLbl="node1" presStyleIdx="1" presStyleCnt="8" custScaleX="133852" custScaleY="114772" custRadScaleRad="148656" custRadScaleInc="43861">
        <dgm:presLayoutVars>
          <dgm:bulletEnabled val="1"/>
        </dgm:presLayoutVars>
      </dgm:prSet>
      <dgm:spPr/>
      <dgm:t>
        <a:bodyPr/>
        <a:lstStyle/>
        <a:p>
          <a:endParaRPr lang="en-US"/>
        </a:p>
      </dgm:t>
    </dgm:pt>
    <dgm:pt modelId="{BC0C77BA-46B1-450D-AB89-F1EC65D86C19}" type="pres">
      <dgm:prSet presAssocID="{CA62053B-1825-4721-9142-A3ED9B819F3C}" presName="parTrans" presStyleLbl="sibTrans2D1" presStyleIdx="2" presStyleCnt="8"/>
      <dgm:spPr/>
      <dgm:t>
        <a:bodyPr/>
        <a:lstStyle/>
        <a:p>
          <a:endParaRPr lang="en-US"/>
        </a:p>
      </dgm:t>
    </dgm:pt>
    <dgm:pt modelId="{D1A4476B-F337-4054-ABE1-728231319B96}" type="pres">
      <dgm:prSet presAssocID="{CA62053B-1825-4721-9142-A3ED9B819F3C}" presName="connectorText" presStyleLbl="sibTrans2D1" presStyleIdx="2" presStyleCnt="8"/>
      <dgm:spPr/>
      <dgm:t>
        <a:bodyPr/>
        <a:lstStyle/>
        <a:p>
          <a:endParaRPr lang="en-US"/>
        </a:p>
      </dgm:t>
    </dgm:pt>
    <dgm:pt modelId="{15D634EE-6731-4EC5-8782-28AE68BB647B}" type="pres">
      <dgm:prSet presAssocID="{CFDB2D04-5C47-4582-91F9-BC58CA56FE4A}" presName="node" presStyleLbl="node1" presStyleIdx="2" presStyleCnt="8" custRadScaleRad="158224" custRadScaleInc="20488">
        <dgm:presLayoutVars>
          <dgm:bulletEnabled val="1"/>
        </dgm:presLayoutVars>
      </dgm:prSet>
      <dgm:spPr/>
      <dgm:t>
        <a:bodyPr/>
        <a:lstStyle/>
        <a:p>
          <a:endParaRPr lang="en-US"/>
        </a:p>
      </dgm:t>
    </dgm:pt>
    <dgm:pt modelId="{2F361431-6CE5-4EC2-BDEF-B768CECC4479}" type="pres">
      <dgm:prSet presAssocID="{4AEDB7FC-9341-4EC5-9C43-2CD9209F7369}" presName="parTrans" presStyleLbl="sibTrans2D1" presStyleIdx="3" presStyleCnt="8"/>
      <dgm:spPr/>
      <dgm:t>
        <a:bodyPr/>
        <a:lstStyle/>
        <a:p>
          <a:endParaRPr lang="en-US"/>
        </a:p>
      </dgm:t>
    </dgm:pt>
    <dgm:pt modelId="{5F021620-B2AF-4FCB-BD31-F2802CC1E7CF}" type="pres">
      <dgm:prSet presAssocID="{4AEDB7FC-9341-4EC5-9C43-2CD9209F7369}" presName="connectorText" presStyleLbl="sibTrans2D1" presStyleIdx="3" presStyleCnt="8"/>
      <dgm:spPr/>
      <dgm:t>
        <a:bodyPr/>
        <a:lstStyle/>
        <a:p>
          <a:endParaRPr lang="en-US"/>
        </a:p>
      </dgm:t>
    </dgm:pt>
    <dgm:pt modelId="{DB36F5C8-12AC-475D-A7D4-21674D0C435C}" type="pres">
      <dgm:prSet presAssocID="{FF73AB18-5A1B-49EB-8743-BE71C2A8F23D}" presName="node" presStyleLbl="node1" presStyleIdx="3" presStyleCnt="8" custRadScaleRad="133547" custRadScaleInc="-659">
        <dgm:presLayoutVars>
          <dgm:bulletEnabled val="1"/>
        </dgm:presLayoutVars>
      </dgm:prSet>
      <dgm:spPr/>
      <dgm:t>
        <a:bodyPr/>
        <a:lstStyle/>
        <a:p>
          <a:endParaRPr lang="en-US"/>
        </a:p>
      </dgm:t>
    </dgm:pt>
    <dgm:pt modelId="{E32E940B-84E8-480A-99F2-7495E599DC7C}" type="pres">
      <dgm:prSet presAssocID="{59A7A3AD-C9F0-44D3-A144-F0130F80BB95}" presName="parTrans" presStyleLbl="sibTrans2D1" presStyleIdx="4" presStyleCnt="8"/>
      <dgm:spPr/>
      <dgm:t>
        <a:bodyPr/>
        <a:lstStyle/>
        <a:p>
          <a:endParaRPr lang="en-US"/>
        </a:p>
      </dgm:t>
    </dgm:pt>
    <dgm:pt modelId="{58303B9C-D3AA-48B7-BAAA-3420B96EF16C}" type="pres">
      <dgm:prSet presAssocID="{59A7A3AD-C9F0-44D3-A144-F0130F80BB95}" presName="connectorText" presStyleLbl="sibTrans2D1" presStyleIdx="4" presStyleCnt="8"/>
      <dgm:spPr/>
      <dgm:t>
        <a:bodyPr/>
        <a:lstStyle/>
        <a:p>
          <a:endParaRPr lang="en-US"/>
        </a:p>
      </dgm:t>
    </dgm:pt>
    <dgm:pt modelId="{9A7ED8E2-B2C3-4903-830D-44C792858BA8}" type="pres">
      <dgm:prSet presAssocID="{9C93FF05-1D2A-43C0-8D75-0751DE9FF22A}" presName="node" presStyleLbl="node1" presStyleIdx="4" presStyleCnt="8" custRadScaleRad="106338" custRadScaleInc="48309">
        <dgm:presLayoutVars>
          <dgm:bulletEnabled val="1"/>
        </dgm:presLayoutVars>
      </dgm:prSet>
      <dgm:spPr/>
      <dgm:t>
        <a:bodyPr/>
        <a:lstStyle/>
        <a:p>
          <a:endParaRPr lang="en-US"/>
        </a:p>
      </dgm:t>
    </dgm:pt>
    <dgm:pt modelId="{01FB8335-8AC2-46B4-8D13-3DBA0B90A42F}" type="pres">
      <dgm:prSet presAssocID="{1AE83A49-62A3-41C4-A8E0-AE14E2933A22}" presName="parTrans" presStyleLbl="sibTrans2D1" presStyleIdx="5" presStyleCnt="8"/>
      <dgm:spPr/>
      <dgm:t>
        <a:bodyPr/>
        <a:lstStyle/>
        <a:p>
          <a:endParaRPr lang="en-US"/>
        </a:p>
      </dgm:t>
    </dgm:pt>
    <dgm:pt modelId="{C4B3BBDA-71AB-4D26-A20B-3BFE947C7D70}" type="pres">
      <dgm:prSet presAssocID="{1AE83A49-62A3-41C4-A8E0-AE14E2933A22}" presName="connectorText" presStyleLbl="sibTrans2D1" presStyleIdx="5" presStyleCnt="8"/>
      <dgm:spPr/>
      <dgm:t>
        <a:bodyPr/>
        <a:lstStyle/>
        <a:p>
          <a:endParaRPr lang="en-US"/>
        </a:p>
      </dgm:t>
    </dgm:pt>
    <dgm:pt modelId="{96F939E5-7B26-40CC-BC60-7461EBB3946F}" type="pres">
      <dgm:prSet presAssocID="{FD0072AB-49BC-4DDA-B28B-197E3927390A}" presName="node" presStyleLbl="node1" presStyleIdx="5" presStyleCnt="8" custRadScaleRad="141818" custRadScaleInc="58896">
        <dgm:presLayoutVars>
          <dgm:bulletEnabled val="1"/>
        </dgm:presLayoutVars>
      </dgm:prSet>
      <dgm:spPr/>
      <dgm:t>
        <a:bodyPr/>
        <a:lstStyle/>
        <a:p>
          <a:endParaRPr lang="en-US"/>
        </a:p>
      </dgm:t>
    </dgm:pt>
    <dgm:pt modelId="{3E23D86F-8FEA-4E20-9A6E-88AADCC1B636}" type="pres">
      <dgm:prSet presAssocID="{7FCD8434-C3C9-4614-848B-A4747DB26FC5}" presName="parTrans" presStyleLbl="sibTrans2D1" presStyleIdx="6" presStyleCnt="8"/>
      <dgm:spPr/>
      <dgm:t>
        <a:bodyPr/>
        <a:lstStyle/>
        <a:p>
          <a:endParaRPr lang="en-US"/>
        </a:p>
      </dgm:t>
    </dgm:pt>
    <dgm:pt modelId="{6BA85AA7-4E00-4977-926C-F5D47F875DDD}" type="pres">
      <dgm:prSet presAssocID="{7FCD8434-C3C9-4614-848B-A4747DB26FC5}" presName="connectorText" presStyleLbl="sibTrans2D1" presStyleIdx="6" presStyleCnt="8"/>
      <dgm:spPr/>
      <dgm:t>
        <a:bodyPr/>
        <a:lstStyle/>
        <a:p>
          <a:endParaRPr lang="en-US"/>
        </a:p>
      </dgm:t>
    </dgm:pt>
    <dgm:pt modelId="{E1BCDF6F-3555-4ED6-8ED8-C7FD06BEED7F}" type="pres">
      <dgm:prSet presAssocID="{A3FD9927-7D7A-4981-AFAD-FD065AE6F869}" presName="node" presStyleLbl="node1" presStyleIdx="6" presStyleCnt="8" custRadScaleRad="147698" custRadScaleInc="38941">
        <dgm:presLayoutVars>
          <dgm:bulletEnabled val="1"/>
        </dgm:presLayoutVars>
      </dgm:prSet>
      <dgm:spPr/>
      <dgm:t>
        <a:bodyPr/>
        <a:lstStyle/>
        <a:p>
          <a:endParaRPr lang="en-US"/>
        </a:p>
      </dgm:t>
    </dgm:pt>
    <dgm:pt modelId="{1A68752E-B3F1-44D2-A28D-FD09D8A93874}" type="pres">
      <dgm:prSet presAssocID="{EC449675-7B7A-448A-9818-891566C1D5A6}" presName="parTrans" presStyleLbl="sibTrans2D1" presStyleIdx="7" presStyleCnt="8"/>
      <dgm:spPr/>
      <dgm:t>
        <a:bodyPr/>
        <a:lstStyle/>
        <a:p>
          <a:endParaRPr lang="en-US"/>
        </a:p>
      </dgm:t>
    </dgm:pt>
    <dgm:pt modelId="{C6F440B1-632D-428E-8C2D-58449EA08538}" type="pres">
      <dgm:prSet presAssocID="{EC449675-7B7A-448A-9818-891566C1D5A6}" presName="connectorText" presStyleLbl="sibTrans2D1" presStyleIdx="7" presStyleCnt="8"/>
      <dgm:spPr/>
      <dgm:t>
        <a:bodyPr/>
        <a:lstStyle/>
        <a:p>
          <a:endParaRPr lang="en-US"/>
        </a:p>
      </dgm:t>
    </dgm:pt>
    <dgm:pt modelId="{39C8D51C-7EE1-45B9-99B0-2431197A5D51}" type="pres">
      <dgm:prSet presAssocID="{FDABC66A-8775-45EA-95BA-BD8A05A52886}" presName="node" presStyleLbl="node1" presStyleIdx="7" presStyleCnt="8" custRadScaleRad="134037" custRadScaleInc="-11831">
        <dgm:presLayoutVars>
          <dgm:bulletEnabled val="1"/>
        </dgm:presLayoutVars>
      </dgm:prSet>
      <dgm:spPr/>
      <dgm:t>
        <a:bodyPr/>
        <a:lstStyle/>
        <a:p>
          <a:endParaRPr lang="en-US"/>
        </a:p>
      </dgm:t>
    </dgm:pt>
  </dgm:ptLst>
  <dgm:cxnLst>
    <dgm:cxn modelId="{038F1F80-ED8D-4450-9722-4E637F30360D}" srcId="{5A842BC1-0BB7-4E16-B494-E6E8F854F2D3}" destId="{FF73AB18-5A1B-49EB-8743-BE71C2A8F23D}" srcOrd="3" destOrd="0" parTransId="{4AEDB7FC-9341-4EC5-9C43-2CD9209F7369}" sibTransId="{7C0DBC1D-EFE6-4F5F-862A-D4F3B9FCA166}"/>
    <dgm:cxn modelId="{109B1A67-D953-47A8-93C1-CA54C77FD9B6}" type="presOf" srcId="{EC449675-7B7A-448A-9818-891566C1D5A6}" destId="{C6F440B1-632D-428E-8C2D-58449EA08538}" srcOrd="1" destOrd="0" presId="urn:microsoft.com/office/officeart/2005/8/layout/radial5"/>
    <dgm:cxn modelId="{68F05EF8-B200-4CBE-A64E-108F426249BD}" srcId="{5A842BC1-0BB7-4E16-B494-E6E8F854F2D3}" destId="{55E5D795-98DA-46AC-9211-75878BCBBA8D}" srcOrd="0" destOrd="0" parTransId="{DB199C8E-623A-47EA-8CF6-8F45CCFD37F5}" sibTransId="{FCF56BAC-F9D8-49C7-B7E5-B84BC211CFD7}"/>
    <dgm:cxn modelId="{1DB938B8-6469-49F5-A88F-B6A71EB69790}" type="presOf" srcId="{7FCD8434-C3C9-4614-848B-A4747DB26FC5}" destId="{3E23D86F-8FEA-4E20-9A6E-88AADCC1B636}" srcOrd="0" destOrd="0" presId="urn:microsoft.com/office/officeart/2005/8/layout/radial5"/>
    <dgm:cxn modelId="{EE5F1290-720D-4FA6-A2D5-C40784EA8072}" type="presOf" srcId="{DB199C8E-623A-47EA-8CF6-8F45CCFD37F5}" destId="{AE18CBED-11A5-4552-9F3A-3202B677A9C3}" srcOrd="0" destOrd="0" presId="urn:microsoft.com/office/officeart/2005/8/layout/radial5"/>
    <dgm:cxn modelId="{4049652D-54AB-4ECF-8BA4-55CB9688C67E}" type="presOf" srcId="{55E5D795-98DA-46AC-9211-75878BCBBA8D}" destId="{729CF138-3985-41A2-8F23-DB3D1C518614}" srcOrd="0" destOrd="0" presId="urn:microsoft.com/office/officeart/2005/8/layout/radial5"/>
    <dgm:cxn modelId="{BAF86B06-98AB-45D8-B713-FB3A797AF26C}" srcId="{5A842BC1-0BB7-4E16-B494-E6E8F854F2D3}" destId="{9C93FF05-1D2A-43C0-8D75-0751DE9FF22A}" srcOrd="4" destOrd="0" parTransId="{59A7A3AD-C9F0-44D3-A144-F0130F80BB95}" sibTransId="{7E13F74D-7B30-4C03-AF55-58AB036D296A}"/>
    <dgm:cxn modelId="{EC31F01A-1A34-43A6-80E3-EC757EA3C5F9}" type="presOf" srcId="{DB199C8E-623A-47EA-8CF6-8F45CCFD37F5}" destId="{A75C29B2-7AA8-49C7-AEE4-8B2FF66E3EB4}" srcOrd="1" destOrd="0" presId="urn:microsoft.com/office/officeart/2005/8/layout/radial5"/>
    <dgm:cxn modelId="{E62E3323-FA86-42BF-831D-E7098A75AA5A}" type="presOf" srcId="{59A7A3AD-C9F0-44D3-A144-F0130F80BB95}" destId="{E32E940B-84E8-480A-99F2-7495E599DC7C}" srcOrd="0" destOrd="0" presId="urn:microsoft.com/office/officeart/2005/8/layout/radial5"/>
    <dgm:cxn modelId="{52E1F530-7CF2-436E-8729-F70E285B98AF}" type="presOf" srcId="{4AEDB7FC-9341-4EC5-9C43-2CD9209F7369}" destId="{5F021620-B2AF-4FCB-BD31-F2802CC1E7CF}" srcOrd="1" destOrd="0" presId="urn:microsoft.com/office/officeart/2005/8/layout/radial5"/>
    <dgm:cxn modelId="{8D70A7FE-538E-49D0-8849-C4B4213859C6}" type="presOf" srcId="{FDABC66A-8775-45EA-95BA-BD8A05A52886}" destId="{39C8D51C-7EE1-45B9-99B0-2431197A5D51}" srcOrd="0" destOrd="0" presId="urn:microsoft.com/office/officeart/2005/8/layout/radial5"/>
    <dgm:cxn modelId="{677BB0FA-0F3F-43A3-A224-69E0FA92B4AC}" type="presOf" srcId="{FC803362-7E00-49C8-A36D-680EF8508E82}" destId="{A9E3166C-8D5C-41E6-B7DC-5AAB8C6A6FC1}" srcOrd="0" destOrd="0" presId="urn:microsoft.com/office/officeart/2005/8/layout/radial5"/>
    <dgm:cxn modelId="{C463F58A-518D-407C-82E7-CBDBEED8EC35}" srcId="{5A842BC1-0BB7-4E16-B494-E6E8F854F2D3}" destId="{CFDB2D04-5C47-4582-91F9-BC58CA56FE4A}" srcOrd="2" destOrd="0" parTransId="{CA62053B-1825-4721-9142-A3ED9B819F3C}" sibTransId="{221B3C28-B641-4A2F-9143-121EFDC12F50}"/>
    <dgm:cxn modelId="{9BEB6F15-2805-413B-BC73-9498EB445F30}" type="presOf" srcId="{1AE83A49-62A3-41C4-A8E0-AE14E2933A22}" destId="{C4B3BBDA-71AB-4D26-A20B-3BFE947C7D70}" srcOrd="1" destOrd="0" presId="urn:microsoft.com/office/officeart/2005/8/layout/radial5"/>
    <dgm:cxn modelId="{25B616EB-90D8-41D0-A5EE-5B0577663F66}" type="presOf" srcId="{9C93FF05-1D2A-43C0-8D75-0751DE9FF22A}" destId="{9A7ED8E2-B2C3-4903-830D-44C792858BA8}" srcOrd="0" destOrd="0" presId="urn:microsoft.com/office/officeart/2005/8/layout/radial5"/>
    <dgm:cxn modelId="{49066044-4672-4389-B105-F330AB8EF375}" type="presOf" srcId="{C47E0BCD-CA7B-4A95-A1DD-8898711556E2}" destId="{34ED63E3-84B5-4A18-BE2A-EF6FA5C262D8}" srcOrd="0" destOrd="0" presId="urn:microsoft.com/office/officeart/2005/8/layout/radial5"/>
    <dgm:cxn modelId="{16B1DF45-C4C9-4D11-BBE7-13FB2E61F057}" type="presOf" srcId="{CA62053B-1825-4721-9142-A3ED9B819F3C}" destId="{D1A4476B-F337-4054-ABE1-728231319B96}" srcOrd="1" destOrd="0" presId="urn:microsoft.com/office/officeart/2005/8/layout/radial5"/>
    <dgm:cxn modelId="{4BDFC6F6-990F-42AD-B0B9-3A5FA9206BE3}" type="presOf" srcId="{CFDB2D04-5C47-4582-91F9-BC58CA56FE4A}" destId="{15D634EE-6731-4EC5-8782-28AE68BB647B}" srcOrd="0" destOrd="0" presId="urn:microsoft.com/office/officeart/2005/8/layout/radial5"/>
    <dgm:cxn modelId="{60EBF93C-5405-4CC6-A6A5-8DF882B3168B}" type="presOf" srcId="{3F04E471-18C5-4537-8C2E-28DE9A4B2E27}" destId="{6BF57CCA-E0C6-45FF-975F-F6EF57745ECD}" srcOrd="0" destOrd="0" presId="urn:microsoft.com/office/officeart/2005/8/layout/radial5"/>
    <dgm:cxn modelId="{4812B9C8-242A-4868-A403-5F849938C9F6}" type="presOf" srcId="{7FCD8434-C3C9-4614-848B-A4747DB26FC5}" destId="{6BA85AA7-4E00-4977-926C-F5D47F875DDD}" srcOrd="1" destOrd="0" presId="urn:microsoft.com/office/officeart/2005/8/layout/radial5"/>
    <dgm:cxn modelId="{3432B44D-644E-4D22-9EE6-E35DA8FC73C1}" type="presOf" srcId="{1AE83A49-62A3-41C4-A8E0-AE14E2933A22}" destId="{01FB8335-8AC2-46B4-8D13-3DBA0B90A42F}" srcOrd="0" destOrd="0" presId="urn:microsoft.com/office/officeart/2005/8/layout/radial5"/>
    <dgm:cxn modelId="{4F71BBFC-0D6C-43E1-81E2-F5E2ED4BA249}" srcId="{5A842BC1-0BB7-4E16-B494-E6E8F854F2D3}" destId="{FDABC66A-8775-45EA-95BA-BD8A05A52886}" srcOrd="7" destOrd="0" parTransId="{EC449675-7B7A-448A-9818-891566C1D5A6}" sibTransId="{CCD6E52D-90B3-458F-ABA0-EB0B6A56ED46}"/>
    <dgm:cxn modelId="{338B8483-4DA2-4933-B2BA-C6B38769CB71}" type="presOf" srcId="{3F04E471-18C5-4537-8C2E-28DE9A4B2E27}" destId="{E436EE4C-34BE-4C95-B1BD-228C62710707}" srcOrd="1" destOrd="0" presId="urn:microsoft.com/office/officeart/2005/8/layout/radial5"/>
    <dgm:cxn modelId="{DA62F8D8-92D6-47E4-83D3-F5CC802C1CE1}" type="presOf" srcId="{59A7A3AD-C9F0-44D3-A144-F0130F80BB95}" destId="{58303B9C-D3AA-48B7-BAAA-3420B96EF16C}" srcOrd="1" destOrd="0" presId="urn:microsoft.com/office/officeart/2005/8/layout/radial5"/>
    <dgm:cxn modelId="{35FF8C53-435A-4913-8177-5093B1BB5CBC}" type="presOf" srcId="{A3FD9927-7D7A-4981-AFAD-FD065AE6F869}" destId="{E1BCDF6F-3555-4ED6-8ED8-C7FD06BEED7F}" srcOrd="0" destOrd="0" presId="urn:microsoft.com/office/officeart/2005/8/layout/radial5"/>
    <dgm:cxn modelId="{519AA08D-58E7-4900-9809-5C2483C551D3}" srcId="{FC803362-7E00-49C8-A36D-680EF8508E82}" destId="{5A842BC1-0BB7-4E16-B494-E6E8F854F2D3}" srcOrd="0" destOrd="0" parTransId="{273D3D53-88A3-42A3-81E8-7F1FEED3C98F}" sibTransId="{23098D8F-8FA0-4F24-8E18-CB8E59CEFD1D}"/>
    <dgm:cxn modelId="{E45FC5D1-4582-45C9-AB99-9CF9484F6F12}" type="presOf" srcId="{FF73AB18-5A1B-49EB-8743-BE71C2A8F23D}" destId="{DB36F5C8-12AC-475D-A7D4-21674D0C435C}" srcOrd="0" destOrd="0" presId="urn:microsoft.com/office/officeart/2005/8/layout/radial5"/>
    <dgm:cxn modelId="{384EAF0F-9A9E-4FE0-8C94-16B89052200E}" type="presOf" srcId="{5A842BC1-0BB7-4E16-B494-E6E8F854F2D3}" destId="{B9B19751-19A4-4CE4-B98A-F393446601B0}" srcOrd="0" destOrd="0" presId="urn:microsoft.com/office/officeart/2005/8/layout/radial5"/>
    <dgm:cxn modelId="{62E688C0-B251-4127-8F19-D08D3E8C88D6}" srcId="{5A842BC1-0BB7-4E16-B494-E6E8F854F2D3}" destId="{FD0072AB-49BC-4DDA-B28B-197E3927390A}" srcOrd="5" destOrd="0" parTransId="{1AE83A49-62A3-41C4-A8E0-AE14E2933A22}" sibTransId="{75EC0F0C-60CF-4898-A94C-84A82690209D}"/>
    <dgm:cxn modelId="{E79B3D8E-7F60-4D06-A7BA-17F9BD33FD79}" type="presOf" srcId="{4AEDB7FC-9341-4EC5-9C43-2CD9209F7369}" destId="{2F361431-6CE5-4EC2-BDEF-B768CECC4479}" srcOrd="0" destOrd="0" presId="urn:microsoft.com/office/officeart/2005/8/layout/radial5"/>
    <dgm:cxn modelId="{DA110C48-B449-4163-BC92-374A16C31255}" type="presOf" srcId="{CA62053B-1825-4721-9142-A3ED9B819F3C}" destId="{BC0C77BA-46B1-450D-AB89-F1EC65D86C19}" srcOrd="0" destOrd="0" presId="urn:microsoft.com/office/officeart/2005/8/layout/radial5"/>
    <dgm:cxn modelId="{36478239-C4EE-4F4F-9095-D1768551D316}" type="presOf" srcId="{EC449675-7B7A-448A-9818-891566C1D5A6}" destId="{1A68752E-B3F1-44D2-A28D-FD09D8A93874}" srcOrd="0" destOrd="0" presId="urn:microsoft.com/office/officeart/2005/8/layout/radial5"/>
    <dgm:cxn modelId="{93DA4296-AC4D-40DC-A839-CA05DA73AF43}" srcId="{5A842BC1-0BB7-4E16-B494-E6E8F854F2D3}" destId="{A3FD9927-7D7A-4981-AFAD-FD065AE6F869}" srcOrd="6" destOrd="0" parTransId="{7FCD8434-C3C9-4614-848B-A4747DB26FC5}" sibTransId="{4A580BED-1FAA-4008-A3EC-351016B7EFD3}"/>
    <dgm:cxn modelId="{E93A1242-A7CB-40FB-B866-13DEC0879B11}" srcId="{5A842BC1-0BB7-4E16-B494-E6E8F854F2D3}" destId="{C47E0BCD-CA7B-4A95-A1DD-8898711556E2}" srcOrd="1" destOrd="0" parTransId="{3F04E471-18C5-4537-8C2E-28DE9A4B2E27}" sibTransId="{C9AC15E0-D6F0-43F5-A568-7C40A7B6DDEC}"/>
    <dgm:cxn modelId="{FD923F22-E4F5-4CF7-9CE0-7E4FD1EFB83D}" type="presOf" srcId="{FD0072AB-49BC-4DDA-B28B-197E3927390A}" destId="{96F939E5-7B26-40CC-BC60-7461EBB3946F}" srcOrd="0" destOrd="0" presId="urn:microsoft.com/office/officeart/2005/8/layout/radial5"/>
    <dgm:cxn modelId="{F3374AE6-939E-4E6D-A095-196013EA8C37}" type="presParOf" srcId="{A9E3166C-8D5C-41E6-B7DC-5AAB8C6A6FC1}" destId="{B9B19751-19A4-4CE4-B98A-F393446601B0}" srcOrd="0" destOrd="0" presId="urn:microsoft.com/office/officeart/2005/8/layout/radial5"/>
    <dgm:cxn modelId="{3B704F6B-0D22-4051-8B58-BA43569CF742}" type="presParOf" srcId="{A9E3166C-8D5C-41E6-B7DC-5AAB8C6A6FC1}" destId="{AE18CBED-11A5-4552-9F3A-3202B677A9C3}" srcOrd="1" destOrd="0" presId="urn:microsoft.com/office/officeart/2005/8/layout/radial5"/>
    <dgm:cxn modelId="{2D0DC390-DA91-4941-9BC2-251E4E84796F}" type="presParOf" srcId="{AE18CBED-11A5-4552-9F3A-3202B677A9C3}" destId="{A75C29B2-7AA8-49C7-AEE4-8B2FF66E3EB4}" srcOrd="0" destOrd="0" presId="urn:microsoft.com/office/officeart/2005/8/layout/radial5"/>
    <dgm:cxn modelId="{51B8B2F7-3316-4074-879A-88A13290AEDE}" type="presParOf" srcId="{A9E3166C-8D5C-41E6-B7DC-5AAB8C6A6FC1}" destId="{729CF138-3985-41A2-8F23-DB3D1C518614}" srcOrd="2" destOrd="0" presId="urn:microsoft.com/office/officeart/2005/8/layout/radial5"/>
    <dgm:cxn modelId="{0E3BC34C-96A7-4F8C-9A93-4267EC7DB208}" type="presParOf" srcId="{A9E3166C-8D5C-41E6-B7DC-5AAB8C6A6FC1}" destId="{6BF57CCA-E0C6-45FF-975F-F6EF57745ECD}" srcOrd="3" destOrd="0" presId="urn:microsoft.com/office/officeart/2005/8/layout/radial5"/>
    <dgm:cxn modelId="{524B07E5-27E2-4834-BA08-0398DE317C5D}" type="presParOf" srcId="{6BF57CCA-E0C6-45FF-975F-F6EF57745ECD}" destId="{E436EE4C-34BE-4C95-B1BD-228C62710707}" srcOrd="0" destOrd="0" presId="urn:microsoft.com/office/officeart/2005/8/layout/radial5"/>
    <dgm:cxn modelId="{F44DD836-6F3D-4D7B-90D8-CACDC14ED417}" type="presParOf" srcId="{A9E3166C-8D5C-41E6-B7DC-5AAB8C6A6FC1}" destId="{34ED63E3-84B5-4A18-BE2A-EF6FA5C262D8}" srcOrd="4" destOrd="0" presId="urn:microsoft.com/office/officeart/2005/8/layout/radial5"/>
    <dgm:cxn modelId="{D80F4CF7-6C6A-4D5C-A684-5CFC9792AC07}" type="presParOf" srcId="{A9E3166C-8D5C-41E6-B7DC-5AAB8C6A6FC1}" destId="{BC0C77BA-46B1-450D-AB89-F1EC65D86C19}" srcOrd="5" destOrd="0" presId="urn:microsoft.com/office/officeart/2005/8/layout/radial5"/>
    <dgm:cxn modelId="{2C0E0D46-FE75-4052-8163-7F53F2D685C3}" type="presParOf" srcId="{BC0C77BA-46B1-450D-AB89-F1EC65D86C19}" destId="{D1A4476B-F337-4054-ABE1-728231319B96}" srcOrd="0" destOrd="0" presId="urn:microsoft.com/office/officeart/2005/8/layout/radial5"/>
    <dgm:cxn modelId="{859BA154-6A5B-4047-8ABF-038805B79C15}" type="presParOf" srcId="{A9E3166C-8D5C-41E6-B7DC-5AAB8C6A6FC1}" destId="{15D634EE-6731-4EC5-8782-28AE68BB647B}" srcOrd="6" destOrd="0" presId="urn:microsoft.com/office/officeart/2005/8/layout/radial5"/>
    <dgm:cxn modelId="{B18B3CF0-579C-47C5-945F-91B970BA8982}" type="presParOf" srcId="{A9E3166C-8D5C-41E6-B7DC-5AAB8C6A6FC1}" destId="{2F361431-6CE5-4EC2-BDEF-B768CECC4479}" srcOrd="7" destOrd="0" presId="urn:microsoft.com/office/officeart/2005/8/layout/radial5"/>
    <dgm:cxn modelId="{9BE8E9DB-ABC1-4D89-9241-337A57F4887D}" type="presParOf" srcId="{2F361431-6CE5-4EC2-BDEF-B768CECC4479}" destId="{5F021620-B2AF-4FCB-BD31-F2802CC1E7CF}" srcOrd="0" destOrd="0" presId="urn:microsoft.com/office/officeart/2005/8/layout/radial5"/>
    <dgm:cxn modelId="{F8D4D25E-2F28-4EDF-84B8-DB7FD32395F8}" type="presParOf" srcId="{A9E3166C-8D5C-41E6-B7DC-5AAB8C6A6FC1}" destId="{DB36F5C8-12AC-475D-A7D4-21674D0C435C}" srcOrd="8" destOrd="0" presId="urn:microsoft.com/office/officeart/2005/8/layout/radial5"/>
    <dgm:cxn modelId="{88A8148A-3924-4686-9F6E-6B7EFBFC4702}" type="presParOf" srcId="{A9E3166C-8D5C-41E6-B7DC-5AAB8C6A6FC1}" destId="{E32E940B-84E8-480A-99F2-7495E599DC7C}" srcOrd="9" destOrd="0" presId="urn:microsoft.com/office/officeart/2005/8/layout/radial5"/>
    <dgm:cxn modelId="{7FCB282D-09B0-4849-BF35-91F35FFF9DED}" type="presParOf" srcId="{E32E940B-84E8-480A-99F2-7495E599DC7C}" destId="{58303B9C-D3AA-48B7-BAAA-3420B96EF16C}" srcOrd="0" destOrd="0" presId="urn:microsoft.com/office/officeart/2005/8/layout/radial5"/>
    <dgm:cxn modelId="{AA92E8FD-776D-40DD-945F-619A50102517}" type="presParOf" srcId="{A9E3166C-8D5C-41E6-B7DC-5AAB8C6A6FC1}" destId="{9A7ED8E2-B2C3-4903-830D-44C792858BA8}" srcOrd="10" destOrd="0" presId="urn:microsoft.com/office/officeart/2005/8/layout/radial5"/>
    <dgm:cxn modelId="{A5302EDF-4B52-4B63-9F12-A40787E84C05}" type="presParOf" srcId="{A9E3166C-8D5C-41E6-B7DC-5AAB8C6A6FC1}" destId="{01FB8335-8AC2-46B4-8D13-3DBA0B90A42F}" srcOrd="11" destOrd="0" presId="urn:microsoft.com/office/officeart/2005/8/layout/radial5"/>
    <dgm:cxn modelId="{8151C5B9-C6B6-4596-A7EA-B8E9488AC078}" type="presParOf" srcId="{01FB8335-8AC2-46B4-8D13-3DBA0B90A42F}" destId="{C4B3BBDA-71AB-4D26-A20B-3BFE947C7D70}" srcOrd="0" destOrd="0" presId="urn:microsoft.com/office/officeart/2005/8/layout/radial5"/>
    <dgm:cxn modelId="{79C79E85-70A2-420E-9022-42E1E55CB5BE}" type="presParOf" srcId="{A9E3166C-8D5C-41E6-B7DC-5AAB8C6A6FC1}" destId="{96F939E5-7B26-40CC-BC60-7461EBB3946F}" srcOrd="12" destOrd="0" presId="urn:microsoft.com/office/officeart/2005/8/layout/radial5"/>
    <dgm:cxn modelId="{8CEBC36E-28ED-449A-B62E-3135BFF2A536}" type="presParOf" srcId="{A9E3166C-8D5C-41E6-B7DC-5AAB8C6A6FC1}" destId="{3E23D86F-8FEA-4E20-9A6E-88AADCC1B636}" srcOrd="13" destOrd="0" presId="urn:microsoft.com/office/officeart/2005/8/layout/radial5"/>
    <dgm:cxn modelId="{A402246B-B2DA-492D-9EB5-B40D3413CF9B}" type="presParOf" srcId="{3E23D86F-8FEA-4E20-9A6E-88AADCC1B636}" destId="{6BA85AA7-4E00-4977-926C-F5D47F875DDD}" srcOrd="0" destOrd="0" presId="urn:microsoft.com/office/officeart/2005/8/layout/radial5"/>
    <dgm:cxn modelId="{2318D11F-52B1-472B-8D33-0B3A731B6B0B}" type="presParOf" srcId="{A9E3166C-8D5C-41E6-B7DC-5AAB8C6A6FC1}" destId="{E1BCDF6F-3555-4ED6-8ED8-C7FD06BEED7F}" srcOrd="14" destOrd="0" presId="urn:microsoft.com/office/officeart/2005/8/layout/radial5"/>
    <dgm:cxn modelId="{7EC8269B-E41C-494B-BDC6-4004BA33112D}" type="presParOf" srcId="{A9E3166C-8D5C-41E6-B7DC-5AAB8C6A6FC1}" destId="{1A68752E-B3F1-44D2-A28D-FD09D8A93874}" srcOrd="15" destOrd="0" presId="urn:microsoft.com/office/officeart/2005/8/layout/radial5"/>
    <dgm:cxn modelId="{15A7D152-9426-464D-A401-58700F11192A}" type="presParOf" srcId="{1A68752E-B3F1-44D2-A28D-FD09D8A93874}" destId="{C6F440B1-632D-428E-8C2D-58449EA08538}" srcOrd="0" destOrd="0" presId="urn:microsoft.com/office/officeart/2005/8/layout/radial5"/>
    <dgm:cxn modelId="{8ED66911-5F4E-4CEA-B90B-387BC0FD96B8}" type="presParOf" srcId="{A9E3166C-8D5C-41E6-B7DC-5AAB8C6A6FC1}" destId="{39C8D51C-7EE1-45B9-99B0-2431197A5D51}" srcOrd="16"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19751-19A4-4CE4-B98A-F393446601B0}">
      <dsp:nvSpPr>
        <dsp:cNvPr id="0" name=""/>
        <dsp:cNvSpPr/>
      </dsp:nvSpPr>
      <dsp:spPr>
        <a:xfrm>
          <a:off x="2490485" y="1797589"/>
          <a:ext cx="3147029" cy="2073220"/>
        </a:xfrm>
        <a:prstGeom prst="ellips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t>REASONS</a:t>
          </a:r>
          <a:endParaRPr lang="en-IN" sz="2000" b="1" kern="1200" dirty="0"/>
        </a:p>
      </dsp:txBody>
      <dsp:txXfrm>
        <a:off x="2951357" y="2101205"/>
        <a:ext cx="2225285" cy="1465988"/>
      </dsp:txXfrm>
    </dsp:sp>
    <dsp:sp modelId="{AE18CBED-11A5-4552-9F3A-3202B677A9C3}">
      <dsp:nvSpPr>
        <dsp:cNvPr id="0" name=""/>
        <dsp:cNvSpPr/>
      </dsp:nvSpPr>
      <dsp:spPr>
        <a:xfrm rot="16646958">
          <a:off x="4091475" y="1304160"/>
          <a:ext cx="282055" cy="482649"/>
        </a:xfrm>
        <a:prstGeom prst="rightArrow">
          <a:avLst>
            <a:gd name="adj1" fmla="val 6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IN" sz="2000" kern="1200"/>
        </a:p>
      </dsp:txBody>
      <dsp:txXfrm>
        <a:off x="4128298" y="1442641"/>
        <a:ext cx="197439" cy="289589"/>
      </dsp:txXfrm>
    </dsp:sp>
    <dsp:sp modelId="{729CF138-3985-41A2-8F23-DB3D1C518614}">
      <dsp:nvSpPr>
        <dsp:cNvPr id="0" name=""/>
        <dsp:cNvSpPr/>
      </dsp:nvSpPr>
      <dsp:spPr>
        <a:xfrm>
          <a:off x="3596196" y="0"/>
          <a:ext cx="1509715" cy="1277601"/>
        </a:xfrm>
        <a:prstGeom prst="ellips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LEVEL OF AMPUTATION</a:t>
          </a:r>
          <a:endParaRPr lang="en-IN" sz="1200" b="1" kern="1200" dirty="0"/>
        </a:p>
      </dsp:txBody>
      <dsp:txXfrm>
        <a:off x="3817289" y="187100"/>
        <a:ext cx="1067529" cy="903401"/>
      </dsp:txXfrm>
    </dsp:sp>
    <dsp:sp modelId="{6BF57CCA-E0C6-45FF-975F-F6EF57745ECD}">
      <dsp:nvSpPr>
        <dsp:cNvPr id="0" name=""/>
        <dsp:cNvSpPr/>
      </dsp:nvSpPr>
      <dsp:spPr>
        <a:xfrm rot="19492124">
          <a:off x="5285333" y="1526876"/>
          <a:ext cx="587339" cy="482649"/>
        </a:xfrm>
        <a:prstGeom prst="rightArrow">
          <a:avLst>
            <a:gd name="adj1" fmla="val 60000"/>
            <a:gd name="adj2" fmla="val 50000"/>
          </a:avLst>
        </a:prstGeom>
        <a:gradFill rotWithShape="0">
          <a:gsLst>
            <a:gs pos="0">
              <a:schemeClr val="accent4">
                <a:hueOff val="1400127"/>
                <a:satOff val="-5825"/>
                <a:lumOff val="1373"/>
                <a:alphaOff val="0"/>
                <a:lumMod val="110000"/>
                <a:satMod val="105000"/>
                <a:tint val="67000"/>
              </a:schemeClr>
            </a:gs>
            <a:gs pos="50000">
              <a:schemeClr val="accent4">
                <a:hueOff val="1400127"/>
                <a:satOff val="-5825"/>
                <a:lumOff val="1373"/>
                <a:alphaOff val="0"/>
                <a:lumMod val="105000"/>
                <a:satMod val="103000"/>
                <a:tint val="73000"/>
              </a:schemeClr>
            </a:gs>
            <a:gs pos="100000">
              <a:schemeClr val="accent4">
                <a:hueOff val="1400127"/>
                <a:satOff val="-5825"/>
                <a:lumOff val="137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IN" sz="2000" kern="1200"/>
        </a:p>
      </dsp:txBody>
      <dsp:txXfrm>
        <a:off x="5298521" y="1665067"/>
        <a:ext cx="442544" cy="289589"/>
      </dsp:txXfrm>
    </dsp:sp>
    <dsp:sp modelId="{34ED63E3-84B5-4A18-BE2A-EF6FA5C262D8}">
      <dsp:nvSpPr>
        <dsp:cNvPr id="0" name=""/>
        <dsp:cNvSpPr/>
      </dsp:nvSpPr>
      <dsp:spPr>
        <a:xfrm>
          <a:off x="5851694" y="241529"/>
          <a:ext cx="1710094" cy="1466328"/>
        </a:xfrm>
        <a:prstGeom prst="ellipse">
          <a:avLst/>
        </a:prstGeom>
        <a:gradFill rotWithShape="0">
          <a:gsLst>
            <a:gs pos="0">
              <a:schemeClr val="accent4">
                <a:hueOff val="1400127"/>
                <a:satOff val="-5825"/>
                <a:lumOff val="1373"/>
                <a:alphaOff val="0"/>
                <a:lumMod val="110000"/>
                <a:satMod val="105000"/>
                <a:tint val="67000"/>
              </a:schemeClr>
            </a:gs>
            <a:gs pos="50000">
              <a:schemeClr val="accent4">
                <a:hueOff val="1400127"/>
                <a:satOff val="-5825"/>
                <a:lumOff val="1373"/>
                <a:alphaOff val="0"/>
                <a:lumMod val="105000"/>
                <a:satMod val="103000"/>
                <a:tint val="73000"/>
              </a:schemeClr>
            </a:gs>
            <a:gs pos="100000">
              <a:schemeClr val="accent4">
                <a:hueOff val="1400127"/>
                <a:satOff val="-5825"/>
                <a:lumOff val="137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CAUSE OF AMPUTATION</a:t>
          </a:r>
          <a:endParaRPr lang="en-IN" sz="1200" b="1" kern="1200" dirty="0"/>
        </a:p>
      </dsp:txBody>
      <dsp:txXfrm>
        <a:off x="6102131" y="456268"/>
        <a:ext cx="1209220" cy="1036850"/>
      </dsp:txXfrm>
    </dsp:sp>
    <dsp:sp modelId="{BC0C77BA-46B1-450D-AB89-F1EC65D86C19}">
      <dsp:nvSpPr>
        <dsp:cNvPr id="0" name=""/>
        <dsp:cNvSpPr/>
      </dsp:nvSpPr>
      <dsp:spPr>
        <a:xfrm rot="276833">
          <a:off x="5894641" y="2766928"/>
          <a:ext cx="652227" cy="482649"/>
        </a:xfrm>
        <a:prstGeom prst="rightArrow">
          <a:avLst>
            <a:gd name="adj1" fmla="val 60000"/>
            <a:gd name="adj2" fmla="val 50000"/>
          </a:avLst>
        </a:prstGeom>
        <a:gradFill rotWithShape="0">
          <a:gsLst>
            <a:gs pos="0">
              <a:schemeClr val="accent4">
                <a:hueOff val="2800255"/>
                <a:satOff val="-11651"/>
                <a:lumOff val="2745"/>
                <a:alphaOff val="0"/>
                <a:lumMod val="110000"/>
                <a:satMod val="105000"/>
                <a:tint val="67000"/>
              </a:schemeClr>
            </a:gs>
            <a:gs pos="50000">
              <a:schemeClr val="accent4">
                <a:hueOff val="2800255"/>
                <a:satOff val="-11651"/>
                <a:lumOff val="2745"/>
                <a:alphaOff val="0"/>
                <a:lumMod val="105000"/>
                <a:satMod val="103000"/>
                <a:tint val="73000"/>
              </a:schemeClr>
            </a:gs>
            <a:gs pos="100000">
              <a:schemeClr val="accent4">
                <a:hueOff val="2800255"/>
                <a:satOff val="-11651"/>
                <a:lumOff val="274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IN" sz="2000" kern="1200"/>
        </a:p>
      </dsp:txBody>
      <dsp:txXfrm>
        <a:off x="5894876" y="2857634"/>
        <a:ext cx="507432" cy="289589"/>
      </dsp:txXfrm>
    </dsp:sp>
    <dsp:sp modelId="{15D634EE-6731-4EC5-8782-28AE68BB647B}">
      <dsp:nvSpPr>
        <dsp:cNvPr id="0" name=""/>
        <dsp:cNvSpPr/>
      </dsp:nvSpPr>
      <dsp:spPr>
        <a:xfrm>
          <a:off x="6850398" y="2471818"/>
          <a:ext cx="1277601" cy="1277601"/>
        </a:xfrm>
        <a:prstGeom prst="ellipse">
          <a:avLst/>
        </a:prstGeom>
        <a:gradFill rotWithShape="0">
          <a:gsLst>
            <a:gs pos="0">
              <a:schemeClr val="accent4">
                <a:hueOff val="2800255"/>
                <a:satOff val="-11651"/>
                <a:lumOff val="2745"/>
                <a:alphaOff val="0"/>
                <a:lumMod val="110000"/>
                <a:satMod val="105000"/>
                <a:tint val="67000"/>
              </a:schemeClr>
            </a:gs>
            <a:gs pos="50000">
              <a:schemeClr val="accent4">
                <a:hueOff val="2800255"/>
                <a:satOff val="-11651"/>
                <a:lumOff val="2745"/>
                <a:alphaOff val="0"/>
                <a:lumMod val="105000"/>
                <a:satMod val="103000"/>
                <a:tint val="73000"/>
              </a:schemeClr>
            </a:gs>
            <a:gs pos="100000">
              <a:schemeClr val="accent4">
                <a:hueOff val="2800255"/>
                <a:satOff val="-11651"/>
                <a:lumOff val="274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SHAPE OF STUMP</a:t>
          </a:r>
          <a:endParaRPr lang="en-IN" sz="1200" b="1" kern="1200" dirty="0"/>
        </a:p>
      </dsp:txBody>
      <dsp:txXfrm>
        <a:off x="7037498" y="2658918"/>
        <a:ext cx="903401" cy="903401"/>
      </dsp:txXfrm>
    </dsp:sp>
    <dsp:sp modelId="{2F361431-6CE5-4EC2-BDEF-B768CECC4479}">
      <dsp:nvSpPr>
        <dsp:cNvPr id="0" name=""/>
        <dsp:cNvSpPr/>
      </dsp:nvSpPr>
      <dsp:spPr>
        <a:xfrm rot="2691103">
          <a:off x="5014655" y="3812455"/>
          <a:ext cx="550507" cy="482649"/>
        </a:xfrm>
        <a:prstGeom prst="rightArrow">
          <a:avLst>
            <a:gd name="adj1" fmla="val 60000"/>
            <a:gd name="adj2" fmla="val 50000"/>
          </a:avLst>
        </a:prstGeom>
        <a:gradFill rotWithShape="0">
          <a:gsLst>
            <a:gs pos="0">
              <a:schemeClr val="accent4">
                <a:hueOff val="4200382"/>
                <a:satOff val="-17476"/>
                <a:lumOff val="4118"/>
                <a:alphaOff val="0"/>
                <a:lumMod val="110000"/>
                <a:satMod val="105000"/>
                <a:tint val="67000"/>
              </a:schemeClr>
            </a:gs>
            <a:gs pos="50000">
              <a:schemeClr val="accent4">
                <a:hueOff val="4200382"/>
                <a:satOff val="-17476"/>
                <a:lumOff val="4118"/>
                <a:alphaOff val="0"/>
                <a:lumMod val="105000"/>
                <a:satMod val="103000"/>
                <a:tint val="73000"/>
              </a:schemeClr>
            </a:gs>
            <a:gs pos="100000">
              <a:schemeClr val="accent4">
                <a:hueOff val="4200382"/>
                <a:satOff val="-17476"/>
                <a:lumOff val="411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IN" sz="2000" kern="1200"/>
        </a:p>
      </dsp:txBody>
      <dsp:txXfrm>
        <a:off x="5035727" y="3857925"/>
        <a:ext cx="405712" cy="289589"/>
      </dsp:txXfrm>
    </dsp:sp>
    <dsp:sp modelId="{DB36F5C8-12AC-475D-A7D4-21674D0C435C}">
      <dsp:nvSpPr>
        <dsp:cNvPr id="0" name=""/>
        <dsp:cNvSpPr/>
      </dsp:nvSpPr>
      <dsp:spPr>
        <a:xfrm>
          <a:off x="5483204" y="4242779"/>
          <a:ext cx="1277601" cy="1277601"/>
        </a:xfrm>
        <a:prstGeom prst="ellipse">
          <a:avLst/>
        </a:prstGeom>
        <a:gradFill rotWithShape="0">
          <a:gsLst>
            <a:gs pos="0">
              <a:schemeClr val="accent4">
                <a:hueOff val="4200382"/>
                <a:satOff val="-17476"/>
                <a:lumOff val="4118"/>
                <a:alphaOff val="0"/>
                <a:lumMod val="110000"/>
                <a:satMod val="105000"/>
                <a:tint val="67000"/>
              </a:schemeClr>
            </a:gs>
            <a:gs pos="50000">
              <a:schemeClr val="accent4">
                <a:hueOff val="4200382"/>
                <a:satOff val="-17476"/>
                <a:lumOff val="4118"/>
                <a:alphaOff val="0"/>
                <a:lumMod val="105000"/>
                <a:satMod val="103000"/>
                <a:tint val="73000"/>
              </a:schemeClr>
            </a:gs>
            <a:gs pos="100000">
              <a:schemeClr val="accent4">
                <a:hueOff val="4200382"/>
                <a:satOff val="-17476"/>
                <a:lumOff val="411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EXPECTED FUNCTION</a:t>
          </a:r>
          <a:endParaRPr lang="en-IN" sz="1200" b="1" kern="1200" dirty="0"/>
        </a:p>
      </dsp:txBody>
      <dsp:txXfrm>
        <a:off x="5670304" y="4429879"/>
        <a:ext cx="903401" cy="903401"/>
      </dsp:txXfrm>
    </dsp:sp>
    <dsp:sp modelId="{E32E940B-84E8-480A-99F2-7495E599DC7C}">
      <dsp:nvSpPr>
        <dsp:cNvPr id="0" name=""/>
        <dsp:cNvSpPr/>
      </dsp:nvSpPr>
      <dsp:spPr>
        <a:xfrm rot="6073788">
          <a:off x="3661674" y="3883102"/>
          <a:ext cx="292312" cy="482649"/>
        </a:xfrm>
        <a:prstGeom prst="rightArrow">
          <a:avLst>
            <a:gd name="adj1" fmla="val 60000"/>
            <a:gd name="adj2" fmla="val 50000"/>
          </a:avLst>
        </a:prstGeom>
        <a:gradFill rotWithShape="0">
          <a:gsLst>
            <a:gs pos="0">
              <a:schemeClr val="accent4">
                <a:hueOff val="5600509"/>
                <a:satOff val="-23301"/>
                <a:lumOff val="5490"/>
                <a:alphaOff val="0"/>
                <a:lumMod val="110000"/>
                <a:satMod val="105000"/>
                <a:tint val="67000"/>
              </a:schemeClr>
            </a:gs>
            <a:gs pos="50000">
              <a:schemeClr val="accent4">
                <a:hueOff val="5600509"/>
                <a:satOff val="-23301"/>
                <a:lumOff val="5490"/>
                <a:alphaOff val="0"/>
                <a:lumMod val="105000"/>
                <a:satMod val="103000"/>
                <a:tint val="73000"/>
              </a:schemeClr>
            </a:gs>
            <a:gs pos="100000">
              <a:schemeClr val="accent4">
                <a:hueOff val="5600509"/>
                <a:satOff val="-23301"/>
                <a:lumOff val="549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IN" sz="2000" kern="1200"/>
        </a:p>
      </dsp:txBody>
      <dsp:txXfrm rot="10800000">
        <a:off x="3714060" y="3936624"/>
        <a:ext cx="204618" cy="289589"/>
      </dsp:txXfrm>
    </dsp:sp>
    <dsp:sp modelId="{9A7ED8E2-B2C3-4903-830D-44C792858BA8}">
      <dsp:nvSpPr>
        <dsp:cNvPr id="0" name=""/>
        <dsp:cNvSpPr/>
      </dsp:nvSpPr>
      <dsp:spPr>
        <a:xfrm>
          <a:off x="2989311" y="4390797"/>
          <a:ext cx="1277601" cy="1277601"/>
        </a:xfrm>
        <a:prstGeom prst="ellipse">
          <a:avLst/>
        </a:prstGeom>
        <a:gradFill rotWithShape="0">
          <a:gsLst>
            <a:gs pos="0">
              <a:schemeClr val="accent4">
                <a:hueOff val="5600509"/>
                <a:satOff val="-23301"/>
                <a:lumOff val="5490"/>
                <a:alphaOff val="0"/>
                <a:lumMod val="110000"/>
                <a:satMod val="105000"/>
                <a:tint val="67000"/>
              </a:schemeClr>
            </a:gs>
            <a:gs pos="50000">
              <a:schemeClr val="accent4">
                <a:hueOff val="5600509"/>
                <a:satOff val="-23301"/>
                <a:lumOff val="5490"/>
                <a:alphaOff val="0"/>
                <a:lumMod val="105000"/>
                <a:satMod val="103000"/>
                <a:tint val="73000"/>
              </a:schemeClr>
            </a:gs>
            <a:gs pos="100000">
              <a:schemeClr val="accent4">
                <a:hueOff val="5600509"/>
                <a:satOff val="-23301"/>
                <a:lumOff val="549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MOTIVATION AND COGNITION</a:t>
          </a:r>
          <a:endParaRPr lang="en-IN" sz="1200" b="1" kern="1200" dirty="0"/>
        </a:p>
      </dsp:txBody>
      <dsp:txXfrm>
        <a:off x="3176411" y="4577897"/>
        <a:ext cx="903401" cy="903401"/>
      </dsp:txXfrm>
    </dsp:sp>
    <dsp:sp modelId="{01FB8335-8AC2-46B4-8D13-3DBA0B90A42F}">
      <dsp:nvSpPr>
        <dsp:cNvPr id="0" name=""/>
        <dsp:cNvSpPr/>
      </dsp:nvSpPr>
      <dsp:spPr>
        <a:xfrm rot="8895096">
          <a:off x="2175154" y="3582066"/>
          <a:ext cx="580459" cy="482649"/>
        </a:xfrm>
        <a:prstGeom prst="rightArrow">
          <a:avLst>
            <a:gd name="adj1" fmla="val 60000"/>
            <a:gd name="adj2" fmla="val 50000"/>
          </a:avLst>
        </a:prstGeom>
        <a:gradFill rotWithShape="0">
          <a:gsLst>
            <a:gs pos="0">
              <a:schemeClr val="accent4">
                <a:hueOff val="7000636"/>
                <a:satOff val="-29126"/>
                <a:lumOff val="6863"/>
                <a:alphaOff val="0"/>
                <a:lumMod val="110000"/>
                <a:satMod val="105000"/>
                <a:tint val="67000"/>
              </a:schemeClr>
            </a:gs>
            <a:gs pos="50000">
              <a:schemeClr val="accent4">
                <a:hueOff val="7000636"/>
                <a:satOff val="-29126"/>
                <a:lumOff val="6863"/>
                <a:alphaOff val="0"/>
                <a:lumMod val="105000"/>
                <a:satMod val="103000"/>
                <a:tint val="73000"/>
              </a:schemeClr>
            </a:gs>
            <a:gs pos="100000">
              <a:schemeClr val="accent4">
                <a:hueOff val="7000636"/>
                <a:satOff val="-29126"/>
                <a:lumOff val="686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IN" sz="2000" kern="1200"/>
        </a:p>
      </dsp:txBody>
      <dsp:txXfrm rot="10800000">
        <a:off x="2309116" y="3640501"/>
        <a:ext cx="435664" cy="289589"/>
      </dsp:txXfrm>
    </dsp:sp>
    <dsp:sp modelId="{96F939E5-7B26-40CC-BC60-7461EBB3946F}">
      <dsp:nvSpPr>
        <dsp:cNvPr id="0" name=""/>
        <dsp:cNvSpPr/>
      </dsp:nvSpPr>
      <dsp:spPr>
        <a:xfrm>
          <a:off x="803735" y="3817509"/>
          <a:ext cx="1277601" cy="1277601"/>
        </a:xfrm>
        <a:prstGeom prst="ellipse">
          <a:avLst/>
        </a:prstGeom>
        <a:gradFill rotWithShape="0">
          <a:gsLst>
            <a:gs pos="0">
              <a:schemeClr val="accent4">
                <a:hueOff val="7000636"/>
                <a:satOff val="-29126"/>
                <a:lumOff val="6863"/>
                <a:alphaOff val="0"/>
                <a:lumMod val="110000"/>
                <a:satMod val="105000"/>
                <a:tint val="67000"/>
              </a:schemeClr>
            </a:gs>
            <a:gs pos="50000">
              <a:schemeClr val="accent4">
                <a:hueOff val="7000636"/>
                <a:satOff val="-29126"/>
                <a:lumOff val="6863"/>
                <a:alphaOff val="0"/>
                <a:lumMod val="105000"/>
                <a:satMod val="103000"/>
                <a:tint val="73000"/>
              </a:schemeClr>
            </a:gs>
            <a:gs pos="100000">
              <a:schemeClr val="accent4">
                <a:hueOff val="7000636"/>
                <a:satOff val="-29126"/>
                <a:lumOff val="686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VOCATION AND HOBBY</a:t>
          </a:r>
          <a:endParaRPr lang="en-IN" sz="1200" b="1" kern="1200" dirty="0"/>
        </a:p>
      </dsp:txBody>
      <dsp:txXfrm>
        <a:off x="990835" y="4004609"/>
        <a:ext cx="903401" cy="903401"/>
      </dsp:txXfrm>
    </dsp:sp>
    <dsp:sp modelId="{3E23D86F-8FEA-4E20-9A6E-88AADCC1B636}">
      <dsp:nvSpPr>
        <dsp:cNvPr id="0" name=""/>
        <dsp:cNvSpPr/>
      </dsp:nvSpPr>
      <dsp:spPr>
        <a:xfrm rot="11325703">
          <a:off x="1771493" y="2281266"/>
          <a:ext cx="541408" cy="482649"/>
        </a:xfrm>
        <a:prstGeom prst="rightArrow">
          <a:avLst>
            <a:gd name="adj1" fmla="val 60000"/>
            <a:gd name="adj2" fmla="val 50000"/>
          </a:avLst>
        </a:prstGeom>
        <a:gradFill rotWithShape="0">
          <a:gsLst>
            <a:gs pos="0">
              <a:schemeClr val="accent4">
                <a:hueOff val="8400764"/>
                <a:satOff val="-34952"/>
                <a:lumOff val="8235"/>
                <a:alphaOff val="0"/>
                <a:lumMod val="110000"/>
                <a:satMod val="105000"/>
                <a:tint val="67000"/>
              </a:schemeClr>
            </a:gs>
            <a:gs pos="50000">
              <a:schemeClr val="accent4">
                <a:hueOff val="8400764"/>
                <a:satOff val="-34952"/>
                <a:lumOff val="8235"/>
                <a:alphaOff val="0"/>
                <a:lumMod val="105000"/>
                <a:satMod val="103000"/>
                <a:tint val="73000"/>
              </a:schemeClr>
            </a:gs>
            <a:gs pos="100000">
              <a:schemeClr val="accent4">
                <a:hueOff val="8400764"/>
                <a:satOff val="-34952"/>
                <a:lumOff val="823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IN" sz="2000" kern="1200"/>
        </a:p>
      </dsp:txBody>
      <dsp:txXfrm rot="10800000">
        <a:off x="1915443" y="2388824"/>
        <a:ext cx="396613" cy="289589"/>
      </dsp:txXfrm>
    </dsp:sp>
    <dsp:sp modelId="{E1BCDF6F-3555-4ED6-8ED8-C7FD06BEED7F}">
      <dsp:nvSpPr>
        <dsp:cNvPr id="0" name=""/>
        <dsp:cNvSpPr/>
      </dsp:nvSpPr>
      <dsp:spPr>
        <a:xfrm>
          <a:off x="252105" y="1706348"/>
          <a:ext cx="1277601" cy="1277601"/>
        </a:xfrm>
        <a:prstGeom prst="ellipse">
          <a:avLst/>
        </a:prstGeom>
        <a:gradFill rotWithShape="0">
          <a:gsLst>
            <a:gs pos="0">
              <a:schemeClr val="accent4">
                <a:hueOff val="8400764"/>
                <a:satOff val="-34952"/>
                <a:lumOff val="8235"/>
                <a:alphaOff val="0"/>
                <a:lumMod val="110000"/>
                <a:satMod val="105000"/>
                <a:tint val="67000"/>
              </a:schemeClr>
            </a:gs>
            <a:gs pos="50000">
              <a:schemeClr val="accent4">
                <a:hueOff val="8400764"/>
                <a:satOff val="-34952"/>
                <a:lumOff val="8235"/>
                <a:alphaOff val="0"/>
                <a:lumMod val="105000"/>
                <a:satMod val="103000"/>
                <a:tint val="73000"/>
              </a:schemeClr>
            </a:gs>
            <a:gs pos="100000">
              <a:schemeClr val="accent4">
                <a:hueOff val="8400764"/>
                <a:satOff val="-34952"/>
                <a:lumOff val="823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COSMESIS</a:t>
          </a:r>
          <a:endParaRPr lang="en-IN" sz="1200" b="1" kern="1200" dirty="0"/>
        </a:p>
      </dsp:txBody>
      <dsp:txXfrm>
        <a:off x="439205" y="1893448"/>
        <a:ext cx="903401" cy="903401"/>
      </dsp:txXfrm>
    </dsp:sp>
    <dsp:sp modelId="{1A68752E-B3F1-44D2-A28D-FD09D8A93874}">
      <dsp:nvSpPr>
        <dsp:cNvPr id="0" name=""/>
        <dsp:cNvSpPr/>
      </dsp:nvSpPr>
      <dsp:spPr>
        <a:xfrm rot="13340282">
          <a:off x="2501365" y="1417193"/>
          <a:ext cx="544598" cy="482649"/>
        </a:xfrm>
        <a:prstGeom prst="rightArrow">
          <a:avLst>
            <a:gd name="adj1" fmla="val 60000"/>
            <a:gd name="adj2" fmla="val 5000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IN" sz="2000" kern="1200"/>
        </a:p>
      </dsp:txBody>
      <dsp:txXfrm rot="10800000">
        <a:off x="2627278" y="1562483"/>
        <a:ext cx="399803" cy="289589"/>
      </dsp:txXfrm>
    </dsp:sp>
    <dsp:sp modelId="{39C8D51C-7EE1-45B9-99B0-2431197A5D51}">
      <dsp:nvSpPr>
        <dsp:cNvPr id="0" name=""/>
        <dsp:cNvSpPr/>
      </dsp:nvSpPr>
      <dsp:spPr>
        <a:xfrm>
          <a:off x="1271507" y="233075"/>
          <a:ext cx="1277601" cy="1277601"/>
        </a:xfrm>
        <a:prstGeom prst="ellipse">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FINANCIAL BACKUP</a:t>
          </a:r>
          <a:endParaRPr lang="en-IN" sz="1200" b="1" kern="1200" dirty="0"/>
        </a:p>
      </dsp:txBody>
      <dsp:txXfrm>
        <a:off x="1458607" y="420175"/>
        <a:ext cx="903401" cy="90340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26A6CA-CA08-4F00-AE61-54DBC73985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805062FB-3214-4AE5-B182-ABBF1CD037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274B90E5-07CA-4435-AC66-7497023975EF}"/>
              </a:ext>
            </a:extLst>
          </p:cNvPr>
          <p:cNvSpPr>
            <a:spLocks noGrp="1"/>
          </p:cNvSpPr>
          <p:nvPr>
            <p:ph type="dt" sz="half" idx="10"/>
          </p:nvPr>
        </p:nvSpPr>
        <p:spPr/>
        <p:txBody>
          <a:bodyPr/>
          <a:lstStyle/>
          <a:p>
            <a:fld id="{9B49721A-5EA0-4F2D-8435-5B54BE03484C}" type="datetimeFigureOut">
              <a:rPr lang="en-IN" smtClean="0"/>
              <a:pPr/>
              <a:t>11-04-2022</a:t>
            </a:fld>
            <a:endParaRPr lang="en-IN"/>
          </a:p>
        </p:txBody>
      </p:sp>
      <p:sp>
        <p:nvSpPr>
          <p:cNvPr id="5" name="Footer Placeholder 4">
            <a:extLst>
              <a:ext uri="{FF2B5EF4-FFF2-40B4-BE49-F238E27FC236}">
                <a16:creationId xmlns:a16="http://schemas.microsoft.com/office/drawing/2014/main" xmlns="" id="{29CEBF2A-642A-4389-B13A-A490FED3E8D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3F807DB5-C676-4AD0-9D0B-967E954BFB9C}"/>
              </a:ext>
            </a:extLst>
          </p:cNvPr>
          <p:cNvSpPr>
            <a:spLocks noGrp="1"/>
          </p:cNvSpPr>
          <p:nvPr>
            <p:ph type="sldNum" sz="quarter" idx="12"/>
          </p:nvPr>
        </p:nvSpPr>
        <p:spPr/>
        <p:txBody>
          <a:bodyPr/>
          <a:lstStyle/>
          <a:p>
            <a:fld id="{2B323B46-6675-4240-8529-B95F205068DD}" type="slidenum">
              <a:rPr lang="en-IN" smtClean="0"/>
              <a:pPr/>
              <a:t>‹#›</a:t>
            </a:fld>
            <a:endParaRPr lang="en-IN"/>
          </a:p>
        </p:txBody>
      </p:sp>
    </p:spTree>
    <p:extLst>
      <p:ext uri="{BB962C8B-B14F-4D97-AF65-F5344CB8AC3E}">
        <p14:creationId xmlns:p14="http://schemas.microsoft.com/office/powerpoint/2010/main" xmlns="" val="500760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C8E9BA-6077-477B-9215-78214F0C8BA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DA3DE034-24BF-4297-BC27-00B60B8855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7DB7463C-1643-458E-AB9F-75AC05F0C0B4}"/>
              </a:ext>
            </a:extLst>
          </p:cNvPr>
          <p:cNvSpPr>
            <a:spLocks noGrp="1"/>
          </p:cNvSpPr>
          <p:nvPr>
            <p:ph type="dt" sz="half" idx="10"/>
          </p:nvPr>
        </p:nvSpPr>
        <p:spPr/>
        <p:txBody>
          <a:bodyPr/>
          <a:lstStyle/>
          <a:p>
            <a:fld id="{9B49721A-5EA0-4F2D-8435-5B54BE03484C}" type="datetimeFigureOut">
              <a:rPr lang="en-IN" smtClean="0"/>
              <a:pPr/>
              <a:t>11-04-2022</a:t>
            </a:fld>
            <a:endParaRPr lang="en-IN"/>
          </a:p>
        </p:txBody>
      </p:sp>
      <p:sp>
        <p:nvSpPr>
          <p:cNvPr id="5" name="Footer Placeholder 4">
            <a:extLst>
              <a:ext uri="{FF2B5EF4-FFF2-40B4-BE49-F238E27FC236}">
                <a16:creationId xmlns:a16="http://schemas.microsoft.com/office/drawing/2014/main" xmlns="" id="{907A864C-DFA1-4A66-B7A7-9534685067D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9C7F18B7-C228-4A86-B622-73751F28DDDD}"/>
              </a:ext>
            </a:extLst>
          </p:cNvPr>
          <p:cNvSpPr>
            <a:spLocks noGrp="1"/>
          </p:cNvSpPr>
          <p:nvPr>
            <p:ph type="sldNum" sz="quarter" idx="12"/>
          </p:nvPr>
        </p:nvSpPr>
        <p:spPr/>
        <p:txBody>
          <a:bodyPr/>
          <a:lstStyle/>
          <a:p>
            <a:fld id="{2B323B46-6675-4240-8529-B95F205068DD}" type="slidenum">
              <a:rPr lang="en-IN" smtClean="0"/>
              <a:pPr/>
              <a:t>‹#›</a:t>
            </a:fld>
            <a:endParaRPr lang="en-IN"/>
          </a:p>
        </p:txBody>
      </p:sp>
    </p:spTree>
    <p:extLst>
      <p:ext uri="{BB962C8B-B14F-4D97-AF65-F5344CB8AC3E}">
        <p14:creationId xmlns:p14="http://schemas.microsoft.com/office/powerpoint/2010/main" xmlns="" val="902180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0A9B35C-8AC5-43AD-B422-F8D208044E2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95C1F238-51FD-4AD8-AFD9-C0A8070B33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576BDBB5-4D7C-4C57-87ED-0447A8776893}"/>
              </a:ext>
            </a:extLst>
          </p:cNvPr>
          <p:cNvSpPr>
            <a:spLocks noGrp="1"/>
          </p:cNvSpPr>
          <p:nvPr>
            <p:ph type="dt" sz="half" idx="10"/>
          </p:nvPr>
        </p:nvSpPr>
        <p:spPr/>
        <p:txBody>
          <a:bodyPr/>
          <a:lstStyle/>
          <a:p>
            <a:fld id="{9B49721A-5EA0-4F2D-8435-5B54BE03484C}" type="datetimeFigureOut">
              <a:rPr lang="en-IN" smtClean="0"/>
              <a:pPr/>
              <a:t>11-04-2022</a:t>
            </a:fld>
            <a:endParaRPr lang="en-IN"/>
          </a:p>
        </p:txBody>
      </p:sp>
      <p:sp>
        <p:nvSpPr>
          <p:cNvPr id="5" name="Footer Placeholder 4">
            <a:extLst>
              <a:ext uri="{FF2B5EF4-FFF2-40B4-BE49-F238E27FC236}">
                <a16:creationId xmlns:a16="http://schemas.microsoft.com/office/drawing/2014/main" xmlns="" id="{01639337-6F43-4452-9933-78A7664715B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A642A0ED-118E-44BE-9A95-54975587424A}"/>
              </a:ext>
            </a:extLst>
          </p:cNvPr>
          <p:cNvSpPr>
            <a:spLocks noGrp="1"/>
          </p:cNvSpPr>
          <p:nvPr>
            <p:ph type="sldNum" sz="quarter" idx="12"/>
          </p:nvPr>
        </p:nvSpPr>
        <p:spPr/>
        <p:txBody>
          <a:bodyPr/>
          <a:lstStyle/>
          <a:p>
            <a:fld id="{2B323B46-6675-4240-8529-B95F205068DD}" type="slidenum">
              <a:rPr lang="en-IN" smtClean="0"/>
              <a:pPr/>
              <a:t>‹#›</a:t>
            </a:fld>
            <a:endParaRPr lang="en-IN"/>
          </a:p>
        </p:txBody>
      </p:sp>
    </p:spTree>
    <p:extLst>
      <p:ext uri="{BB962C8B-B14F-4D97-AF65-F5344CB8AC3E}">
        <p14:creationId xmlns:p14="http://schemas.microsoft.com/office/powerpoint/2010/main" xmlns="" val="215413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5F994F-A7A4-44F9-99C0-46D8FD6A9DD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4639BCD8-1293-4995-9CE7-9AD010845A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EDC707A7-F5B0-4357-91D8-F001E1DFB611}"/>
              </a:ext>
            </a:extLst>
          </p:cNvPr>
          <p:cNvSpPr>
            <a:spLocks noGrp="1"/>
          </p:cNvSpPr>
          <p:nvPr>
            <p:ph type="dt" sz="half" idx="10"/>
          </p:nvPr>
        </p:nvSpPr>
        <p:spPr/>
        <p:txBody>
          <a:bodyPr/>
          <a:lstStyle/>
          <a:p>
            <a:fld id="{9B49721A-5EA0-4F2D-8435-5B54BE03484C}" type="datetimeFigureOut">
              <a:rPr lang="en-IN" smtClean="0"/>
              <a:pPr/>
              <a:t>11-04-2022</a:t>
            </a:fld>
            <a:endParaRPr lang="en-IN"/>
          </a:p>
        </p:txBody>
      </p:sp>
      <p:sp>
        <p:nvSpPr>
          <p:cNvPr id="5" name="Footer Placeholder 4">
            <a:extLst>
              <a:ext uri="{FF2B5EF4-FFF2-40B4-BE49-F238E27FC236}">
                <a16:creationId xmlns:a16="http://schemas.microsoft.com/office/drawing/2014/main" xmlns="" id="{C8D5E768-ACE0-40ED-AE1F-7F4ABF35F02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8C440C41-1D2F-42AE-8632-66F0CA66B68F}"/>
              </a:ext>
            </a:extLst>
          </p:cNvPr>
          <p:cNvSpPr>
            <a:spLocks noGrp="1"/>
          </p:cNvSpPr>
          <p:nvPr>
            <p:ph type="sldNum" sz="quarter" idx="12"/>
          </p:nvPr>
        </p:nvSpPr>
        <p:spPr/>
        <p:txBody>
          <a:bodyPr/>
          <a:lstStyle/>
          <a:p>
            <a:fld id="{2B323B46-6675-4240-8529-B95F205068DD}" type="slidenum">
              <a:rPr lang="en-IN" smtClean="0"/>
              <a:pPr/>
              <a:t>‹#›</a:t>
            </a:fld>
            <a:endParaRPr lang="en-IN"/>
          </a:p>
        </p:txBody>
      </p:sp>
    </p:spTree>
    <p:extLst>
      <p:ext uri="{BB962C8B-B14F-4D97-AF65-F5344CB8AC3E}">
        <p14:creationId xmlns:p14="http://schemas.microsoft.com/office/powerpoint/2010/main" xmlns="" val="2306555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7B606F-6869-4F2D-B818-9B68866ABD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50ACCEB4-A4DE-4580-93F5-BA6325A921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3C3029C-B5F1-46A5-B56A-FA14F5403B0B}"/>
              </a:ext>
            </a:extLst>
          </p:cNvPr>
          <p:cNvSpPr>
            <a:spLocks noGrp="1"/>
          </p:cNvSpPr>
          <p:nvPr>
            <p:ph type="dt" sz="half" idx="10"/>
          </p:nvPr>
        </p:nvSpPr>
        <p:spPr/>
        <p:txBody>
          <a:bodyPr/>
          <a:lstStyle/>
          <a:p>
            <a:fld id="{9B49721A-5EA0-4F2D-8435-5B54BE03484C}" type="datetimeFigureOut">
              <a:rPr lang="en-IN" smtClean="0"/>
              <a:pPr/>
              <a:t>11-04-2022</a:t>
            </a:fld>
            <a:endParaRPr lang="en-IN"/>
          </a:p>
        </p:txBody>
      </p:sp>
      <p:sp>
        <p:nvSpPr>
          <p:cNvPr id="5" name="Footer Placeholder 4">
            <a:extLst>
              <a:ext uri="{FF2B5EF4-FFF2-40B4-BE49-F238E27FC236}">
                <a16:creationId xmlns:a16="http://schemas.microsoft.com/office/drawing/2014/main" xmlns="" id="{CFC6A486-9688-40E6-A18A-466CF6D7702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DF7DA130-F4F2-4907-923B-61B7E26044FE}"/>
              </a:ext>
            </a:extLst>
          </p:cNvPr>
          <p:cNvSpPr>
            <a:spLocks noGrp="1"/>
          </p:cNvSpPr>
          <p:nvPr>
            <p:ph type="sldNum" sz="quarter" idx="12"/>
          </p:nvPr>
        </p:nvSpPr>
        <p:spPr/>
        <p:txBody>
          <a:bodyPr/>
          <a:lstStyle/>
          <a:p>
            <a:fld id="{2B323B46-6675-4240-8529-B95F205068DD}" type="slidenum">
              <a:rPr lang="en-IN" smtClean="0"/>
              <a:pPr/>
              <a:t>‹#›</a:t>
            </a:fld>
            <a:endParaRPr lang="en-IN"/>
          </a:p>
        </p:txBody>
      </p:sp>
    </p:spTree>
    <p:extLst>
      <p:ext uri="{BB962C8B-B14F-4D97-AF65-F5344CB8AC3E}">
        <p14:creationId xmlns:p14="http://schemas.microsoft.com/office/powerpoint/2010/main" xmlns="" val="1079258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87105F-3D8A-49E2-857A-EB5C36BC156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04D8132A-878A-4C20-80E2-009D3DB38C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0BF9FD7E-1628-48F2-86D6-24D330E859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85E818B3-4176-4F39-9634-82A5CF57902D}"/>
              </a:ext>
            </a:extLst>
          </p:cNvPr>
          <p:cNvSpPr>
            <a:spLocks noGrp="1"/>
          </p:cNvSpPr>
          <p:nvPr>
            <p:ph type="dt" sz="half" idx="10"/>
          </p:nvPr>
        </p:nvSpPr>
        <p:spPr/>
        <p:txBody>
          <a:bodyPr/>
          <a:lstStyle/>
          <a:p>
            <a:fld id="{9B49721A-5EA0-4F2D-8435-5B54BE03484C}" type="datetimeFigureOut">
              <a:rPr lang="en-IN" smtClean="0"/>
              <a:pPr/>
              <a:t>11-04-2022</a:t>
            </a:fld>
            <a:endParaRPr lang="en-IN"/>
          </a:p>
        </p:txBody>
      </p:sp>
      <p:sp>
        <p:nvSpPr>
          <p:cNvPr id="6" name="Footer Placeholder 5">
            <a:extLst>
              <a:ext uri="{FF2B5EF4-FFF2-40B4-BE49-F238E27FC236}">
                <a16:creationId xmlns:a16="http://schemas.microsoft.com/office/drawing/2014/main" xmlns="" id="{472AA7A0-7E37-46A9-97A6-74DAEFDA87E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B3F52C01-AFB9-48D6-8F68-FD6F9B7CC38A}"/>
              </a:ext>
            </a:extLst>
          </p:cNvPr>
          <p:cNvSpPr>
            <a:spLocks noGrp="1"/>
          </p:cNvSpPr>
          <p:nvPr>
            <p:ph type="sldNum" sz="quarter" idx="12"/>
          </p:nvPr>
        </p:nvSpPr>
        <p:spPr/>
        <p:txBody>
          <a:bodyPr/>
          <a:lstStyle/>
          <a:p>
            <a:fld id="{2B323B46-6675-4240-8529-B95F205068DD}" type="slidenum">
              <a:rPr lang="en-IN" smtClean="0"/>
              <a:pPr/>
              <a:t>‹#›</a:t>
            </a:fld>
            <a:endParaRPr lang="en-IN"/>
          </a:p>
        </p:txBody>
      </p:sp>
    </p:spTree>
    <p:extLst>
      <p:ext uri="{BB962C8B-B14F-4D97-AF65-F5344CB8AC3E}">
        <p14:creationId xmlns:p14="http://schemas.microsoft.com/office/powerpoint/2010/main" xmlns="" val="4293281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B1D228-3925-492F-8986-2FE068C8920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601E7B88-C5CE-46A4-8F55-A23238BAC5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893FAA3-020C-4087-A952-C4C36E68F3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8D2AB803-9793-42C7-B03A-7E2F6E6862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64D4D30-729E-4F9C-8AEE-8EBD0954DB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B107C973-AF17-4810-9394-DFEAE699E39F}"/>
              </a:ext>
            </a:extLst>
          </p:cNvPr>
          <p:cNvSpPr>
            <a:spLocks noGrp="1"/>
          </p:cNvSpPr>
          <p:nvPr>
            <p:ph type="dt" sz="half" idx="10"/>
          </p:nvPr>
        </p:nvSpPr>
        <p:spPr/>
        <p:txBody>
          <a:bodyPr/>
          <a:lstStyle/>
          <a:p>
            <a:fld id="{9B49721A-5EA0-4F2D-8435-5B54BE03484C}" type="datetimeFigureOut">
              <a:rPr lang="en-IN" smtClean="0"/>
              <a:pPr/>
              <a:t>11-04-2022</a:t>
            </a:fld>
            <a:endParaRPr lang="en-IN"/>
          </a:p>
        </p:txBody>
      </p:sp>
      <p:sp>
        <p:nvSpPr>
          <p:cNvPr id="8" name="Footer Placeholder 7">
            <a:extLst>
              <a:ext uri="{FF2B5EF4-FFF2-40B4-BE49-F238E27FC236}">
                <a16:creationId xmlns:a16="http://schemas.microsoft.com/office/drawing/2014/main" xmlns="" id="{6C8F9936-D42E-4A99-B1A9-B6F2038579BE}"/>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C7BB4157-D5B2-4A6D-A64F-3D7270E58E88}"/>
              </a:ext>
            </a:extLst>
          </p:cNvPr>
          <p:cNvSpPr>
            <a:spLocks noGrp="1"/>
          </p:cNvSpPr>
          <p:nvPr>
            <p:ph type="sldNum" sz="quarter" idx="12"/>
          </p:nvPr>
        </p:nvSpPr>
        <p:spPr/>
        <p:txBody>
          <a:bodyPr/>
          <a:lstStyle/>
          <a:p>
            <a:fld id="{2B323B46-6675-4240-8529-B95F205068DD}" type="slidenum">
              <a:rPr lang="en-IN" smtClean="0"/>
              <a:pPr/>
              <a:t>‹#›</a:t>
            </a:fld>
            <a:endParaRPr lang="en-IN"/>
          </a:p>
        </p:txBody>
      </p:sp>
    </p:spTree>
    <p:extLst>
      <p:ext uri="{BB962C8B-B14F-4D97-AF65-F5344CB8AC3E}">
        <p14:creationId xmlns:p14="http://schemas.microsoft.com/office/powerpoint/2010/main" xmlns="" val="4129398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6E0FF6-0B5A-4D10-B959-429BF335D31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82B1C18D-E115-4723-B972-9537413274E3}"/>
              </a:ext>
            </a:extLst>
          </p:cNvPr>
          <p:cNvSpPr>
            <a:spLocks noGrp="1"/>
          </p:cNvSpPr>
          <p:nvPr>
            <p:ph type="dt" sz="half" idx="10"/>
          </p:nvPr>
        </p:nvSpPr>
        <p:spPr/>
        <p:txBody>
          <a:bodyPr/>
          <a:lstStyle/>
          <a:p>
            <a:fld id="{9B49721A-5EA0-4F2D-8435-5B54BE03484C}" type="datetimeFigureOut">
              <a:rPr lang="en-IN" smtClean="0"/>
              <a:pPr/>
              <a:t>11-04-2022</a:t>
            </a:fld>
            <a:endParaRPr lang="en-IN"/>
          </a:p>
        </p:txBody>
      </p:sp>
      <p:sp>
        <p:nvSpPr>
          <p:cNvPr id="4" name="Footer Placeholder 3">
            <a:extLst>
              <a:ext uri="{FF2B5EF4-FFF2-40B4-BE49-F238E27FC236}">
                <a16:creationId xmlns:a16="http://schemas.microsoft.com/office/drawing/2014/main" xmlns="" id="{51A9AE8D-62E3-40D3-AE77-2D58768DD7B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2BBDE838-F09C-45FD-9AE0-8FA9469C3196}"/>
              </a:ext>
            </a:extLst>
          </p:cNvPr>
          <p:cNvSpPr>
            <a:spLocks noGrp="1"/>
          </p:cNvSpPr>
          <p:nvPr>
            <p:ph type="sldNum" sz="quarter" idx="12"/>
          </p:nvPr>
        </p:nvSpPr>
        <p:spPr/>
        <p:txBody>
          <a:bodyPr/>
          <a:lstStyle/>
          <a:p>
            <a:fld id="{2B323B46-6675-4240-8529-B95F205068DD}" type="slidenum">
              <a:rPr lang="en-IN" smtClean="0"/>
              <a:pPr/>
              <a:t>‹#›</a:t>
            </a:fld>
            <a:endParaRPr lang="en-IN"/>
          </a:p>
        </p:txBody>
      </p:sp>
    </p:spTree>
    <p:extLst>
      <p:ext uri="{BB962C8B-B14F-4D97-AF65-F5344CB8AC3E}">
        <p14:creationId xmlns:p14="http://schemas.microsoft.com/office/powerpoint/2010/main" xmlns="" val="4008168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22E0F2B-A1BE-4357-96DE-BF695888F8B8}"/>
              </a:ext>
            </a:extLst>
          </p:cNvPr>
          <p:cNvSpPr>
            <a:spLocks noGrp="1"/>
          </p:cNvSpPr>
          <p:nvPr>
            <p:ph type="dt" sz="half" idx="10"/>
          </p:nvPr>
        </p:nvSpPr>
        <p:spPr/>
        <p:txBody>
          <a:bodyPr/>
          <a:lstStyle/>
          <a:p>
            <a:fld id="{9B49721A-5EA0-4F2D-8435-5B54BE03484C}" type="datetimeFigureOut">
              <a:rPr lang="en-IN" smtClean="0"/>
              <a:pPr/>
              <a:t>11-04-2022</a:t>
            </a:fld>
            <a:endParaRPr lang="en-IN"/>
          </a:p>
        </p:txBody>
      </p:sp>
      <p:sp>
        <p:nvSpPr>
          <p:cNvPr id="3" name="Footer Placeholder 2">
            <a:extLst>
              <a:ext uri="{FF2B5EF4-FFF2-40B4-BE49-F238E27FC236}">
                <a16:creationId xmlns:a16="http://schemas.microsoft.com/office/drawing/2014/main" xmlns="" id="{02E62893-638C-4079-8E6E-5599A1EE6882}"/>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8C107942-A0BD-421E-81FB-3B7217D264BB}"/>
              </a:ext>
            </a:extLst>
          </p:cNvPr>
          <p:cNvSpPr>
            <a:spLocks noGrp="1"/>
          </p:cNvSpPr>
          <p:nvPr>
            <p:ph type="sldNum" sz="quarter" idx="12"/>
          </p:nvPr>
        </p:nvSpPr>
        <p:spPr/>
        <p:txBody>
          <a:bodyPr/>
          <a:lstStyle/>
          <a:p>
            <a:fld id="{2B323B46-6675-4240-8529-B95F205068DD}" type="slidenum">
              <a:rPr lang="en-IN" smtClean="0"/>
              <a:pPr/>
              <a:t>‹#›</a:t>
            </a:fld>
            <a:endParaRPr lang="en-IN"/>
          </a:p>
        </p:txBody>
      </p:sp>
    </p:spTree>
    <p:extLst>
      <p:ext uri="{BB962C8B-B14F-4D97-AF65-F5344CB8AC3E}">
        <p14:creationId xmlns:p14="http://schemas.microsoft.com/office/powerpoint/2010/main" xmlns="" val="1539060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F66614-22C3-46F2-9E38-CAA57FF3DB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DEFB74AA-557C-4612-8255-C3BBE2DB4A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663D33C0-9E3D-46FD-8286-6E46A4E39A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0638753-3C0A-4B20-A5EA-FD71B95FA1EC}"/>
              </a:ext>
            </a:extLst>
          </p:cNvPr>
          <p:cNvSpPr>
            <a:spLocks noGrp="1"/>
          </p:cNvSpPr>
          <p:nvPr>
            <p:ph type="dt" sz="half" idx="10"/>
          </p:nvPr>
        </p:nvSpPr>
        <p:spPr/>
        <p:txBody>
          <a:bodyPr/>
          <a:lstStyle/>
          <a:p>
            <a:fld id="{9B49721A-5EA0-4F2D-8435-5B54BE03484C}" type="datetimeFigureOut">
              <a:rPr lang="en-IN" smtClean="0"/>
              <a:pPr/>
              <a:t>11-04-2022</a:t>
            </a:fld>
            <a:endParaRPr lang="en-IN"/>
          </a:p>
        </p:txBody>
      </p:sp>
      <p:sp>
        <p:nvSpPr>
          <p:cNvPr id="6" name="Footer Placeholder 5">
            <a:extLst>
              <a:ext uri="{FF2B5EF4-FFF2-40B4-BE49-F238E27FC236}">
                <a16:creationId xmlns:a16="http://schemas.microsoft.com/office/drawing/2014/main" xmlns="" id="{9063C7D8-CAB6-4E45-BA8D-56CC3B75F63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9DC4E955-9CD7-422E-9495-CC600918F196}"/>
              </a:ext>
            </a:extLst>
          </p:cNvPr>
          <p:cNvSpPr>
            <a:spLocks noGrp="1"/>
          </p:cNvSpPr>
          <p:nvPr>
            <p:ph type="sldNum" sz="quarter" idx="12"/>
          </p:nvPr>
        </p:nvSpPr>
        <p:spPr/>
        <p:txBody>
          <a:bodyPr/>
          <a:lstStyle/>
          <a:p>
            <a:fld id="{2B323B46-6675-4240-8529-B95F205068DD}" type="slidenum">
              <a:rPr lang="en-IN" smtClean="0"/>
              <a:pPr/>
              <a:t>‹#›</a:t>
            </a:fld>
            <a:endParaRPr lang="en-IN"/>
          </a:p>
        </p:txBody>
      </p:sp>
    </p:spTree>
    <p:extLst>
      <p:ext uri="{BB962C8B-B14F-4D97-AF65-F5344CB8AC3E}">
        <p14:creationId xmlns:p14="http://schemas.microsoft.com/office/powerpoint/2010/main" xmlns="" val="476043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2A77F0-C12F-4718-999D-89E568FCEF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9BA9456A-121B-4276-AA4A-9EFBD0BEF6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EEBB0F75-904E-4315-A23E-00303420FD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ACC585F-D62A-4D0B-9F97-BEE433A62D74}"/>
              </a:ext>
            </a:extLst>
          </p:cNvPr>
          <p:cNvSpPr>
            <a:spLocks noGrp="1"/>
          </p:cNvSpPr>
          <p:nvPr>
            <p:ph type="dt" sz="half" idx="10"/>
          </p:nvPr>
        </p:nvSpPr>
        <p:spPr/>
        <p:txBody>
          <a:bodyPr/>
          <a:lstStyle/>
          <a:p>
            <a:fld id="{9B49721A-5EA0-4F2D-8435-5B54BE03484C}" type="datetimeFigureOut">
              <a:rPr lang="en-IN" smtClean="0"/>
              <a:pPr/>
              <a:t>11-04-2022</a:t>
            </a:fld>
            <a:endParaRPr lang="en-IN"/>
          </a:p>
        </p:txBody>
      </p:sp>
      <p:sp>
        <p:nvSpPr>
          <p:cNvPr id="6" name="Footer Placeholder 5">
            <a:extLst>
              <a:ext uri="{FF2B5EF4-FFF2-40B4-BE49-F238E27FC236}">
                <a16:creationId xmlns:a16="http://schemas.microsoft.com/office/drawing/2014/main" xmlns="" id="{EDB4C51A-5DAA-47B3-A434-0A61E200DC6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9B09FB63-F4EA-437E-A674-935764F31302}"/>
              </a:ext>
            </a:extLst>
          </p:cNvPr>
          <p:cNvSpPr>
            <a:spLocks noGrp="1"/>
          </p:cNvSpPr>
          <p:nvPr>
            <p:ph type="sldNum" sz="quarter" idx="12"/>
          </p:nvPr>
        </p:nvSpPr>
        <p:spPr/>
        <p:txBody>
          <a:bodyPr/>
          <a:lstStyle/>
          <a:p>
            <a:fld id="{2B323B46-6675-4240-8529-B95F205068DD}" type="slidenum">
              <a:rPr lang="en-IN" smtClean="0"/>
              <a:pPr/>
              <a:t>‹#›</a:t>
            </a:fld>
            <a:endParaRPr lang="en-IN"/>
          </a:p>
        </p:txBody>
      </p:sp>
    </p:spTree>
    <p:extLst>
      <p:ext uri="{BB962C8B-B14F-4D97-AF65-F5344CB8AC3E}">
        <p14:creationId xmlns:p14="http://schemas.microsoft.com/office/powerpoint/2010/main" xmlns="" val="1709168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C9F5CA6-DA13-4841-A2F8-88DB33EFC1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F0DCDACB-C5C1-4805-83B9-8D59406B7D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B8E73E1D-FD40-44BC-B05B-2C73EFE1EE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49721A-5EA0-4F2D-8435-5B54BE03484C}" type="datetimeFigureOut">
              <a:rPr lang="en-IN" smtClean="0"/>
              <a:pPr/>
              <a:t>11-04-2022</a:t>
            </a:fld>
            <a:endParaRPr lang="en-IN"/>
          </a:p>
        </p:txBody>
      </p:sp>
      <p:sp>
        <p:nvSpPr>
          <p:cNvPr id="5" name="Footer Placeholder 4">
            <a:extLst>
              <a:ext uri="{FF2B5EF4-FFF2-40B4-BE49-F238E27FC236}">
                <a16:creationId xmlns:a16="http://schemas.microsoft.com/office/drawing/2014/main" xmlns="" id="{27347F36-9FD3-403F-A271-38B53350E6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7C55BAA6-34C5-4860-BD63-F397B0CC03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323B46-6675-4240-8529-B95F205068DD}" type="slidenum">
              <a:rPr lang="en-IN" smtClean="0"/>
              <a:pPr/>
              <a:t>‹#›</a:t>
            </a:fld>
            <a:endParaRPr lang="en-IN"/>
          </a:p>
        </p:txBody>
      </p:sp>
    </p:spTree>
    <p:extLst>
      <p:ext uri="{BB962C8B-B14F-4D97-AF65-F5344CB8AC3E}">
        <p14:creationId xmlns:p14="http://schemas.microsoft.com/office/powerpoint/2010/main" xmlns="" val="2133722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2B6861-35FA-429F-818C-4348BCA658C4}"/>
              </a:ext>
            </a:extLst>
          </p:cNvPr>
          <p:cNvSpPr>
            <a:spLocks noGrp="1"/>
          </p:cNvSpPr>
          <p:nvPr>
            <p:ph type="ctrTitle"/>
          </p:nvPr>
        </p:nvSpPr>
        <p:spPr>
          <a:xfrm>
            <a:off x="1496705" y="2261252"/>
            <a:ext cx="9144000" cy="1833563"/>
          </a:xfrm>
        </p:spPr>
        <p:txBody>
          <a:bodyPr/>
          <a:lstStyle/>
          <a:p>
            <a:r>
              <a:rPr lang="en-US" sz="96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PROSTHESIS</a:t>
            </a:r>
            <a:endParaRPr lang="en-IN"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69390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DE43A6-A45C-4ECB-896B-4997D70C19F7}"/>
              </a:ext>
            </a:extLst>
          </p:cNvPr>
          <p:cNvSpPr>
            <a:spLocks noGrp="1"/>
          </p:cNvSpPr>
          <p:nvPr>
            <p:ph type="title"/>
          </p:nvPr>
        </p:nvSpPr>
        <p:spPr/>
        <p:txBody>
          <a:bodyPr/>
          <a:lstStyle/>
          <a:p>
            <a:pPr algn="ctr"/>
            <a:r>
              <a:rPr lang="en-US" sz="5400" b="1" u="sng" dirty="0">
                <a:effectLst>
                  <a:outerShdw blurRad="38100" dist="38100" dir="2700000" algn="tl">
                    <a:srgbClr val="000000">
                      <a:alpha val="43137"/>
                    </a:srgbClr>
                  </a:outerShdw>
                </a:effectLst>
              </a:rPr>
              <a:t>ABOVE ELBOW PROSTHESIS</a:t>
            </a:r>
            <a:endParaRPr lang="en-IN" b="1" u="sng"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xmlns="" id="{CA60B870-105B-40E1-A1F9-295800E1D942}"/>
              </a:ext>
            </a:extLst>
          </p:cNvPr>
          <p:cNvSpPr>
            <a:spLocks noGrp="1"/>
          </p:cNvSpPr>
          <p:nvPr>
            <p:ph sz="half" idx="1"/>
          </p:nvPr>
        </p:nvSpPr>
        <p:spPr>
          <a:xfrm>
            <a:off x="294640" y="1564640"/>
            <a:ext cx="6563360" cy="4928235"/>
          </a:xfrm>
        </p:spPr>
        <p:txBody>
          <a:bodyPr>
            <a:normAutofit lnSpcReduction="10000"/>
          </a:bodyPr>
          <a:lstStyle/>
          <a:p>
            <a:pPr algn="just"/>
            <a:r>
              <a:rPr lang="en-US" dirty="0"/>
              <a:t>It has an upper arm unit, below elbow unit connected by elbow joint.</a:t>
            </a:r>
          </a:p>
          <a:p>
            <a:pPr algn="just"/>
            <a:r>
              <a:rPr lang="en-US" dirty="0"/>
              <a:t>Cable control system is called the Bowden dual control cable system, because it controls the movements of both elbow and terminal devices.</a:t>
            </a:r>
          </a:p>
          <a:p>
            <a:pPr algn="just"/>
            <a:r>
              <a:rPr lang="en-US" dirty="0"/>
              <a:t>Stump socks are worn by patients to absorb perspiration, provide warmth and to enhance comfort and fit of the socket.</a:t>
            </a:r>
          </a:p>
          <a:p>
            <a:pPr algn="just"/>
            <a:r>
              <a:rPr lang="en-US" dirty="0"/>
              <a:t>Very often a unilateral AE amputee chooses to use a cosmetic hand without function.  </a:t>
            </a:r>
            <a:endParaRPr lang="en-IN"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62314" y="1496113"/>
            <a:ext cx="3637805" cy="24207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177563" y="3895322"/>
            <a:ext cx="2518568" cy="2518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05255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C16D63-E4BB-4845-B8EC-B7F63DC4D0D6}"/>
              </a:ext>
            </a:extLst>
          </p:cNvPr>
          <p:cNvSpPr>
            <a:spLocks noGrp="1"/>
          </p:cNvSpPr>
          <p:nvPr>
            <p:ph type="title"/>
          </p:nvPr>
        </p:nvSpPr>
        <p:spPr/>
        <p:txBody>
          <a:bodyPr/>
          <a:lstStyle/>
          <a:p>
            <a:pPr algn="ctr"/>
            <a:r>
              <a:rPr lang="en-US" sz="5400" b="1" u="sng" dirty="0">
                <a:effectLst>
                  <a:outerShdw blurRad="38100" dist="38100" dir="2700000" algn="tl">
                    <a:srgbClr val="000000">
                      <a:alpha val="43137"/>
                    </a:srgbClr>
                  </a:outerShdw>
                </a:effectLst>
              </a:rPr>
              <a:t>BELOW ELBOW PROSTHESIS</a:t>
            </a:r>
            <a:endParaRPr lang="en-IN" b="1" u="sng"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xmlns="" id="{4F329308-29DA-4668-B0F5-FA408E7CBA2E}"/>
              </a:ext>
            </a:extLst>
          </p:cNvPr>
          <p:cNvSpPr>
            <a:spLocks noGrp="1"/>
          </p:cNvSpPr>
          <p:nvPr>
            <p:ph sz="half" idx="1"/>
          </p:nvPr>
        </p:nvSpPr>
        <p:spPr>
          <a:xfrm>
            <a:off x="640080" y="1493520"/>
            <a:ext cx="5379720" cy="4999355"/>
          </a:xfrm>
        </p:spPr>
        <p:txBody>
          <a:bodyPr/>
          <a:lstStyle/>
          <a:p>
            <a:r>
              <a:rPr lang="en-US" dirty="0"/>
              <a:t>Same as above elbow prosthesis except for elbow unit and dual control cables.</a:t>
            </a:r>
          </a:p>
          <a:p>
            <a:r>
              <a:rPr lang="en-US" dirty="0"/>
              <a:t>Anatomical elbow present</a:t>
            </a:r>
          </a:p>
          <a:p>
            <a:r>
              <a:rPr lang="en-US" dirty="0"/>
              <a:t>Cable system operates the mechanical terminal devices</a:t>
            </a:r>
          </a:p>
          <a:p>
            <a:r>
              <a:rPr lang="en-US" dirty="0"/>
              <a:t>More convenient than above elbow prosthesis</a:t>
            </a:r>
          </a:p>
          <a:p>
            <a:pPr marL="0" indent="0">
              <a:buNone/>
            </a:pPr>
            <a:endParaRPr lang="en-IN"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85885" y="1479977"/>
            <a:ext cx="4304778" cy="1970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78923" y="3666106"/>
            <a:ext cx="3883915" cy="25845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062838" y="3159220"/>
            <a:ext cx="3129162" cy="3129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15460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9D82A6-40C4-43E6-8252-BD2FA8CAD0DA}"/>
              </a:ext>
            </a:extLst>
          </p:cNvPr>
          <p:cNvSpPr>
            <a:spLocks noGrp="1"/>
          </p:cNvSpPr>
          <p:nvPr>
            <p:ph type="title"/>
          </p:nvPr>
        </p:nvSpPr>
        <p:spPr/>
        <p:txBody>
          <a:bodyPr/>
          <a:lstStyle/>
          <a:p>
            <a:pPr algn="ctr"/>
            <a:r>
              <a:rPr lang="en-US" sz="5400" b="1" u="sng" dirty="0">
                <a:effectLst>
                  <a:outerShdw blurRad="38100" dist="38100" dir="2700000" algn="tl">
                    <a:srgbClr val="000000">
                      <a:alpha val="43137"/>
                    </a:srgbClr>
                  </a:outerShdw>
                </a:effectLst>
              </a:rPr>
              <a:t>MYOELECTRIC PROSTHESIS</a:t>
            </a:r>
            <a:endParaRPr lang="en-IN" b="1" u="sng"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xmlns="" id="{99219CF3-797D-41A1-A898-31941B6602F9}"/>
              </a:ext>
            </a:extLst>
          </p:cNvPr>
          <p:cNvSpPr>
            <a:spLocks noGrp="1"/>
          </p:cNvSpPr>
          <p:nvPr>
            <p:ph sz="half" idx="1"/>
          </p:nvPr>
        </p:nvSpPr>
        <p:spPr>
          <a:xfrm>
            <a:off x="548640" y="1544320"/>
            <a:ext cx="11074400" cy="5029200"/>
          </a:xfrm>
        </p:spPr>
        <p:txBody>
          <a:bodyPr>
            <a:normAutofit fontScale="92500" lnSpcReduction="10000"/>
          </a:bodyPr>
          <a:lstStyle/>
          <a:p>
            <a:pPr algn="just"/>
            <a:r>
              <a:rPr lang="en-US" dirty="0"/>
              <a:t>Uses signals or potentials from muscles through electromyography within a person’s stump.</a:t>
            </a:r>
          </a:p>
          <a:p>
            <a:pPr algn="just"/>
            <a:r>
              <a:rPr lang="en-US" dirty="0"/>
              <a:t>Control of the motor regulates the extent or speed of the prosthesis such as elbow flexion or extension, or opening and closing of the fingers of the terminal devices.</a:t>
            </a:r>
          </a:p>
          <a:p>
            <a:pPr algn="just"/>
            <a:r>
              <a:rPr lang="en-US" dirty="0"/>
              <a:t>It uses natural muscle stimuli, less energy expenditure, decreased body movements to control prosthesis, provides  more mobility pinch force and cosmetic appearance than body powered prostheses.</a:t>
            </a:r>
          </a:p>
          <a:p>
            <a:pPr algn="just"/>
            <a:r>
              <a:rPr lang="en-US" dirty="0"/>
              <a:t>The basic disadvantages include that it is very expensive, need servicing on regular basis, battery needs to be recharged regularly, lack of proprioceptive feedback, cannot control fine rhythmic and fine movements, poor motor control, dysfunctional in water, it is heavy, needs skilled technical backup to repair. </a:t>
            </a:r>
            <a:endParaRPr lang="en-IN" dirty="0"/>
          </a:p>
        </p:txBody>
      </p:sp>
    </p:spTree>
    <p:extLst>
      <p:ext uri="{BB962C8B-B14F-4D97-AF65-F5344CB8AC3E}">
        <p14:creationId xmlns:p14="http://schemas.microsoft.com/office/powerpoint/2010/main" xmlns="" val="2122429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0598" y="156927"/>
            <a:ext cx="6103724" cy="35416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72382" y="273179"/>
            <a:ext cx="5210352" cy="2565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813945" y="3121983"/>
            <a:ext cx="6168789" cy="37303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60597" y="3807725"/>
            <a:ext cx="5407689" cy="3044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37141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2D534D-A7CB-4016-887F-7BD43BA1A12D}"/>
              </a:ext>
            </a:extLst>
          </p:cNvPr>
          <p:cNvSpPr>
            <a:spLocks noGrp="1"/>
          </p:cNvSpPr>
          <p:nvPr>
            <p:ph type="title"/>
          </p:nvPr>
        </p:nvSpPr>
        <p:spPr/>
        <p:txBody>
          <a:bodyPr/>
          <a:lstStyle/>
          <a:p>
            <a:pPr algn="ctr"/>
            <a:r>
              <a:rPr lang="en-US" sz="6000" b="1" u="sng" dirty="0">
                <a:effectLst>
                  <a:outerShdw blurRad="38100" dist="38100" dir="2700000" algn="tl">
                    <a:srgbClr val="000000">
                      <a:alpha val="43137"/>
                    </a:srgbClr>
                  </a:outerShdw>
                </a:effectLst>
              </a:rPr>
              <a:t>PARTS OF L/L PROSTHESIS</a:t>
            </a:r>
            <a:endParaRPr lang="en-IN" b="1" u="sng"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xmlns="" id="{2E1CC9A4-0267-4400-9A98-C23255985F5A}"/>
              </a:ext>
            </a:extLst>
          </p:cNvPr>
          <p:cNvSpPr>
            <a:spLocks noGrp="1"/>
          </p:cNvSpPr>
          <p:nvPr>
            <p:ph idx="1"/>
          </p:nvPr>
        </p:nvSpPr>
        <p:spPr>
          <a:xfrm>
            <a:off x="381000" y="1503681"/>
            <a:ext cx="11424920" cy="2418079"/>
          </a:xfrm>
        </p:spPr>
        <p:txBody>
          <a:bodyPr>
            <a:normAutofit fontScale="92500" lnSpcReduction="10000"/>
          </a:bodyPr>
          <a:lstStyle/>
          <a:p>
            <a:pPr marL="514350" indent="-514350">
              <a:buAutoNum type="alphaUcPeriod"/>
            </a:pPr>
            <a:r>
              <a:rPr lang="en-US" dirty="0"/>
              <a:t>Socket construction: individually constructed for every patient.</a:t>
            </a:r>
          </a:p>
          <a:p>
            <a:pPr marL="514350" indent="-514350">
              <a:buAutoNum type="alphaUcPeriod"/>
            </a:pPr>
            <a:r>
              <a:rPr lang="en-US" dirty="0"/>
              <a:t>Body of Prosthesis: emphasis is on the stability, weight bearing and light weight of the extremity; exoskeleton is made up of resin, HDPE, willow wood, </a:t>
            </a:r>
            <a:r>
              <a:rPr lang="en-US" dirty="0" err="1"/>
              <a:t>etc</a:t>
            </a:r>
            <a:r>
              <a:rPr lang="en-US" dirty="0"/>
              <a:t>; endoskeleton is made up of metal alloy pylons.</a:t>
            </a:r>
          </a:p>
          <a:p>
            <a:pPr marL="514350" indent="-514350">
              <a:buAutoNum type="alphaUcPeriod"/>
            </a:pPr>
            <a:r>
              <a:rPr lang="en-US" dirty="0"/>
              <a:t>Foot: ideally performs the </a:t>
            </a:r>
            <a:r>
              <a:rPr lang="en-US" dirty="0" err="1"/>
              <a:t>planterflexion</a:t>
            </a:r>
            <a:r>
              <a:rPr lang="en-US" dirty="0"/>
              <a:t>, dorsiflexion, inversion and eversion; absorbs shock; provides stable base of support; stimulates muscle activity.</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3186" y="3791069"/>
            <a:ext cx="2554189" cy="28553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31796" y="3791069"/>
            <a:ext cx="2532276" cy="2842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964072" y="3743065"/>
            <a:ext cx="2961564" cy="29293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195345" y="3743065"/>
            <a:ext cx="2241479" cy="3042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04528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A26458-7215-42BF-9D5B-D405D2BA2103}"/>
              </a:ext>
            </a:extLst>
          </p:cNvPr>
          <p:cNvSpPr>
            <a:spLocks noGrp="1"/>
          </p:cNvSpPr>
          <p:nvPr>
            <p:ph type="title"/>
          </p:nvPr>
        </p:nvSpPr>
        <p:spPr/>
        <p:txBody>
          <a:bodyPr/>
          <a:lstStyle/>
          <a:p>
            <a:r>
              <a:rPr lang="en-US" sz="5400" b="1" u="sng" dirty="0">
                <a:effectLst>
                  <a:outerShdw blurRad="38100" dist="38100" dir="2700000" algn="tl">
                    <a:srgbClr val="000000">
                      <a:alpha val="43137"/>
                    </a:srgbClr>
                  </a:outerShdw>
                </a:effectLst>
              </a:rPr>
              <a:t>SOLID ANKLE CUSHION HEELS (SACH)</a:t>
            </a:r>
            <a:endParaRPr lang="en-IN" b="1" u="sng"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xmlns="" id="{39560B0B-3BC3-44CA-9B62-204C826A88CB}"/>
              </a:ext>
            </a:extLst>
          </p:cNvPr>
          <p:cNvSpPr>
            <a:spLocks noGrp="1"/>
          </p:cNvSpPr>
          <p:nvPr>
            <p:ph idx="1"/>
          </p:nvPr>
        </p:nvSpPr>
        <p:spPr>
          <a:xfrm>
            <a:off x="838200" y="1825625"/>
            <a:ext cx="10515600" cy="1689735"/>
          </a:xfrm>
        </p:spPr>
        <p:txBody>
          <a:bodyPr>
            <a:normAutofit fontScale="85000" lnSpcReduction="20000"/>
          </a:bodyPr>
          <a:lstStyle/>
          <a:p>
            <a:r>
              <a:rPr lang="en-US" dirty="0"/>
              <a:t>It is a non articulated device with a solid wood or </a:t>
            </a:r>
            <a:r>
              <a:rPr lang="en-US" dirty="0" err="1"/>
              <a:t>aluminium</a:t>
            </a:r>
            <a:r>
              <a:rPr lang="en-US" dirty="0"/>
              <a:t> heel, a sponge rubber heel and a </a:t>
            </a:r>
            <a:r>
              <a:rPr lang="en-US" dirty="0" err="1"/>
              <a:t>moulded</a:t>
            </a:r>
            <a:r>
              <a:rPr lang="en-US" dirty="0"/>
              <a:t> cosmetic forefoot.</a:t>
            </a:r>
          </a:p>
          <a:p>
            <a:r>
              <a:rPr lang="en-US" dirty="0"/>
              <a:t>Mild hyperextension of the rubber toe and the forefoot is possible in late stance and push off phases.</a:t>
            </a:r>
          </a:p>
          <a:p>
            <a:r>
              <a:rPr lang="en-US" dirty="0"/>
              <a:t>Can be used only with shoes since shape of the toes are not discernable. </a:t>
            </a:r>
          </a:p>
          <a:p>
            <a:pPr marL="0" indent="0">
              <a:buNone/>
            </a:pPr>
            <a:endParaRPr lang="en-IN"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2263" y="3570572"/>
            <a:ext cx="3493828" cy="28711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26091" y="3911765"/>
            <a:ext cx="3821372" cy="2188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847463" y="3911765"/>
            <a:ext cx="3816463" cy="23785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48356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20D785-C0D8-440A-AA72-2F38AC18176A}"/>
              </a:ext>
            </a:extLst>
          </p:cNvPr>
          <p:cNvSpPr>
            <a:spLocks noGrp="1"/>
          </p:cNvSpPr>
          <p:nvPr>
            <p:ph type="title"/>
          </p:nvPr>
        </p:nvSpPr>
        <p:spPr/>
        <p:txBody>
          <a:bodyPr/>
          <a:lstStyle/>
          <a:p>
            <a:pPr algn="ctr"/>
            <a:r>
              <a:rPr lang="en-US" sz="5400" b="1" u="sng" dirty="0">
                <a:effectLst>
                  <a:outerShdw blurRad="38100" dist="38100" dir="2700000" algn="tl">
                    <a:srgbClr val="000000">
                      <a:alpha val="43137"/>
                    </a:srgbClr>
                  </a:outerShdw>
                </a:effectLst>
              </a:rPr>
              <a:t>JAIPUR FOOT </a:t>
            </a:r>
            <a:endParaRPr lang="en-IN" b="1" u="sng"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xmlns="" id="{651F4EC8-8A06-4B13-ACB6-16B41307B0A2}"/>
              </a:ext>
            </a:extLst>
          </p:cNvPr>
          <p:cNvSpPr>
            <a:spLocks noGrp="1"/>
          </p:cNvSpPr>
          <p:nvPr>
            <p:ph idx="1"/>
          </p:nvPr>
        </p:nvSpPr>
        <p:spPr>
          <a:xfrm>
            <a:off x="838200" y="1452881"/>
            <a:ext cx="10515600" cy="2489200"/>
          </a:xfrm>
        </p:spPr>
        <p:txBody>
          <a:bodyPr>
            <a:normAutofit fontScale="92500" lnSpcReduction="20000"/>
          </a:bodyPr>
          <a:lstStyle/>
          <a:p>
            <a:r>
              <a:rPr lang="en-US" dirty="0"/>
              <a:t>Cheaper alternative of the SACH foot</a:t>
            </a:r>
          </a:p>
          <a:p>
            <a:r>
              <a:rPr lang="en-IN" dirty="0"/>
              <a:t>Developed at the SMS Medical college Jaipur by Prof P K Sethi and team</a:t>
            </a:r>
          </a:p>
          <a:p>
            <a:r>
              <a:rPr lang="en-IN" dirty="0"/>
              <a:t>Provides barefoot walking</a:t>
            </a:r>
          </a:p>
          <a:p>
            <a:r>
              <a:rPr lang="en-IN" dirty="0"/>
              <a:t>Foot and ankle assembly is made up of uncured rubber material</a:t>
            </a:r>
          </a:p>
          <a:p>
            <a:r>
              <a:rPr lang="en-IN" dirty="0"/>
              <a:t>Exterior is made up of waterproof durable material for field works.</a:t>
            </a:r>
          </a:p>
          <a:p>
            <a:r>
              <a:rPr lang="en-IN" dirty="0"/>
              <a:t>Raw material is locally available.</a:t>
            </a:r>
          </a:p>
          <a:p>
            <a:pPr marL="0" indent="0">
              <a:buNone/>
            </a:pPr>
            <a:endParaRPr lang="en-IN"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3782" y="3955837"/>
            <a:ext cx="3002057" cy="26503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59058" y="3955837"/>
            <a:ext cx="3446960" cy="26503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206018" y="3947401"/>
            <a:ext cx="4783304" cy="2658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82884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C95078-9F17-4AA9-AD0B-FB8379789CE7}"/>
              </a:ext>
            </a:extLst>
          </p:cNvPr>
          <p:cNvSpPr>
            <a:spLocks noGrp="1"/>
          </p:cNvSpPr>
          <p:nvPr>
            <p:ph type="title"/>
          </p:nvPr>
        </p:nvSpPr>
        <p:spPr/>
        <p:txBody>
          <a:bodyPr/>
          <a:lstStyle/>
          <a:p>
            <a:pPr algn="ctr"/>
            <a:r>
              <a:rPr lang="en-IN" sz="5400" b="1" u="sng" dirty="0" smtClean="0">
                <a:effectLst>
                  <a:outerShdw blurRad="38100" dist="38100" dir="2700000" algn="tl">
                    <a:srgbClr val="000000">
                      <a:alpha val="43137"/>
                    </a:srgbClr>
                  </a:outerShdw>
                </a:effectLst>
              </a:rPr>
              <a:t>SYME’S PROSTHESIS</a:t>
            </a:r>
            <a:endParaRPr lang="en-IN" b="1" u="sng"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xmlns="" id="{937F0C17-756C-4E10-A7B4-77660E888B4C}"/>
              </a:ext>
            </a:extLst>
          </p:cNvPr>
          <p:cNvSpPr>
            <a:spLocks noGrp="1"/>
          </p:cNvSpPr>
          <p:nvPr>
            <p:ph idx="1"/>
          </p:nvPr>
        </p:nvSpPr>
        <p:spPr>
          <a:xfrm>
            <a:off x="341194" y="1433016"/>
            <a:ext cx="11586949" cy="5117910"/>
          </a:xfrm>
        </p:spPr>
        <p:txBody>
          <a:bodyPr>
            <a:normAutofit fontScale="85000" lnSpcReduction="10000"/>
          </a:bodyPr>
          <a:lstStyle/>
          <a:p>
            <a:pPr algn="just"/>
            <a:r>
              <a:rPr lang="en-US" dirty="0" err="1" smtClean="0"/>
              <a:t>Syme’s</a:t>
            </a:r>
            <a:r>
              <a:rPr lang="en-US" dirty="0" smtClean="0"/>
              <a:t> amputation provides a weight-bearing surface at the distal end, the heel, along the shaft of the tibia</a:t>
            </a:r>
          </a:p>
          <a:p>
            <a:pPr algn="just"/>
            <a:r>
              <a:rPr lang="en-US" dirty="0" smtClean="0"/>
              <a:t>A window is cut along the medial wall of the socket to allow the bulbous end, created by the </a:t>
            </a:r>
            <a:r>
              <a:rPr lang="en-US" dirty="0" err="1" smtClean="0"/>
              <a:t>tibial</a:t>
            </a:r>
            <a:r>
              <a:rPr lang="en-US" dirty="0" smtClean="0"/>
              <a:t> </a:t>
            </a:r>
            <a:r>
              <a:rPr lang="en-US" dirty="0" err="1" smtClean="0"/>
              <a:t>condyles</a:t>
            </a:r>
            <a:r>
              <a:rPr lang="en-US" dirty="0" smtClean="0"/>
              <a:t>, to slide down to the end bearing part of the prosthetic foot.</a:t>
            </a:r>
          </a:p>
          <a:p>
            <a:pPr algn="just"/>
            <a:r>
              <a:rPr lang="en-US" dirty="0" smtClean="0"/>
              <a:t>The medial window also reduces the mechanical strength of the prosthesis.</a:t>
            </a:r>
          </a:p>
          <a:p>
            <a:pPr algn="just"/>
            <a:r>
              <a:rPr lang="en-US" dirty="0" smtClean="0"/>
              <a:t>The design is </a:t>
            </a:r>
            <a:r>
              <a:rPr lang="en-US" dirty="0" err="1" smtClean="0"/>
              <a:t>exoskeletal</a:t>
            </a:r>
            <a:r>
              <a:rPr lang="en-US" dirty="0" smtClean="0"/>
              <a:t>, but the weight is born distally.</a:t>
            </a:r>
          </a:p>
          <a:p>
            <a:pPr algn="just"/>
            <a:r>
              <a:rPr lang="en-US" dirty="0" smtClean="0"/>
              <a:t>The closed, expandable socket </a:t>
            </a:r>
            <a:r>
              <a:rPr lang="en-US" dirty="0" err="1" smtClean="0"/>
              <a:t>Syme</a:t>
            </a:r>
            <a:r>
              <a:rPr lang="en-US" dirty="0" smtClean="0"/>
              <a:t> prosthesis was developed for modified </a:t>
            </a:r>
            <a:r>
              <a:rPr lang="en-US" dirty="0" err="1" smtClean="0"/>
              <a:t>Syme</a:t>
            </a:r>
            <a:r>
              <a:rPr lang="en-US" dirty="0" smtClean="0"/>
              <a:t> amputation.</a:t>
            </a:r>
          </a:p>
          <a:p>
            <a:pPr algn="just"/>
            <a:r>
              <a:rPr lang="en-US" dirty="0" smtClean="0"/>
              <a:t>Conventional </a:t>
            </a:r>
            <a:r>
              <a:rPr lang="en-US" dirty="0" err="1" smtClean="0"/>
              <a:t>Syme’s</a:t>
            </a:r>
            <a:r>
              <a:rPr lang="en-US" dirty="0" smtClean="0"/>
              <a:t> Prosthesis: It provides full weight bearing on the distal end of the stump. An amputee can walk even without prosthesis in case of emergency like going to toilet in the night. However for a female, it is cosmetically not acceptable since it is bulky.</a:t>
            </a:r>
          </a:p>
          <a:p>
            <a:pPr algn="just"/>
            <a:r>
              <a:rPr lang="en-US" dirty="0" smtClean="0"/>
              <a:t>PTB </a:t>
            </a:r>
            <a:r>
              <a:rPr lang="en-US" dirty="0" err="1" smtClean="0"/>
              <a:t>Syme’s</a:t>
            </a:r>
            <a:r>
              <a:rPr lang="en-US" dirty="0" smtClean="0"/>
              <a:t> Prosthesis: When the heel pad is not sufficient or in cases of sensory impairment at the end of the stump, then partial weight is taken on the patellar tendon as in a conventional PTB socket. </a:t>
            </a:r>
          </a:p>
        </p:txBody>
      </p:sp>
    </p:spTree>
    <p:extLst>
      <p:ext uri="{BB962C8B-B14F-4D97-AF65-F5344CB8AC3E}">
        <p14:creationId xmlns:p14="http://schemas.microsoft.com/office/powerpoint/2010/main" xmlns="" val="1886773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2937" y="266819"/>
            <a:ext cx="3815519" cy="33088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4842" y="3575713"/>
            <a:ext cx="3002507" cy="30025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96922" y="321410"/>
            <a:ext cx="4503783" cy="30632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082821" y="418437"/>
            <a:ext cx="2691596" cy="3768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049514" y="3575713"/>
            <a:ext cx="5651189" cy="32048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0566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3F13BE-77E8-41BF-A9F1-BFD70F77A747}"/>
              </a:ext>
            </a:extLst>
          </p:cNvPr>
          <p:cNvSpPr>
            <a:spLocks noGrp="1"/>
          </p:cNvSpPr>
          <p:nvPr>
            <p:ph type="title"/>
          </p:nvPr>
        </p:nvSpPr>
        <p:spPr/>
        <p:txBody>
          <a:bodyPr>
            <a:normAutofit fontScale="90000"/>
          </a:bodyPr>
          <a:lstStyle/>
          <a:p>
            <a:pPr algn="ctr"/>
            <a:r>
              <a:rPr lang="en-IN" sz="4800" b="1" u="sng" dirty="0" smtClean="0">
                <a:effectLst>
                  <a:outerShdw blurRad="38100" dist="38100" dir="2700000" algn="tl">
                    <a:srgbClr val="000000">
                      <a:alpha val="43137"/>
                    </a:srgbClr>
                  </a:outerShdw>
                </a:effectLst>
              </a:rPr>
              <a:t>BELOW KNEE PROSTHESIS FOR TRANSTIBIAL AMPUTATION</a:t>
            </a:r>
            <a:endParaRPr lang="en-IN" b="1" u="sng"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xmlns="" id="{CFE313D0-5BE8-4D12-8C5E-F3C1B727B1EA}"/>
              </a:ext>
            </a:extLst>
          </p:cNvPr>
          <p:cNvSpPr>
            <a:spLocks noGrp="1"/>
          </p:cNvSpPr>
          <p:nvPr>
            <p:ph idx="1"/>
          </p:nvPr>
        </p:nvSpPr>
        <p:spPr>
          <a:xfrm>
            <a:off x="504967" y="1692322"/>
            <a:ext cx="11259403" cy="2565779"/>
          </a:xfrm>
        </p:spPr>
        <p:txBody>
          <a:bodyPr>
            <a:normAutofit fontScale="62500" lnSpcReduction="20000"/>
          </a:bodyPr>
          <a:lstStyle/>
          <a:p>
            <a:pPr algn="just"/>
            <a:r>
              <a:rPr lang="en-US" dirty="0" smtClean="0"/>
              <a:t>The prosthesis is sometimes called PTB prosthesis</a:t>
            </a:r>
          </a:p>
          <a:p>
            <a:pPr algn="just"/>
            <a:r>
              <a:rPr lang="en-US" dirty="0" smtClean="0"/>
              <a:t>The patellar tendon bearing (PTB) socket is the standard </a:t>
            </a:r>
            <a:r>
              <a:rPr lang="en-US" dirty="0" err="1" smtClean="0"/>
              <a:t>transtibial</a:t>
            </a:r>
            <a:r>
              <a:rPr lang="en-US" dirty="0" smtClean="0"/>
              <a:t> socket.</a:t>
            </a:r>
          </a:p>
          <a:p>
            <a:pPr algn="just"/>
            <a:r>
              <a:rPr lang="en-US" dirty="0" smtClean="0"/>
              <a:t>Areas of relief from pressure include the head of the fibula, the distal ends of both the tibia and the fibula, and the shin.</a:t>
            </a:r>
          </a:p>
          <a:p>
            <a:pPr algn="just"/>
            <a:r>
              <a:rPr lang="en-US" dirty="0" smtClean="0"/>
              <a:t>Most PTB prostheses are constructed with a soft-liner made of polyethylene foam or silicone gel that acts an interface between the residual limb and the hard socket.</a:t>
            </a:r>
          </a:p>
          <a:p>
            <a:pPr algn="just"/>
            <a:r>
              <a:rPr lang="en-US" dirty="0" smtClean="0"/>
              <a:t>The liner absorbs some of the compressive and shear forces generated during ambulation, thus cushioning and protecting the stump.</a:t>
            </a:r>
          </a:p>
          <a:p>
            <a:pPr algn="just"/>
            <a:r>
              <a:rPr lang="en-US" dirty="0" smtClean="0"/>
              <a:t>There is </a:t>
            </a:r>
            <a:r>
              <a:rPr lang="en-US" dirty="0" err="1" smtClean="0"/>
              <a:t>medio</a:t>
            </a:r>
            <a:r>
              <a:rPr lang="en-US" dirty="0" smtClean="0"/>
              <a:t>-lateral knee stability </a:t>
            </a:r>
            <a:endParaRPr lang="en-IN"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3025" y="4184721"/>
            <a:ext cx="3705770" cy="24660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98795" y="4169070"/>
            <a:ext cx="2471357" cy="24713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318913" y="4169070"/>
            <a:ext cx="2920621" cy="24557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239534" y="4184721"/>
            <a:ext cx="2952466" cy="24557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31445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B53628-63B3-494F-AFC8-517C06ECE6FA}"/>
              </a:ext>
            </a:extLst>
          </p:cNvPr>
          <p:cNvSpPr>
            <a:spLocks noGrp="1"/>
          </p:cNvSpPr>
          <p:nvPr>
            <p:ph type="title"/>
          </p:nvPr>
        </p:nvSpPr>
        <p:spPr/>
        <p:txBody>
          <a:bodyPr/>
          <a:lstStyle/>
          <a:p>
            <a:pPr algn="ctr"/>
            <a:r>
              <a:rPr lang="en-US" sz="4800" b="1" u="sng" dirty="0">
                <a:effectLst>
                  <a:outerShdw blurRad="38100" dist="38100" dir="2700000" algn="tl">
                    <a:srgbClr val="000000">
                      <a:alpha val="43137"/>
                    </a:srgbClr>
                  </a:outerShdw>
                </a:effectLst>
              </a:rPr>
              <a:t>INTRODUCTION</a:t>
            </a:r>
            <a:endParaRPr lang="en-IN" b="1" u="sng"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xmlns="" id="{DB7F42C8-9C49-4E6E-8986-560BA1898754}"/>
              </a:ext>
            </a:extLst>
          </p:cNvPr>
          <p:cNvSpPr>
            <a:spLocks noGrp="1"/>
          </p:cNvSpPr>
          <p:nvPr>
            <p:ph sz="half" idx="1"/>
          </p:nvPr>
        </p:nvSpPr>
        <p:spPr>
          <a:xfrm>
            <a:off x="650240" y="1524000"/>
            <a:ext cx="6309360" cy="5059680"/>
          </a:xfrm>
        </p:spPr>
        <p:txBody>
          <a:bodyPr>
            <a:normAutofit/>
          </a:bodyPr>
          <a:lstStyle/>
          <a:p>
            <a:pPr algn="just"/>
            <a:r>
              <a:rPr lang="en-US" dirty="0"/>
              <a:t>Used to replace a missing limb or provide functions of an absent limb.</a:t>
            </a:r>
          </a:p>
          <a:p>
            <a:pPr algn="just"/>
            <a:r>
              <a:rPr lang="en-US" dirty="0"/>
              <a:t>Replaced organ must be functional and cosmetically ideal.</a:t>
            </a:r>
          </a:p>
          <a:p>
            <a:pPr algn="just"/>
            <a:r>
              <a:rPr lang="en-US" dirty="0"/>
              <a:t>It must perform it’s purpose.</a:t>
            </a:r>
          </a:p>
          <a:p>
            <a:pPr algn="just"/>
            <a:r>
              <a:rPr lang="en-US" dirty="0"/>
              <a:t>Must be easy to maintain.</a:t>
            </a:r>
          </a:p>
          <a:p>
            <a:pPr algn="just"/>
            <a:r>
              <a:rPr lang="en-US" dirty="0"/>
              <a:t>It must be comfortable for the patients and easy to don on or don off.</a:t>
            </a:r>
          </a:p>
          <a:p>
            <a:pPr algn="just"/>
            <a:r>
              <a:rPr lang="en-US" dirty="0"/>
              <a:t>Person fabricating a prosthesis for patients is termed as Prosthetist.</a:t>
            </a:r>
          </a:p>
          <a:p>
            <a:pPr algn="just"/>
            <a:endParaRPr lang="en-US" dirty="0"/>
          </a:p>
          <a:p>
            <a:pPr algn="just"/>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89609" y="1523408"/>
            <a:ext cx="3473735" cy="231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826476" y="3841608"/>
            <a:ext cx="3333057" cy="24500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55957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5B9715-4D6E-4D97-A0E8-349DABC57579}"/>
              </a:ext>
            </a:extLst>
          </p:cNvPr>
          <p:cNvSpPr>
            <a:spLocks noGrp="1"/>
          </p:cNvSpPr>
          <p:nvPr>
            <p:ph type="title"/>
          </p:nvPr>
        </p:nvSpPr>
        <p:spPr/>
        <p:txBody>
          <a:bodyPr>
            <a:normAutofit fontScale="90000"/>
          </a:bodyPr>
          <a:lstStyle/>
          <a:p>
            <a:pPr algn="ctr"/>
            <a:r>
              <a:rPr lang="en-IN" sz="4800" b="1" u="sng" dirty="0" smtClean="0">
                <a:effectLst>
                  <a:outerShdw blurRad="38100" dist="38100" dir="2700000" algn="tl">
                    <a:srgbClr val="000000">
                      <a:alpha val="43137"/>
                    </a:srgbClr>
                  </a:outerShdw>
                </a:effectLst>
              </a:rPr>
              <a:t>ABOVE KNEE PROSTHESIS FOR TRANSFEMORAL AMPUTATION</a:t>
            </a:r>
            <a:endParaRPr lang="en-IN" b="1" u="sng"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xmlns="" id="{FD7C5BB6-0B1D-4E35-A9E5-7E33024D0A12}"/>
              </a:ext>
            </a:extLst>
          </p:cNvPr>
          <p:cNvSpPr>
            <a:spLocks noGrp="1"/>
          </p:cNvSpPr>
          <p:nvPr>
            <p:ph idx="1"/>
          </p:nvPr>
        </p:nvSpPr>
        <p:spPr>
          <a:xfrm>
            <a:off x="382137" y="1665027"/>
            <a:ext cx="11464120" cy="4885898"/>
          </a:xfrm>
        </p:spPr>
        <p:txBody>
          <a:bodyPr>
            <a:normAutofit fontScale="92500"/>
          </a:bodyPr>
          <a:lstStyle/>
          <a:p>
            <a:pPr>
              <a:lnSpc>
                <a:spcPct val="150000"/>
              </a:lnSpc>
            </a:pPr>
            <a:r>
              <a:rPr lang="en-IN" sz="1800" b="1" dirty="0" smtClean="0"/>
              <a:t>Quadrilateral Socket</a:t>
            </a:r>
            <a:r>
              <a:rPr lang="en-IN" sz="1800" dirty="0" smtClean="0"/>
              <a:t>: </a:t>
            </a:r>
            <a:r>
              <a:rPr lang="en-US" sz="1800" dirty="0" smtClean="0"/>
              <a:t>It was developed in the late 1950s; named for its four walls; Most of the weight is borne along the posterior wall; Anterior Wall rises about 5 cm above the height of the posterior wall; lateral wall is as high as the anterior wall; Medial Wall is vertical and prevents medial movement of the residual limb within the socket, especially during stance.</a:t>
            </a:r>
          </a:p>
          <a:p>
            <a:pPr>
              <a:lnSpc>
                <a:spcPct val="150000"/>
              </a:lnSpc>
            </a:pPr>
            <a:r>
              <a:rPr lang="en-US" sz="1800" b="1" dirty="0" smtClean="0"/>
              <a:t>Suspension Mechanism</a:t>
            </a:r>
            <a:r>
              <a:rPr lang="en-US" sz="1800" dirty="0" smtClean="0"/>
              <a:t>:</a:t>
            </a:r>
            <a:r>
              <a:rPr lang="en-IN" sz="1800" dirty="0" smtClean="0"/>
              <a:t> </a:t>
            </a:r>
            <a:r>
              <a:rPr lang="en-US" sz="1800" dirty="0" smtClean="0"/>
              <a:t>The Silesian band is a soft strap of leather that is attached to the lateral socket wall, encircles the pelvis, and connects with a strap on the anterior wall. The Silesian band aids suspension and provides some control of rotation; The pelvic belt provides some </a:t>
            </a:r>
            <a:r>
              <a:rPr lang="en-US" sz="1800" dirty="0" err="1" smtClean="0"/>
              <a:t>medio</a:t>
            </a:r>
            <a:r>
              <a:rPr lang="en-US" sz="1800" dirty="0" smtClean="0"/>
              <a:t>-lateral stability in patients whose weight fluctuates widely. It is made of metal and leather and encircles the pelvis. There is a hip joint which connects it to the </a:t>
            </a:r>
            <a:r>
              <a:rPr lang="en-US" sz="1800" dirty="0" err="1" smtClean="0"/>
              <a:t>supero</a:t>
            </a:r>
            <a:r>
              <a:rPr lang="en-US" sz="1800" dirty="0" smtClean="0"/>
              <a:t>-lateral aspect of the socket.</a:t>
            </a:r>
          </a:p>
          <a:p>
            <a:pPr>
              <a:lnSpc>
                <a:spcPct val="150000"/>
              </a:lnSpc>
            </a:pPr>
            <a:r>
              <a:rPr lang="en-US" sz="1800" b="1" dirty="0" smtClean="0"/>
              <a:t>Knee Joints</a:t>
            </a:r>
            <a:r>
              <a:rPr lang="en-US" sz="1800" dirty="0" smtClean="0"/>
              <a:t>: The knee joint is aligned in the prosthesis with the client’s knee in extension; knee control mechanisms can be divided into Constant friction, Stance control, Polycentric knee, fluid controls and manual locking; </a:t>
            </a:r>
            <a:r>
              <a:rPr lang="en-US" sz="1800" dirty="0" err="1" smtClean="0"/>
              <a:t>Multiaxis</a:t>
            </a:r>
            <a:r>
              <a:rPr lang="en-US" sz="1800" dirty="0" smtClean="0"/>
              <a:t> knee joints are usually four bar linkage systems. They are polycentric axis knees; The manual lock knee provides absolute stance phase control as the knee remains locked and stiff in extension throughout the gait cycle. </a:t>
            </a:r>
          </a:p>
        </p:txBody>
      </p:sp>
    </p:spTree>
    <p:extLst>
      <p:ext uri="{BB962C8B-B14F-4D97-AF65-F5344CB8AC3E}">
        <p14:creationId xmlns:p14="http://schemas.microsoft.com/office/powerpoint/2010/main" xmlns="" val="1601242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0899" y="176971"/>
            <a:ext cx="2579877" cy="25798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0899" y="2877522"/>
            <a:ext cx="2072943" cy="3621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303842" y="176971"/>
            <a:ext cx="2834730" cy="3539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523722" y="3716858"/>
            <a:ext cx="2921735" cy="29217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42" name="Picture 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336275" y="249877"/>
            <a:ext cx="4004696" cy="30938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43" name="Picture 7"/>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548834" y="3727484"/>
            <a:ext cx="2339572" cy="29004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44" name="Picture 8"/>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8017990" y="3735797"/>
            <a:ext cx="4032983" cy="29733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45" name="Picture 9"/>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9383583" y="176971"/>
            <a:ext cx="2667390" cy="33577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u="sng" dirty="0" smtClean="0">
                <a:effectLst>
                  <a:outerShdw blurRad="38100" dist="38100" dir="2700000" algn="tl">
                    <a:srgbClr val="000000">
                      <a:alpha val="43137"/>
                    </a:srgbClr>
                  </a:outerShdw>
                </a:effectLst>
              </a:rPr>
              <a:t>PROSTHESIS FOR HIP DISARTICULATION</a:t>
            </a:r>
            <a:endParaRPr lang="en-US"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04967" y="1487606"/>
            <a:ext cx="11245755" cy="5008728"/>
          </a:xfrm>
        </p:spPr>
        <p:txBody>
          <a:bodyPr>
            <a:normAutofit lnSpcReduction="10000"/>
          </a:bodyPr>
          <a:lstStyle/>
          <a:p>
            <a:r>
              <a:rPr lang="en-US" dirty="0" smtClean="0"/>
              <a:t>In Trans-pelvic amputation</a:t>
            </a:r>
          </a:p>
          <a:p>
            <a:r>
              <a:rPr lang="en-US" dirty="0" smtClean="0"/>
              <a:t>Rejection rate </a:t>
            </a:r>
            <a:r>
              <a:rPr lang="en-US" dirty="0"/>
              <a:t>of this prosthesis is high, as the cadence is slow and requires great energy.</a:t>
            </a:r>
          </a:p>
          <a:p>
            <a:r>
              <a:rPr lang="en-US" dirty="0"/>
              <a:t>Wearers find the prosthesis heavy and uncomfortable</a:t>
            </a:r>
            <a:r>
              <a:rPr lang="en-US" dirty="0" smtClean="0"/>
              <a:t>.</a:t>
            </a:r>
          </a:p>
          <a:p>
            <a:r>
              <a:rPr lang="en-US" dirty="0"/>
              <a:t>The </a:t>
            </a:r>
            <a:r>
              <a:rPr lang="en-US" dirty="0" smtClean="0"/>
              <a:t>hip </a:t>
            </a:r>
            <a:r>
              <a:rPr lang="en-US" dirty="0"/>
              <a:t>disarticulation </a:t>
            </a:r>
            <a:r>
              <a:rPr lang="en-US" dirty="0" smtClean="0"/>
              <a:t>socket is </a:t>
            </a:r>
            <a:r>
              <a:rPr lang="en-US" dirty="0"/>
              <a:t>made of plastic, encloses the </a:t>
            </a:r>
            <a:r>
              <a:rPr lang="en-US" dirty="0" err="1" smtClean="0"/>
              <a:t>ischial</a:t>
            </a:r>
            <a:r>
              <a:rPr lang="en-US" dirty="0"/>
              <a:t> </a:t>
            </a:r>
            <a:r>
              <a:rPr lang="en-US" dirty="0" smtClean="0"/>
              <a:t>tuberosity </a:t>
            </a:r>
            <a:r>
              <a:rPr lang="en-US" dirty="0"/>
              <a:t>for weight bearing and covers the iliac crest for stability in </a:t>
            </a:r>
            <a:r>
              <a:rPr lang="en-US" dirty="0" smtClean="0"/>
              <a:t>swing phase.</a:t>
            </a:r>
          </a:p>
          <a:p>
            <a:r>
              <a:rPr lang="en-US" dirty="0"/>
              <a:t>The </a:t>
            </a:r>
            <a:r>
              <a:rPr lang="en-US" dirty="0" smtClean="0"/>
              <a:t>trans-pelvic </a:t>
            </a:r>
            <a:r>
              <a:rPr lang="en-US" dirty="0"/>
              <a:t>socket </a:t>
            </a:r>
            <a:r>
              <a:rPr lang="en-US" dirty="0" smtClean="0"/>
              <a:t>is </a:t>
            </a:r>
            <a:r>
              <a:rPr lang="en-US" dirty="0"/>
              <a:t>similar except that it must include the </a:t>
            </a:r>
            <a:r>
              <a:rPr lang="en-US" dirty="0" smtClean="0"/>
              <a:t>contralateral iliac </a:t>
            </a:r>
            <a:r>
              <a:rPr lang="en-US" dirty="0"/>
              <a:t>crest for proper stabilization and </a:t>
            </a:r>
            <a:r>
              <a:rPr lang="en-US" dirty="0" smtClean="0"/>
              <a:t>suspension.</a:t>
            </a:r>
          </a:p>
          <a:p>
            <a:r>
              <a:rPr lang="en-US" dirty="0"/>
              <a:t>Any knee joint can be used in the hip disarticulation prosthesis</a:t>
            </a:r>
            <a:r>
              <a:rPr lang="en-US" dirty="0" smtClean="0"/>
              <a:t>.</a:t>
            </a:r>
          </a:p>
          <a:p>
            <a:r>
              <a:rPr lang="en-US" dirty="0"/>
              <a:t>Any of the prosthetic feet can be used with these </a:t>
            </a:r>
            <a:r>
              <a:rPr lang="en-US" dirty="0" smtClean="0"/>
              <a:t>prostheses.</a:t>
            </a:r>
          </a:p>
          <a:p>
            <a:endParaRPr lang="en-US" dirty="0"/>
          </a:p>
          <a:p>
            <a:pPr marL="0" indent="0">
              <a:buNone/>
            </a:pPr>
            <a:endParaRPr lang="en-US" dirty="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3134" y="284517"/>
            <a:ext cx="2943272" cy="3775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24474" y="332047"/>
            <a:ext cx="3728183" cy="3728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82825" y="4060229"/>
            <a:ext cx="2771609" cy="27716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011488" y="4060230"/>
            <a:ext cx="3839688" cy="28031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66" name="Picture 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152657" y="444651"/>
            <a:ext cx="4842821" cy="35029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67" name="Picture 7"/>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287904" y="4060229"/>
            <a:ext cx="3998794" cy="2754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552" y="146762"/>
            <a:ext cx="10515600" cy="1163424"/>
          </a:xfrm>
        </p:spPr>
        <p:txBody>
          <a:bodyPr/>
          <a:lstStyle/>
          <a:p>
            <a:pPr algn="ctr"/>
            <a:r>
              <a:rPr lang="en-US" sz="5400" b="1" u="sng" dirty="0" smtClean="0">
                <a:effectLst>
                  <a:outerShdw blurRad="38100" dist="38100" dir="2700000" algn="tl">
                    <a:srgbClr val="000000">
                      <a:alpha val="43137"/>
                    </a:srgbClr>
                  </a:outerShdw>
                </a:effectLst>
              </a:rPr>
              <a:t>PT MANAGEMENT</a:t>
            </a:r>
            <a:endParaRPr lang="en-US"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36728" y="1228299"/>
            <a:ext cx="11313994" cy="5513695"/>
          </a:xfrm>
        </p:spPr>
        <p:txBody>
          <a:bodyPr>
            <a:normAutofit lnSpcReduction="10000"/>
          </a:bodyPr>
          <a:lstStyle/>
          <a:p>
            <a:pPr algn="just"/>
            <a:r>
              <a:rPr lang="en-US" dirty="0" smtClean="0"/>
              <a:t>Physiotherapy interventions are needed in both the phases of prosthetic use, i.e., before prescribing prosthesis and after prescribing prosthesis.</a:t>
            </a:r>
          </a:p>
          <a:p>
            <a:pPr algn="just"/>
            <a:r>
              <a:rPr lang="en-US" dirty="0" smtClean="0"/>
              <a:t>Before prescribing prosthesis is becomes very important to not only prepare the patients mentally about the prosthesis but also to make the remaining musculature strengthen to provide stability and movement to the prosthesis.</a:t>
            </a:r>
          </a:p>
          <a:p>
            <a:pPr algn="just"/>
            <a:r>
              <a:rPr lang="en-US" dirty="0" smtClean="0"/>
              <a:t>Pre prosthetic management includes counseling of patients, training of patients for the type of prosthesis being prescribed, taking care of the stump, ADL training of individuals within their ability ranges and, strengthening of the opposite extremity or the core to provide strength during weight transference.</a:t>
            </a:r>
          </a:p>
          <a:p>
            <a:pPr algn="just"/>
            <a:r>
              <a:rPr lang="en-US" dirty="0" smtClean="0"/>
              <a:t>Post Prosthetic training includes balance training, gait training, stump care- management, ADL training, vocational training and, in some cases use of assistive devices like crutches, walkers, etc.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F26AE6-0C1B-4634-9A58-7FFA5C15084C}"/>
              </a:ext>
            </a:extLst>
          </p:cNvPr>
          <p:cNvSpPr>
            <a:spLocks noGrp="1"/>
          </p:cNvSpPr>
          <p:nvPr>
            <p:ph type="title"/>
          </p:nvPr>
        </p:nvSpPr>
        <p:spPr>
          <a:xfrm>
            <a:off x="851847" y="160408"/>
            <a:ext cx="10515600" cy="1325563"/>
          </a:xfrm>
        </p:spPr>
        <p:txBody>
          <a:bodyPr/>
          <a:lstStyle/>
          <a:p>
            <a:pPr algn="ctr"/>
            <a:r>
              <a:rPr lang="en-US" sz="4800" b="1" u="sng" dirty="0">
                <a:effectLst>
                  <a:outerShdw blurRad="38100" dist="38100" dir="2700000" algn="tl">
                    <a:srgbClr val="000000">
                      <a:alpha val="43137"/>
                    </a:srgbClr>
                  </a:outerShdw>
                </a:effectLst>
              </a:rPr>
              <a:t>CONSIDERATIONS FOR PROSTHESIS</a:t>
            </a:r>
            <a:endParaRPr lang="en-IN" b="1" u="sng" dirty="0">
              <a:effectLst>
                <a:outerShdw blurRad="38100" dist="38100" dir="2700000" algn="tl">
                  <a:srgbClr val="000000">
                    <a:alpha val="43137"/>
                  </a:srgbClr>
                </a:outerShdw>
              </a:effectLst>
            </a:endParaRPr>
          </a:p>
        </p:txBody>
      </p:sp>
      <p:graphicFrame>
        <p:nvGraphicFramePr>
          <p:cNvPr id="5" name="Diagram 4">
            <a:extLst>
              <a:ext uri="{FF2B5EF4-FFF2-40B4-BE49-F238E27FC236}">
                <a16:creationId xmlns:a16="http://schemas.microsoft.com/office/drawing/2014/main" xmlns="" id="{91A7C2CD-0D3A-40CB-B3B4-D8693D4867E3}"/>
              </a:ext>
            </a:extLst>
          </p:cNvPr>
          <p:cNvGraphicFramePr/>
          <p:nvPr>
            <p:extLst>
              <p:ext uri="{D42A27DB-BD31-4B8C-83A1-F6EECF244321}">
                <p14:modId xmlns:p14="http://schemas.microsoft.com/office/powerpoint/2010/main" xmlns="" val="1601830655"/>
              </p:ext>
            </p:extLst>
          </p:nvPr>
        </p:nvGraphicFramePr>
        <p:xfrm>
          <a:off x="2032000" y="1119116"/>
          <a:ext cx="8128000" cy="5668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24181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9EB2B7-6278-4E6F-84D7-CA7A37ABE590}"/>
              </a:ext>
            </a:extLst>
          </p:cNvPr>
          <p:cNvSpPr>
            <a:spLocks noGrp="1"/>
          </p:cNvSpPr>
          <p:nvPr>
            <p:ph type="title"/>
          </p:nvPr>
        </p:nvSpPr>
        <p:spPr>
          <a:xfrm>
            <a:off x="838200" y="202565"/>
            <a:ext cx="10515600" cy="1325563"/>
          </a:xfrm>
        </p:spPr>
        <p:txBody>
          <a:bodyPr/>
          <a:lstStyle/>
          <a:p>
            <a:pPr algn="ctr"/>
            <a:r>
              <a:rPr lang="en-US" sz="5400" b="1" u="sng" dirty="0">
                <a:effectLst>
                  <a:outerShdw blurRad="38100" dist="38100" dir="2700000" algn="tl">
                    <a:srgbClr val="000000">
                      <a:alpha val="43137"/>
                    </a:srgbClr>
                  </a:outerShdw>
                </a:effectLst>
              </a:rPr>
              <a:t>CLASSIFICATION</a:t>
            </a:r>
            <a:endParaRPr lang="en-IN" b="1" u="sng"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xmlns="" id="{D6870C28-DB8F-41D1-B572-6AD547B5F1B9}"/>
              </a:ext>
            </a:extLst>
          </p:cNvPr>
          <p:cNvSpPr>
            <a:spLocks noGrp="1"/>
          </p:cNvSpPr>
          <p:nvPr>
            <p:ph sz="half" idx="1"/>
          </p:nvPr>
        </p:nvSpPr>
        <p:spPr>
          <a:xfrm>
            <a:off x="447040" y="1300481"/>
            <a:ext cx="11379200" cy="2357120"/>
          </a:xfrm>
        </p:spPr>
        <p:txBody>
          <a:bodyPr>
            <a:normAutofit fontScale="85000" lnSpcReduction="20000"/>
          </a:bodyPr>
          <a:lstStyle/>
          <a:p>
            <a:pPr marL="0" indent="0" algn="ctr">
              <a:buNone/>
            </a:pPr>
            <a:r>
              <a:rPr lang="en-US" sz="3300" b="1" dirty="0"/>
              <a:t>EXOSKELETON</a:t>
            </a:r>
          </a:p>
          <a:p>
            <a:r>
              <a:rPr lang="en-US" dirty="0"/>
              <a:t>Consists of outer laminated shell which provides the structural strength and weight transference of the body.</a:t>
            </a:r>
          </a:p>
          <a:p>
            <a:r>
              <a:rPr lang="en-IN" dirty="0"/>
              <a:t>Whole prosthesis provides cosmetic appearance of the amputee limb.</a:t>
            </a:r>
          </a:p>
          <a:p>
            <a:r>
              <a:rPr lang="en-IN" dirty="0"/>
              <a:t>Reference is taken from the other normal limb.</a:t>
            </a:r>
          </a:p>
          <a:p>
            <a:r>
              <a:rPr lang="en-IN" dirty="0"/>
              <a:t>High density Polyethylene used.</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9168" y="3578107"/>
            <a:ext cx="2768569" cy="29864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87737" y="3578107"/>
            <a:ext cx="6348563" cy="29864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336300" y="3578107"/>
            <a:ext cx="2248498" cy="29864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07897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958619-6BAE-499C-9F4E-8F92A73D8DC4}"/>
              </a:ext>
            </a:extLst>
          </p:cNvPr>
          <p:cNvSpPr>
            <a:spLocks noGrp="1"/>
          </p:cNvSpPr>
          <p:nvPr>
            <p:ph type="title"/>
          </p:nvPr>
        </p:nvSpPr>
        <p:spPr/>
        <p:txBody>
          <a:bodyPr/>
          <a:lstStyle/>
          <a:p>
            <a:pPr algn="ctr"/>
            <a:r>
              <a:rPr lang="en-US" sz="4000" b="1" dirty="0">
                <a:effectLst>
                  <a:outerShdw blurRad="38100" dist="38100" dir="2700000" algn="tl">
                    <a:srgbClr val="000000">
                      <a:alpha val="43137"/>
                    </a:srgbClr>
                  </a:outerShdw>
                </a:effectLst>
              </a:rPr>
              <a:t>ENDOSKELETON</a:t>
            </a:r>
            <a:endParaRPr lang="en-IN"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xmlns="" id="{1960A308-D7CB-4AB9-BFDD-722AE71B71CB}"/>
              </a:ext>
            </a:extLst>
          </p:cNvPr>
          <p:cNvSpPr>
            <a:spLocks noGrp="1"/>
          </p:cNvSpPr>
          <p:nvPr>
            <p:ph sz="half" idx="1"/>
          </p:nvPr>
        </p:nvSpPr>
        <p:spPr>
          <a:xfrm>
            <a:off x="477520" y="1402081"/>
            <a:ext cx="11328400" cy="2661920"/>
          </a:xfrm>
        </p:spPr>
        <p:txBody>
          <a:bodyPr>
            <a:normAutofit fontScale="92500" lnSpcReduction="20000"/>
          </a:bodyPr>
          <a:lstStyle/>
          <a:p>
            <a:r>
              <a:rPr lang="en-US" dirty="0"/>
              <a:t>Modern in design</a:t>
            </a:r>
          </a:p>
          <a:p>
            <a:r>
              <a:rPr lang="en-IN" dirty="0"/>
              <a:t>Inner endoskeleton (pylon) made of metal or carbon fibre provides structural integrity.</a:t>
            </a:r>
          </a:p>
          <a:p>
            <a:r>
              <a:rPr lang="en-IN" dirty="0"/>
              <a:t>Internal modular component provides weight bearing.</a:t>
            </a:r>
          </a:p>
          <a:p>
            <a:r>
              <a:rPr lang="en-IN" dirty="0"/>
              <a:t>Cosmetic appearance is provided by the shaped foam covers slipped over the modular components.</a:t>
            </a:r>
          </a:p>
          <a:p>
            <a:r>
              <a:rPr lang="en-IN" dirty="0"/>
              <a:t>The foam cover is not very durable and needs to be replaced with time.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5615" y="3930106"/>
            <a:ext cx="2757297" cy="27572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92911" y="3970600"/>
            <a:ext cx="4135937" cy="27168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28848" y="3970600"/>
            <a:ext cx="2033516" cy="27148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362364" y="3970600"/>
            <a:ext cx="1787857" cy="27360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89219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FF69E334-0514-45C0-B810-86CFD3910A90}"/>
              </a:ext>
            </a:extLst>
          </p:cNvPr>
          <p:cNvSpPr>
            <a:spLocks noGrp="1"/>
          </p:cNvSpPr>
          <p:nvPr>
            <p:ph type="title"/>
          </p:nvPr>
        </p:nvSpPr>
        <p:spPr/>
        <p:txBody>
          <a:bodyPr/>
          <a:lstStyle/>
          <a:p>
            <a:pPr algn="ctr"/>
            <a:r>
              <a:rPr lang="en-US" sz="6000" b="1" u="sng" dirty="0">
                <a:effectLst>
                  <a:outerShdw blurRad="38100" dist="38100" dir="2700000" algn="tl">
                    <a:srgbClr val="000000">
                      <a:alpha val="43137"/>
                    </a:srgbClr>
                  </a:outerShdw>
                </a:effectLst>
              </a:rPr>
              <a:t>COMPONENTS OF PROSTHESIS</a:t>
            </a:r>
            <a:endParaRPr lang="en-IN" b="1" u="sng" dirty="0">
              <a:effectLst>
                <a:outerShdw blurRad="38100" dist="38100" dir="2700000" algn="tl">
                  <a:srgbClr val="000000">
                    <a:alpha val="43137"/>
                  </a:srgbClr>
                </a:outerShdw>
              </a:effectLst>
            </a:endParaRPr>
          </a:p>
        </p:txBody>
      </p:sp>
      <p:sp>
        <p:nvSpPr>
          <p:cNvPr id="6" name="Content Placeholder 5">
            <a:extLst>
              <a:ext uri="{FF2B5EF4-FFF2-40B4-BE49-F238E27FC236}">
                <a16:creationId xmlns:a16="http://schemas.microsoft.com/office/drawing/2014/main" xmlns="" id="{678C09E4-0F03-4EC0-9D17-C56277F568BA}"/>
              </a:ext>
            </a:extLst>
          </p:cNvPr>
          <p:cNvSpPr>
            <a:spLocks noGrp="1"/>
          </p:cNvSpPr>
          <p:nvPr>
            <p:ph idx="1"/>
          </p:nvPr>
        </p:nvSpPr>
        <p:spPr>
          <a:xfrm>
            <a:off x="386080" y="1564640"/>
            <a:ext cx="11338560" cy="4928235"/>
          </a:xfrm>
        </p:spPr>
        <p:txBody>
          <a:bodyPr>
            <a:normAutofit lnSpcReduction="10000"/>
          </a:bodyPr>
          <a:lstStyle/>
          <a:p>
            <a:pPr marL="514350" indent="-514350">
              <a:buAutoNum type="alphaUcPeriod"/>
            </a:pPr>
            <a:r>
              <a:rPr lang="en-US" b="1" dirty="0"/>
              <a:t>Socket</a:t>
            </a:r>
            <a:r>
              <a:rPr lang="en-US" dirty="0"/>
              <a:t>: Supports the body weight; holds the stump; relief of overpressure from sensitive areas; design varies with level, size, shape and contour of the stump.</a:t>
            </a:r>
          </a:p>
          <a:p>
            <a:pPr marL="514350" indent="-514350">
              <a:buAutoNum type="alphaUcPeriod"/>
            </a:pPr>
            <a:r>
              <a:rPr lang="en-US" b="1" dirty="0"/>
              <a:t>Terminal Device</a:t>
            </a:r>
            <a:r>
              <a:rPr lang="en-US" dirty="0"/>
              <a:t>: most significant component; both function and cosmesis; in upper limb it is the hand and in lower limb it is the foot</a:t>
            </a:r>
          </a:p>
          <a:p>
            <a:pPr marL="514350" indent="-514350">
              <a:buAutoNum type="alphaUcPeriod"/>
            </a:pPr>
            <a:r>
              <a:rPr lang="en-US" b="1" dirty="0"/>
              <a:t>Body</a:t>
            </a:r>
            <a:r>
              <a:rPr lang="en-US" dirty="0"/>
              <a:t>: earlier made of wood; nowadays high density polyethylene used in exoskeletons; absorb shock; permit sports activities.</a:t>
            </a:r>
          </a:p>
          <a:p>
            <a:pPr marL="514350" indent="-514350">
              <a:buAutoNum type="alphaUcPeriod"/>
            </a:pPr>
            <a:r>
              <a:rPr lang="en-US" b="1" dirty="0"/>
              <a:t>Suspension and Harness</a:t>
            </a:r>
            <a:r>
              <a:rPr lang="en-US" dirty="0"/>
              <a:t>: In upper limb suspension is by figure-of-eight harness and controls of terminal device; In lower limb suspension is by Silesian band and suspension cuff.</a:t>
            </a:r>
          </a:p>
          <a:p>
            <a:pPr marL="514350" indent="-514350">
              <a:buAutoNum type="alphaUcPeriod"/>
            </a:pPr>
            <a:r>
              <a:rPr lang="en-US" b="1" dirty="0"/>
              <a:t>Cosmetic Component</a:t>
            </a:r>
            <a:r>
              <a:rPr lang="en-US" dirty="0"/>
              <a:t>: Used to satisfy psychological and cosmetic loss; gives shape and contour; replaces soft tissues.  </a:t>
            </a:r>
          </a:p>
        </p:txBody>
      </p:sp>
    </p:spTree>
    <p:extLst>
      <p:ext uri="{BB962C8B-B14F-4D97-AF65-F5344CB8AC3E}">
        <p14:creationId xmlns:p14="http://schemas.microsoft.com/office/powerpoint/2010/main" xmlns="" val="3400657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4000" y="207738"/>
            <a:ext cx="4013200" cy="65913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06850" y="0"/>
            <a:ext cx="6343650" cy="46452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08500" y="4465459"/>
            <a:ext cx="4254500" cy="2333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763000" y="4157663"/>
            <a:ext cx="3351750" cy="2547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02664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A4B307-1979-4DF0-81EE-8CA8377F2F99}"/>
              </a:ext>
            </a:extLst>
          </p:cNvPr>
          <p:cNvSpPr>
            <a:spLocks noGrp="1"/>
          </p:cNvSpPr>
          <p:nvPr>
            <p:ph type="title"/>
          </p:nvPr>
        </p:nvSpPr>
        <p:spPr>
          <a:xfrm>
            <a:off x="838200" y="264160"/>
            <a:ext cx="10515600" cy="1070928"/>
          </a:xfrm>
        </p:spPr>
        <p:txBody>
          <a:bodyPr/>
          <a:lstStyle/>
          <a:p>
            <a:pPr algn="ctr"/>
            <a:r>
              <a:rPr lang="en-US" sz="5400" b="1" u="sng" dirty="0">
                <a:effectLst>
                  <a:outerShdw blurRad="38100" dist="38100" dir="2700000" algn="tl">
                    <a:srgbClr val="000000">
                      <a:alpha val="43137"/>
                    </a:srgbClr>
                  </a:outerShdw>
                </a:effectLst>
              </a:rPr>
              <a:t>PARTS OF U/L PROSTHESIS</a:t>
            </a:r>
            <a:endParaRPr lang="en-IN" b="1" u="sng" dirty="0">
              <a:effectLst>
                <a:outerShdw blurRad="38100" dist="38100" dir="2700000" algn="tl">
                  <a:srgbClr val="000000">
                    <a:alpha val="43137"/>
                  </a:srgbClr>
                </a:outerShdw>
              </a:effectLst>
            </a:endParaRPr>
          </a:p>
        </p:txBody>
      </p:sp>
      <p:sp>
        <p:nvSpPr>
          <p:cNvPr id="5" name="Content Placeholder 4">
            <a:extLst>
              <a:ext uri="{FF2B5EF4-FFF2-40B4-BE49-F238E27FC236}">
                <a16:creationId xmlns:a16="http://schemas.microsoft.com/office/drawing/2014/main" xmlns="" id="{305494A5-5026-4485-A541-8481B81BF435}"/>
              </a:ext>
            </a:extLst>
          </p:cNvPr>
          <p:cNvSpPr>
            <a:spLocks noGrp="1"/>
          </p:cNvSpPr>
          <p:nvPr>
            <p:ph idx="1"/>
          </p:nvPr>
        </p:nvSpPr>
        <p:spPr>
          <a:xfrm>
            <a:off x="386080" y="1442720"/>
            <a:ext cx="11460480" cy="5415280"/>
          </a:xfrm>
        </p:spPr>
        <p:txBody>
          <a:bodyPr>
            <a:normAutofit fontScale="85000" lnSpcReduction="10000"/>
          </a:bodyPr>
          <a:lstStyle/>
          <a:p>
            <a:pPr marL="514350" indent="-514350">
              <a:buAutoNum type="alphaUcPeriod"/>
            </a:pPr>
            <a:r>
              <a:rPr lang="en-US" b="1" dirty="0"/>
              <a:t>Plastic Laminate Socket</a:t>
            </a:r>
            <a:r>
              <a:rPr lang="en-US" dirty="0"/>
              <a:t>: stump is inserted into the socket; comfortable fit between the stump and the socket; wrist unit is fixed onto the distal end of the forearm piece; The Muenster type of socket was designed to fit short below elbow stumps.</a:t>
            </a:r>
          </a:p>
          <a:p>
            <a:pPr marL="514350" indent="-514350">
              <a:buAutoNum type="alphaUcPeriod"/>
            </a:pPr>
            <a:r>
              <a:rPr lang="en-US" b="1" dirty="0"/>
              <a:t>Harness</a:t>
            </a:r>
            <a:r>
              <a:rPr lang="en-US" dirty="0"/>
              <a:t>: attached directly to the socket; provides stable support to the prosthesis; provides attachment for control cables; helps control terminal devices.</a:t>
            </a:r>
          </a:p>
          <a:p>
            <a:pPr marL="514350" indent="-514350">
              <a:buAutoNum type="alphaUcPeriod"/>
            </a:pPr>
            <a:r>
              <a:rPr lang="en-US" b="1" dirty="0"/>
              <a:t>Bowden Cable</a:t>
            </a:r>
            <a:r>
              <a:rPr lang="en-US" dirty="0"/>
              <a:t>: Movements are transmitted by the Bowden’s cable attached to terminal device and elbow unit; require intense practice and control before the prosthesis can be operated.</a:t>
            </a:r>
          </a:p>
          <a:p>
            <a:pPr marL="514350" indent="-514350">
              <a:buAutoNum type="alphaUcPeriod"/>
            </a:pPr>
            <a:r>
              <a:rPr lang="en-US" b="1" dirty="0"/>
              <a:t>Terminal Devices</a:t>
            </a:r>
            <a:r>
              <a:rPr lang="en-US" dirty="0"/>
              <a:t>: functional or mechanical hand attached through cables; only thumb, index and middle finger form the 3-jaw chuck pinch; classified into cosmetic hands, body powered hooks and hands which can be either Voluntary opening or voluntary closing types, externally powered hooks and hands like myoelectric.   </a:t>
            </a:r>
          </a:p>
          <a:p>
            <a:pPr marL="514350" indent="-514350">
              <a:buAutoNum type="alphaUcPeriod"/>
            </a:pPr>
            <a:r>
              <a:rPr lang="en-US" b="1" dirty="0"/>
              <a:t>Dorrance Hooks</a:t>
            </a:r>
            <a:r>
              <a:rPr lang="en-US" dirty="0"/>
              <a:t>: used to grasp objects with just enough force that it does not break; voluntary closing devices are less popular than voluntary opening devices; Voluntary opening has 2 hooks maintained in closed positions and voluntary closing have hooks wide apart.  </a:t>
            </a:r>
            <a:endParaRPr lang="en-IN" dirty="0"/>
          </a:p>
        </p:txBody>
      </p:sp>
    </p:spTree>
    <p:extLst>
      <p:ext uri="{BB962C8B-B14F-4D97-AF65-F5344CB8AC3E}">
        <p14:creationId xmlns:p14="http://schemas.microsoft.com/office/powerpoint/2010/main" xmlns="" val="2577216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7163" y="222250"/>
            <a:ext cx="5560166" cy="311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5410" y="3340100"/>
            <a:ext cx="3995140" cy="3517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5" name="Picture 5" descr="Upper Extremity Prosthetics | Musculoskeletal Key"/>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614679" y="222250"/>
            <a:ext cx="4225358" cy="4378692"/>
          </a:xfrm>
          <a:prstGeom prst="rect">
            <a:avLst/>
          </a:prstGeom>
          <a:noFill/>
          <a:extLst>
            <a:ext uri="{909E8E84-426E-40DD-AFC4-6F175D3DCCD1}">
              <a14:hiddenFill xmlns:a14="http://schemas.microsoft.com/office/drawing/2010/main" xmlns="">
                <a:solidFill>
                  <a:srgbClr val="FFFFFF"/>
                </a:solidFill>
              </a14:hiddenFill>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949218" y="1195814"/>
            <a:ext cx="2242782" cy="42885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440978" y="3925697"/>
            <a:ext cx="3897804" cy="27617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926897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733</TotalTime>
  <Words>1757</Words>
  <Application>Microsoft Office PowerPoint</Application>
  <PresentationFormat>Custom</PresentationFormat>
  <Paragraphs>105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PROSTHESIS</vt:lpstr>
      <vt:lpstr>INTRODUCTION</vt:lpstr>
      <vt:lpstr>CONSIDERATIONS FOR PROSTHESIS</vt:lpstr>
      <vt:lpstr>CLASSIFICATION</vt:lpstr>
      <vt:lpstr>ENDOSKELETON</vt:lpstr>
      <vt:lpstr>COMPONENTS OF PROSTHESIS</vt:lpstr>
      <vt:lpstr>Slide 7</vt:lpstr>
      <vt:lpstr>PARTS OF U/L PROSTHESIS</vt:lpstr>
      <vt:lpstr>Slide 9</vt:lpstr>
      <vt:lpstr>ABOVE ELBOW PROSTHESIS</vt:lpstr>
      <vt:lpstr>BELOW ELBOW PROSTHESIS</vt:lpstr>
      <vt:lpstr>MYOELECTRIC PROSTHESIS</vt:lpstr>
      <vt:lpstr>Slide 13</vt:lpstr>
      <vt:lpstr>PARTS OF L/L PROSTHESIS</vt:lpstr>
      <vt:lpstr>SOLID ANKLE CUSHION HEELS (SACH)</vt:lpstr>
      <vt:lpstr>JAIPUR FOOT </vt:lpstr>
      <vt:lpstr>SYME’S PROSTHESIS</vt:lpstr>
      <vt:lpstr>Slide 18</vt:lpstr>
      <vt:lpstr>BELOW KNEE PROSTHESIS FOR TRANSTIBIAL AMPUTATION</vt:lpstr>
      <vt:lpstr>ABOVE KNEE PROSTHESIS FOR TRANSFEMORAL AMPUTATION</vt:lpstr>
      <vt:lpstr>Slide 21</vt:lpstr>
      <vt:lpstr>PROSTHESIS FOR HIP DISARTICULATION</vt:lpstr>
      <vt:lpstr>Slide 23</vt:lpstr>
      <vt:lpstr>PT MANAGEMENT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PROSTHESIS</dc:title>
  <dc:creator>Vijay Srivastava</dc:creator>
  <cp:lastModifiedBy>Hp</cp:lastModifiedBy>
  <cp:revision>16</cp:revision>
  <dcterms:created xsi:type="dcterms:W3CDTF">2022-04-08T15:36:18Z</dcterms:created>
  <dcterms:modified xsi:type="dcterms:W3CDTF">2022-04-11T10:26:46Z</dcterms:modified>
</cp:coreProperties>
</file>