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2" r:id="rId10"/>
    <p:sldId id="263" r:id="rId11"/>
    <p:sldId id="268" r:id="rId12"/>
    <p:sldId id="269" r:id="rId13"/>
    <p:sldId id="270" r:id="rId14"/>
    <p:sldId id="271" r:id="rId15"/>
    <p:sldId id="272" r:id="rId16"/>
    <p:sldId id="267" r:id="rId17"/>
    <p:sldId id="273" r:id="rId18"/>
    <p:sldId id="274" r:id="rId19"/>
    <p:sldId id="275" r:id="rId20"/>
    <p:sldId id="276" r:id="rId21"/>
    <p:sldId id="264"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284" y="-2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78900-F8C0-4C0A-83A9-6C781DBB35D0}"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IN"/>
        </a:p>
      </dgm:t>
    </dgm:pt>
    <dgm:pt modelId="{7309EDCC-DD47-4F98-9182-899E33572700}">
      <dgm:prSet custT="1"/>
      <dgm:spPr/>
      <dgm:t>
        <a:bodyPr/>
        <a:lstStyle/>
        <a:p>
          <a:r>
            <a:rPr lang="en-US" sz="1400" b="0" i="0" dirty="0" smtClean="0"/>
            <a:t>There was a mental hospital at </a:t>
          </a:r>
          <a:r>
            <a:rPr lang="en-US" sz="1400" b="0" i="0" dirty="0" err="1" smtClean="0"/>
            <a:t>Dhar</a:t>
          </a:r>
          <a:r>
            <a:rPr lang="en-US" sz="1400" b="0" i="0" dirty="0" smtClean="0"/>
            <a:t>, near </a:t>
          </a:r>
          <a:r>
            <a:rPr lang="en-US" sz="1400" b="0" i="0" dirty="0" err="1" smtClean="0"/>
            <a:t>Mandu</a:t>
          </a:r>
          <a:r>
            <a:rPr lang="en-US" sz="1400" b="0" i="0" dirty="0" smtClean="0"/>
            <a:t>, in Madhya Pradesh, established by Mohammed </a:t>
          </a:r>
          <a:r>
            <a:rPr lang="en-US" sz="1400" b="0" i="0" dirty="0" err="1" smtClean="0"/>
            <a:t>Khilji</a:t>
          </a:r>
          <a:r>
            <a:rPr lang="en-US" sz="1400" b="0" i="0" dirty="0" smtClean="0"/>
            <a:t> in the 15thcentury between 1436 –1469 A.D. </a:t>
          </a:r>
          <a:endParaRPr lang="en-IN" sz="1400" dirty="0"/>
        </a:p>
      </dgm:t>
    </dgm:pt>
    <dgm:pt modelId="{7FE45EA0-D044-4770-B1E3-537454DE60FB}" type="parTrans" cxnId="{99E522A1-88EE-4202-90B0-673AF9E17163}">
      <dgm:prSet/>
      <dgm:spPr/>
      <dgm:t>
        <a:bodyPr/>
        <a:lstStyle/>
        <a:p>
          <a:endParaRPr lang="en-IN"/>
        </a:p>
      </dgm:t>
    </dgm:pt>
    <dgm:pt modelId="{38BAA29E-6F50-4025-B48E-30EBE8F25DB4}" type="sibTrans" cxnId="{99E522A1-88EE-4202-90B0-673AF9E17163}">
      <dgm:prSet/>
      <dgm:spPr/>
      <dgm:t>
        <a:bodyPr/>
        <a:lstStyle/>
        <a:p>
          <a:endParaRPr lang="en-IN"/>
        </a:p>
      </dgm:t>
    </dgm:pt>
    <dgm:pt modelId="{7DB9CB9C-CE73-4DC4-909E-8208687B7B48}">
      <dgm:prSet phldrT="[Text]" custT="1"/>
      <dgm:spPr/>
      <dgm:t>
        <a:bodyPr/>
        <a:lstStyle/>
        <a:p>
          <a:r>
            <a:rPr lang="en-US" sz="1200" b="0" i="0" dirty="0" smtClean="0"/>
            <a:t>In 1929, The Indian Association for Mental Hygiene was founded by Dr. </a:t>
          </a:r>
          <a:r>
            <a:rPr lang="en-US" sz="1200" b="0" i="0" dirty="0" err="1" smtClean="0"/>
            <a:t>Barkeley</a:t>
          </a:r>
          <a:r>
            <a:rPr lang="en-US" sz="1200" b="0" i="0" dirty="0" smtClean="0"/>
            <a:t> Hill. Subsequently The Indian Psychiatric Society (IPS) was established on 7thJanuary 1947 by a group of Indian Psychiatrists. </a:t>
          </a:r>
          <a:endParaRPr lang="en-IN" sz="1200" dirty="0"/>
        </a:p>
      </dgm:t>
    </dgm:pt>
    <dgm:pt modelId="{9D0C4F74-8E36-40A4-A292-AF00C67FF88A}" type="parTrans" cxnId="{E70B7D6F-CBCC-4331-8EDC-C29E749816C1}">
      <dgm:prSet/>
      <dgm:spPr/>
      <dgm:t>
        <a:bodyPr/>
        <a:lstStyle/>
        <a:p>
          <a:endParaRPr lang="en-IN"/>
        </a:p>
      </dgm:t>
    </dgm:pt>
    <dgm:pt modelId="{072102D8-E1D1-4270-B288-89E86AB3C7D1}" type="sibTrans" cxnId="{E70B7D6F-CBCC-4331-8EDC-C29E749816C1}">
      <dgm:prSet/>
      <dgm:spPr/>
      <dgm:t>
        <a:bodyPr/>
        <a:lstStyle/>
        <a:p>
          <a:endParaRPr lang="en-IN"/>
        </a:p>
      </dgm:t>
    </dgm:pt>
    <dgm:pt modelId="{B91D5FDB-46CC-47A4-9BD6-076B8DFF0657}">
      <dgm:prSet phldrT="[Text]" custT="1"/>
      <dgm:spPr/>
      <dgm:t>
        <a:bodyPr/>
        <a:lstStyle/>
        <a:p>
          <a:r>
            <a:rPr lang="en-US" sz="1400" b="0" i="0" dirty="0" smtClean="0"/>
            <a:t>In 1960, the first day care </a:t>
          </a:r>
          <a:r>
            <a:rPr lang="en-US" sz="1400" b="0" i="0" dirty="0" err="1" smtClean="0"/>
            <a:t>centre</a:t>
          </a:r>
          <a:r>
            <a:rPr lang="en-US" sz="1400" b="0" i="0" dirty="0" smtClean="0"/>
            <a:t> for the mentally ill was established by the All India Institute of Mental Health, Bangalore. </a:t>
          </a:r>
          <a:endParaRPr lang="en-IN" sz="1400" dirty="0"/>
        </a:p>
      </dgm:t>
    </dgm:pt>
    <dgm:pt modelId="{D3B42B1A-F876-4C9A-82EE-0E1F5B3A0E75}" type="parTrans" cxnId="{2652A76B-7381-490D-A3B5-FBF04FE6991B}">
      <dgm:prSet/>
      <dgm:spPr/>
      <dgm:t>
        <a:bodyPr/>
        <a:lstStyle/>
        <a:p>
          <a:endParaRPr lang="en-IN"/>
        </a:p>
      </dgm:t>
    </dgm:pt>
    <dgm:pt modelId="{3287E390-EED4-44F0-9FFF-BC4C6BCFD657}" type="sibTrans" cxnId="{2652A76B-7381-490D-A3B5-FBF04FE6991B}">
      <dgm:prSet/>
      <dgm:spPr/>
      <dgm:t>
        <a:bodyPr/>
        <a:lstStyle/>
        <a:p>
          <a:endParaRPr lang="en-IN"/>
        </a:p>
      </dgm:t>
    </dgm:pt>
    <dgm:pt modelId="{A4833EA7-871B-440B-A6B3-F8B6F86C3DDD}">
      <dgm:prSet phldrT="[Text]" custT="1"/>
      <dgm:spPr/>
      <dgm:t>
        <a:bodyPr/>
        <a:lstStyle/>
        <a:p>
          <a:r>
            <a:rPr lang="en-US" sz="1200" b="0" i="0" dirty="0" smtClean="0"/>
            <a:t>The ALMA ATA declaration was proclaimed in 1970, the 7thcomponent was the promotion of mental health through primary health care system in the community</a:t>
          </a:r>
          <a:endParaRPr lang="en-IN" sz="1200" dirty="0"/>
        </a:p>
      </dgm:t>
    </dgm:pt>
    <dgm:pt modelId="{7CCE63A7-037A-44AF-AB61-9E2A2D367722}" type="parTrans" cxnId="{D7668F02-0232-4681-8BE4-8A5657FF8CC0}">
      <dgm:prSet/>
      <dgm:spPr/>
      <dgm:t>
        <a:bodyPr/>
        <a:lstStyle/>
        <a:p>
          <a:endParaRPr lang="en-IN"/>
        </a:p>
      </dgm:t>
    </dgm:pt>
    <dgm:pt modelId="{AF731F1B-2AA4-4751-9F24-2AEE11EDE12D}" type="sibTrans" cxnId="{D7668F02-0232-4681-8BE4-8A5657FF8CC0}">
      <dgm:prSet/>
      <dgm:spPr/>
      <dgm:t>
        <a:bodyPr/>
        <a:lstStyle/>
        <a:p>
          <a:endParaRPr lang="en-IN"/>
        </a:p>
      </dgm:t>
    </dgm:pt>
    <dgm:pt modelId="{A0274EF5-F935-4F9E-9BCB-614F970B35EF}">
      <dgm:prSet phldrT="[Text]" custT="1"/>
      <dgm:spPr/>
      <dgm:t>
        <a:bodyPr/>
        <a:lstStyle/>
        <a:p>
          <a:r>
            <a:rPr lang="en-US" sz="1200" b="0" i="0" dirty="0" smtClean="0"/>
            <a:t>In 1982, National Mental Health </a:t>
          </a:r>
          <a:r>
            <a:rPr lang="en-US" sz="1200" b="0" i="0" dirty="0" err="1" smtClean="0"/>
            <a:t>Programme</a:t>
          </a:r>
          <a:r>
            <a:rPr lang="en-US" sz="1200" b="0" i="0" dirty="0" smtClean="0"/>
            <a:t> (NMHP) was </a:t>
          </a:r>
          <a:r>
            <a:rPr lang="en-US" sz="1200" b="0" i="0" dirty="0" err="1" smtClean="0"/>
            <a:t>inceptioned</a:t>
          </a:r>
          <a:r>
            <a:rPr lang="en-US" sz="1200" b="0" i="0" dirty="0" smtClean="0"/>
            <a:t> by the Government of India. It was a landmark in the field of psychosocial rehabilitation. </a:t>
          </a:r>
          <a:endParaRPr lang="en-IN" sz="1200" dirty="0"/>
        </a:p>
      </dgm:t>
    </dgm:pt>
    <dgm:pt modelId="{A3FE693A-1DA2-4B46-A1AE-7012F38C3E29}" type="parTrans" cxnId="{15534637-A7BE-4FB2-8313-6D735AFECD91}">
      <dgm:prSet/>
      <dgm:spPr/>
      <dgm:t>
        <a:bodyPr/>
        <a:lstStyle/>
        <a:p>
          <a:endParaRPr lang="en-IN"/>
        </a:p>
      </dgm:t>
    </dgm:pt>
    <dgm:pt modelId="{4C95AA17-A712-4D04-BC10-9247E1DF9CA4}" type="sibTrans" cxnId="{15534637-A7BE-4FB2-8313-6D735AFECD91}">
      <dgm:prSet/>
      <dgm:spPr/>
      <dgm:t>
        <a:bodyPr/>
        <a:lstStyle/>
        <a:p>
          <a:endParaRPr lang="en-IN"/>
        </a:p>
      </dgm:t>
    </dgm:pt>
    <dgm:pt modelId="{CCE2C4F8-F84C-4F0C-9D54-F5C7B4ECD91E}">
      <dgm:prSet phldrT="[Text]" custT="1"/>
      <dgm:spPr/>
      <dgm:t>
        <a:bodyPr/>
        <a:lstStyle/>
        <a:p>
          <a:r>
            <a:rPr lang="en-US" sz="1400" b="0" i="0" dirty="0" smtClean="0"/>
            <a:t>In 1985, the community based rehabilitation </a:t>
          </a:r>
          <a:r>
            <a:rPr lang="en-US" sz="1400" b="0" i="0" dirty="0" err="1" smtClean="0"/>
            <a:t>programme</a:t>
          </a:r>
          <a:r>
            <a:rPr lang="en-US" sz="1400" b="0" i="0" dirty="0" smtClean="0"/>
            <a:t> was launched by the United Nations.</a:t>
          </a:r>
          <a:endParaRPr lang="en-IN" sz="1400" b="0" dirty="0"/>
        </a:p>
      </dgm:t>
    </dgm:pt>
    <dgm:pt modelId="{18B7B3B2-6D38-4431-92EB-19A489F4DC5F}" type="parTrans" cxnId="{4A7AF29E-4D3D-4C61-A2E6-FE1E6DE80278}">
      <dgm:prSet/>
      <dgm:spPr/>
      <dgm:t>
        <a:bodyPr/>
        <a:lstStyle/>
        <a:p>
          <a:endParaRPr lang="en-IN"/>
        </a:p>
      </dgm:t>
    </dgm:pt>
    <dgm:pt modelId="{884DEDB8-21A0-4F12-A545-AB3B3D2E3097}" type="sibTrans" cxnId="{4A7AF29E-4D3D-4C61-A2E6-FE1E6DE80278}">
      <dgm:prSet/>
      <dgm:spPr/>
      <dgm:t>
        <a:bodyPr/>
        <a:lstStyle/>
        <a:p>
          <a:endParaRPr lang="en-IN"/>
        </a:p>
      </dgm:t>
    </dgm:pt>
    <dgm:pt modelId="{BD2D4B5F-04F5-4BB1-9847-E716F8052EB3}">
      <dgm:prSet phldrT="[Text]" custT="1"/>
      <dgm:spPr/>
      <dgm:t>
        <a:bodyPr/>
        <a:lstStyle/>
        <a:p>
          <a:r>
            <a:rPr lang="en-US" sz="1400" b="0" i="0" dirty="0" smtClean="0"/>
            <a:t>In 1986, World Association for Psychosocial Rehabilitation (Indian Chapter) (WAPR -IC) was established by Dr. </a:t>
          </a:r>
          <a:r>
            <a:rPr lang="en-US" sz="1400" b="0" i="0" dirty="0" err="1" smtClean="0"/>
            <a:t>Sarathamenon</a:t>
          </a:r>
          <a:r>
            <a:rPr lang="en-US" sz="1400" b="0" i="0" dirty="0" smtClean="0"/>
            <a:t> at Madras.</a:t>
          </a:r>
          <a:endParaRPr lang="en-IN" sz="1400" dirty="0"/>
        </a:p>
      </dgm:t>
    </dgm:pt>
    <dgm:pt modelId="{D07AA8F7-3ED3-42F8-8965-A52B6341D5D2}" type="parTrans" cxnId="{CE1223A9-11B0-450F-9010-5DF48BB50FFF}">
      <dgm:prSet/>
      <dgm:spPr/>
      <dgm:t>
        <a:bodyPr/>
        <a:lstStyle/>
        <a:p>
          <a:endParaRPr lang="en-IN"/>
        </a:p>
      </dgm:t>
    </dgm:pt>
    <dgm:pt modelId="{5D03E680-E725-4D19-9C2C-1AC4DE29136F}" type="sibTrans" cxnId="{CE1223A9-11B0-450F-9010-5DF48BB50FFF}">
      <dgm:prSet/>
      <dgm:spPr/>
      <dgm:t>
        <a:bodyPr/>
        <a:lstStyle/>
        <a:p>
          <a:endParaRPr lang="en-IN"/>
        </a:p>
      </dgm:t>
    </dgm:pt>
    <dgm:pt modelId="{27052443-78A0-4FF8-8891-B1424DEABB66}">
      <dgm:prSet phldrT="[Text]" custT="1"/>
      <dgm:spPr/>
      <dgm:t>
        <a:bodyPr/>
        <a:lstStyle/>
        <a:p>
          <a:r>
            <a:rPr lang="en-US" sz="1200" b="0" i="0" dirty="0" smtClean="0"/>
            <a:t>In December 1995, People With Disability Act (Equal opportunity, Protection of rights, Full participation) was enacted by the Government of India and was implemented in February 1996. </a:t>
          </a:r>
          <a:endParaRPr lang="en-IN" sz="1200" dirty="0"/>
        </a:p>
      </dgm:t>
    </dgm:pt>
    <dgm:pt modelId="{5EA58F8F-6B8B-4E38-9D19-75C813D4AF7C}" type="parTrans" cxnId="{F3B8A014-E503-4B9B-AED8-D51A31A72357}">
      <dgm:prSet/>
      <dgm:spPr/>
      <dgm:t>
        <a:bodyPr/>
        <a:lstStyle/>
        <a:p>
          <a:endParaRPr lang="en-IN"/>
        </a:p>
      </dgm:t>
    </dgm:pt>
    <dgm:pt modelId="{6AB24752-C8B1-4725-9E8D-43EF85C3B5D3}" type="sibTrans" cxnId="{F3B8A014-E503-4B9B-AED8-D51A31A72357}">
      <dgm:prSet/>
      <dgm:spPr/>
      <dgm:t>
        <a:bodyPr/>
        <a:lstStyle/>
        <a:p>
          <a:endParaRPr lang="en-IN"/>
        </a:p>
      </dgm:t>
    </dgm:pt>
    <dgm:pt modelId="{2802E7F1-874E-4654-BF60-59353F13FFF9}">
      <dgm:prSet phldrT="[Text]" custT="1"/>
      <dgm:spPr/>
      <dgm:t>
        <a:bodyPr/>
        <a:lstStyle/>
        <a:p>
          <a:r>
            <a:rPr lang="en-US" sz="1400" b="0" i="0" dirty="0" smtClean="0"/>
            <a:t>In 1954, the involvement of family in the psychiatric treatment was initiated by Dr. </a:t>
          </a:r>
          <a:r>
            <a:rPr lang="en-US" sz="1400" b="0" i="0" dirty="0" err="1" smtClean="0"/>
            <a:t>Vidya</a:t>
          </a:r>
          <a:r>
            <a:rPr lang="en-US" sz="1400" b="0" i="0" dirty="0" smtClean="0"/>
            <a:t> </a:t>
          </a:r>
          <a:r>
            <a:rPr lang="en-US" sz="1400" b="0" i="0" dirty="0" err="1" smtClean="0"/>
            <a:t>sagar</a:t>
          </a:r>
          <a:r>
            <a:rPr lang="en-US" sz="1400" b="0" i="0" dirty="0" smtClean="0"/>
            <a:t>, at Amritsar Hospital in Punjab. </a:t>
          </a:r>
          <a:endParaRPr lang="en-IN" sz="1400" dirty="0"/>
        </a:p>
      </dgm:t>
    </dgm:pt>
    <dgm:pt modelId="{505EE3E1-C23D-4063-AF66-21774CD78478}" type="parTrans" cxnId="{FF34CBBA-9452-4F33-A318-DA15248DA15B}">
      <dgm:prSet/>
      <dgm:spPr/>
      <dgm:t>
        <a:bodyPr/>
        <a:lstStyle/>
        <a:p>
          <a:endParaRPr lang="en-IN"/>
        </a:p>
      </dgm:t>
    </dgm:pt>
    <dgm:pt modelId="{9A5B1AD1-4A2A-4435-AD9E-BDF617ADDCB1}" type="sibTrans" cxnId="{FF34CBBA-9452-4F33-A318-DA15248DA15B}">
      <dgm:prSet/>
      <dgm:spPr/>
      <dgm:t>
        <a:bodyPr/>
        <a:lstStyle/>
        <a:p>
          <a:endParaRPr lang="en-IN"/>
        </a:p>
      </dgm:t>
    </dgm:pt>
    <dgm:pt modelId="{783596E6-79A1-4567-9614-74C8DACD427C}">
      <dgm:prSet phldrT="[Text]" custT="1"/>
      <dgm:spPr/>
      <dgm:t>
        <a:bodyPr/>
        <a:lstStyle/>
        <a:p>
          <a:r>
            <a:rPr lang="en-US" sz="1400" b="0" i="0" dirty="0" smtClean="0"/>
            <a:t>In 1960s,the Mental Health Centre was started at Christian Medical College Hospital at Vellore, Tamil Nadu. </a:t>
          </a:r>
          <a:endParaRPr lang="en-IN" sz="1400" dirty="0"/>
        </a:p>
      </dgm:t>
    </dgm:pt>
    <dgm:pt modelId="{5D133ABE-698E-488D-9E34-D8674839DD53}" type="parTrans" cxnId="{A9DE15B6-EAAF-4A09-92A5-807D9111CD1D}">
      <dgm:prSet/>
      <dgm:spPr/>
      <dgm:t>
        <a:bodyPr/>
        <a:lstStyle/>
        <a:p>
          <a:endParaRPr lang="en-IN"/>
        </a:p>
      </dgm:t>
    </dgm:pt>
    <dgm:pt modelId="{B438D936-2010-43BA-AB33-9A6D2068BCF3}" type="sibTrans" cxnId="{A9DE15B6-EAAF-4A09-92A5-807D9111CD1D}">
      <dgm:prSet/>
      <dgm:spPr/>
      <dgm:t>
        <a:bodyPr/>
        <a:lstStyle/>
        <a:p>
          <a:endParaRPr lang="en-IN"/>
        </a:p>
      </dgm:t>
    </dgm:pt>
    <dgm:pt modelId="{16FEB508-417D-4A79-8118-C1A45D6020BA}">
      <dgm:prSet phldrT="[Text]" custT="1"/>
      <dgm:spPr/>
      <dgm:t>
        <a:bodyPr/>
        <a:lstStyle/>
        <a:p>
          <a:r>
            <a:rPr lang="en-US" sz="1200" b="0" i="0" dirty="0" smtClean="0"/>
            <a:t>In 1964, the first voluntary </a:t>
          </a:r>
          <a:r>
            <a:rPr lang="en-US" sz="1200" b="0" i="0" dirty="0" err="1" smtClean="0"/>
            <a:t>organisation</a:t>
          </a:r>
          <a:r>
            <a:rPr lang="en-US" sz="1200" b="0" i="0" dirty="0" smtClean="0"/>
            <a:t> for the persons with mentally illness was established by a group of people at Bangalore, called Medico Pastoral Association (MPA). </a:t>
          </a:r>
          <a:endParaRPr lang="en-IN" sz="1200" dirty="0"/>
        </a:p>
      </dgm:t>
    </dgm:pt>
    <dgm:pt modelId="{DB4D8EF0-96CC-46C0-AD80-B7532A216501}" type="parTrans" cxnId="{F19E3A01-44C8-47A0-8CCA-2C2E4E4F5D8B}">
      <dgm:prSet/>
      <dgm:spPr/>
      <dgm:t>
        <a:bodyPr/>
        <a:lstStyle/>
        <a:p>
          <a:endParaRPr lang="en-IN"/>
        </a:p>
      </dgm:t>
    </dgm:pt>
    <dgm:pt modelId="{D10213FF-85C1-4698-8F73-6CB7665CAFA8}" type="sibTrans" cxnId="{F19E3A01-44C8-47A0-8CCA-2C2E4E4F5D8B}">
      <dgm:prSet/>
      <dgm:spPr/>
      <dgm:t>
        <a:bodyPr/>
        <a:lstStyle/>
        <a:p>
          <a:endParaRPr lang="en-IN"/>
        </a:p>
      </dgm:t>
    </dgm:pt>
    <dgm:pt modelId="{A0202E39-DFCA-4A17-835C-C6C8CD9AC44E}">
      <dgm:prSet custT="1"/>
      <dgm:spPr/>
      <dgm:t>
        <a:bodyPr/>
        <a:lstStyle/>
        <a:p>
          <a:r>
            <a:rPr lang="en-US" sz="1200" b="0" i="0" dirty="0" smtClean="0"/>
            <a:t>In 1999, National Trust Act was enacted and implemented by the Government of India. This act for persons with autism, </a:t>
          </a:r>
          <a:r>
            <a:rPr lang="en-US" sz="1200" b="0" i="0" dirty="0" err="1" smtClean="0"/>
            <a:t>cereparal</a:t>
          </a:r>
          <a:r>
            <a:rPr lang="en-US" sz="1200" b="0" i="0" dirty="0" smtClean="0"/>
            <a:t> palsy, mental retardation and multiple disabilities</a:t>
          </a:r>
          <a:endParaRPr lang="en-IN" sz="1050" dirty="0"/>
        </a:p>
      </dgm:t>
    </dgm:pt>
    <dgm:pt modelId="{D8E3E8E9-D02A-4E02-8F7C-99EB0A699F2F}" type="parTrans" cxnId="{1E6779FB-D4C5-48A6-8A3C-66B16E291943}">
      <dgm:prSet/>
      <dgm:spPr/>
      <dgm:t>
        <a:bodyPr/>
        <a:lstStyle/>
        <a:p>
          <a:endParaRPr lang="en-IN"/>
        </a:p>
      </dgm:t>
    </dgm:pt>
    <dgm:pt modelId="{6805F8BB-9B8A-4F7D-816D-C248A05BD114}" type="sibTrans" cxnId="{1E6779FB-D4C5-48A6-8A3C-66B16E291943}">
      <dgm:prSet/>
      <dgm:spPr/>
      <dgm:t>
        <a:bodyPr/>
        <a:lstStyle/>
        <a:p>
          <a:endParaRPr lang="en-IN"/>
        </a:p>
      </dgm:t>
    </dgm:pt>
    <dgm:pt modelId="{2026200E-B28A-422A-8E07-85815A28B481}" type="pres">
      <dgm:prSet presAssocID="{3B878900-F8C0-4C0A-83A9-6C781DBB35D0}" presName="Name0" presStyleCnt="0">
        <dgm:presLayoutVars>
          <dgm:dir/>
          <dgm:resizeHandles/>
        </dgm:presLayoutVars>
      </dgm:prSet>
      <dgm:spPr/>
      <dgm:t>
        <a:bodyPr/>
        <a:lstStyle/>
        <a:p>
          <a:endParaRPr lang="en-US"/>
        </a:p>
      </dgm:t>
    </dgm:pt>
    <dgm:pt modelId="{023E47BC-B847-47FE-8B76-E3AD9C9E929B}" type="pres">
      <dgm:prSet presAssocID="{7309EDCC-DD47-4F98-9182-899E33572700}" presName="compNode" presStyleCnt="0"/>
      <dgm:spPr/>
    </dgm:pt>
    <dgm:pt modelId="{29DCD0CF-DDFE-4C23-B16E-57B39B47B237}" type="pres">
      <dgm:prSet presAssocID="{7309EDCC-DD47-4F98-9182-899E33572700}" presName="dummyConnPt" presStyleCnt="0"/>
      <dgm:spPr/>
    </dgm:pt>
    <dgm:pt modelId="{B9748732-4447-4AA1-846C-D077D61DDD0D}" type="pres">
      <dgm:prSet presAssocID="{7309EDCC-DD47-4F98-9182-899E33572700}" presName="node" presStyleLbl="node1" presStyleIdx="0" presStyleCnt="12" custScaleX="133179">
        <dgm:presLayoutVars>
          <dgm:bulletEnabled val="1"/>
        </dgm:presLayoutVars>
      </dgm:prSet>
      <dgm:spPr/>
      <dgm:t>
        <a:bodyPr/>
        <a:lstStyle/>
        <a:p>
          <a:endParaRPr lang="en-IN"/>
        </a:p>
      </dgm:t>
    </dgm:pt>
    <dgm:pt modelId="{A9CA3F44-EE39-440E-A57C-F373E784F7CD}" type="pres">
      <dgm:prSet presAssocID="{38BAA29E-6F50-4025-B48E-30EBE8F25DB4}" presName="sibTrans" presStyleLbl="bgSibTrans2D1" presStyleIdx="0" presStyleCnt="11"/>
      <dgm:spPr/>
      <dgm:t>
        <a:bodyPr/>
        <a:lstStyle/>
        <a:p>
          <a:endParaRPr lang="en-US"/>
        </a:p>
      </dgm:t>
    </dgm:pt>
    <dgm:pt modelId="{114C48CB-005B-4272-8690-117E62DD0F0D}" type="pres">
      <dgm:prSet presAssocID="{7DB9CB9C-CE73-4DC4-909E-8208687B7B48}" presName="compNode" presStyleCnt="0"/>
      <dgm:spPr/>
    </dgm:pt>
    <dgm:pt modelId="{CD6DC750-9769-4AC3-BD8D-02C9D22DA8D3}" type="pres">
      <dgm:prSet presAssocID="{7DB9CB9C-CE73-4DC4-909E-8208687B7B48}" presName="dummyConnPt" presStyleCnt="0"/>
      <dgm:spPr/>
    </dgm:pt>
    <dgm:pt modelId="{1C223E2D-85A8-4F7F-A121-E2D98B458E45}" type="pres">
      <dgm:prSet presAssocID="{7DB9CB9C-CE73-4DC4-909E-8208687B7B48}" presName="node" presStyleLbl="node1" presStyleIdx="1" presStyleCnt="12" custScaleX="140307">
        <dgm:presLayoutVars>
          <dgm:bulletEnabled val="1"/>
        </dgm:presLayoutVars>
      </dgm:prSet>
      <dgm:spPr/>
      <dgm:t>
        <a:bodyPr/>
        <a:lstStyle/>
        <a:p>
          <a:endParaRPr lang="en-IN"/>
        </a:p>
      </dgm:t>
    </dgm:pt>
    <dgm:pt modelId="{6C81F5A6-1924-488F-82B7-0CD11EE97F72}" type="pres">
      <dgm:prSet presAssocID="{072102D8-E1D1-4270-B288-89E86AB3C7D1}" presName="sibTrans" presStyleLbl="bgSibTrans2D1" presStyleIdx="1" presStyleCnt="11"/>
      <dgm:spPr/>
      <dgm:t>
        <a:bodyPr/>
        <a:lstStyle/>
        <a:p>
          <a:endParaRPr lang="en-US"/>
        </a:p>
      </dgm:t>
    </dgm:pt>
    <dgm:pt modelId="{4AE78C53-D932-4B87-88E7-35A40B9637F9}" type="pres">
      <dgm:prSet presAssocID="{2802E7F1-874E-4654-BF60-59353F13FFF9}" presName="compNode" presStyleCnt="0"/>
      <dgm:spPr/>
    </dgm:pt>
    <dgm:pt modelId="{F5C9260B-C795-4FD2-A25F-A61E40D63EF4}" type="pres">
      <dgm:prSet presAssocID="{2802E7F1-874E-4654-BF60-59353F13FFF9}" presName="dummyConnPt" presStyleCnt="0"/>
      <dgm:spPr/>
    </dgm:pt>
    <dgm:pt modelId="{B16EAB52-D9A4-4543-9C07-7863C6D0BB12}" type="pres">
      <dgm:prSet presAssocID="{2802E7F1-874E-4654-BF60-59353F13FFF9}" presName="node" presStyleLbl="node1" presStyleIdx="2" presStyleCnt="12" custScaleX="133179">
        <dgm:presLayoutVars>
          <dgm:bulletEnabled val="1"/>
        </dgm:presLayoutVars>
      </dgm:prSet>
      <dgm:spPr/>
      <dgm:t>
        <a:bodyPr/>
        <a:lstStyle/>
        <a:p>
          <a:endParaRPr lang="en-IN"/>
        </a:p>
      </dgm:t>
    </dgm:pt>
    <dgm:pt modelId="{558B545E-4099-4257-AB24-C7E457AD1092}" type="pres">
      <dgm:prSet presAssocID="{9A5B1AD1-4A2A-4435-AD9E-BDF617ADDCB1}" presName="sibTrans" presStyleLbl="bgSibTrans2D1" presStyleIdx="2" presStyleCnt="11"/>
      <dgm:spPr/>
      <dgm:t>
        <a:bodyPr/>
        <a:lstStyle/>
        <a:p>
          <a:endParaRPr lang="en-US"/>
        </a:p>
      </dgm:t>
    </dgm:pt>
    <dgm:pt modelId="{498DFDF9-1DBA-4B56-AD17-E9FC8B3BFDA6}" type="pres">
      <dgm:prSet presAssocID="{B91D5FDB-46CC-47A4-9BD6-076B8DFF0657}" presName="compNode" presStyleCnt="0"/>
      <dgm:spPr/>
    </dgm:pt>
    <dgm:pt modelId="{F76F6C35-3E0B-4EE4-8227-143C06C8FA6B}" type="pres">
      <dgm:prSet presAssocID="{B91D5FDB-46CC-47A4-9BD6-076B8DFF0657}" presName="dummyConnPt" presStyleCnt="0"/>
      <dgm:spPr/>
    </dgm:pt>
    <dgm:pt modelId="{9BD29F8A-5E58-412D-8BDA-1FA164A7E38F}" type="pres">
      <dgm:prSet presAssocID="{B91D5FDB-46CC-47A4-9BD6-076B8DFF0657}" presName="node" presStyleLbl="node1" presStyleIdx="3" presStyleCnt="12" custScaleX="126050">
        <dgm:presLayoutVars>
          <dgm:bulletEnabled val="1"/>
        </dgm:presLayoutVars>
      </dgm:prSet>
      <dgm:spPr/>
      <dgm:t>
        <a:bodyPr/>
        <a:lstStyle/>
        <a:p>
          <a:endParaRPr lang="en-IN"/>
        </a:p>
      </dgm:t>
    </dgm:pt>
    <dgm:pt modelId="{A2BB516A-851E-463B-8A91-3642FF0AA2E4}" type="pres">
      <dgm:prSet presAssocID="{3287E390-EED4-44F0-9FFF-BC4C6BCFD657}" presName="sibTrans" presStyleLbl="bgSibTrans2D1" presStyleIdx="3" presStyleCnt="11"/>
      <dgm:spPr/>
      <dgm:t>
        <a:bodyPr/>
        <a:lstStyle/>
        <a:p>
          <a:endParaRPr lang="en-US"/>
        </a:p>
      </dgm:t>
    </dgm:pt>
    <dgm:pt modelId="{BB02E768-213C-4540-ACA4-F7939275DD11}" type="pres">
      <dgm:prSet presAssocID="{783596E6-79A1-4567-9614-74C8DACD427C}" presName="compNode" presStyleCnt="0"/>
      <dgm:spPr/>
    </dgm:pt>
    <dgm:pt modelId="{D11B7BAE-CA32-4B05-AB45-BBBB06A42E11}" type="pres">
      <dgm:prSet presAssocID="{783596E6-79A1-4567-9614-74C8DACD427C}" presName="dummyConnPt" presStyleCnt="0"/>
      <dgm:spPr/>
    </dgm:pt>
    <dgm:pt modelId="{84CCE185-DB2B-4F5F-A58D-0DC9A933C3AC}" type="pres">
      <dgm:prSet presAssocID="{783596E6-79A1-4567-9614-74C8DACD427C}" presName="node" presStyleLbl="node1" presStyleIdx="4" presStyleCnt="12" custScaleX="119558">
        <dgm:presLayoutVars>
          <dgm:bulletEnabled val="1"/>
        </dgm:presLayoutVars>
      </dgm:prSet>
      <dgm:spPr/>
      <dgm:t>
        <a:bodyPr/>
        <a:lstStyle/>
        <a:p>
          <a:endParaRPr lang="en-IN"/>
        </a:p>
      </dgm:t>
    </dgm:pt>
    <dgm:pt modelId="{FEC5F51E-A09F-4013-B6E7-FF49CCA908A1}" type="pres">
      <dgm:prSet presAssocID="{B438D936-2010-43BA-AB33-9A6D2068BCF3}" presName="sibTrans" presStyleLbl="bgSibTrans2D1" presStyleIdx="4" presStyleCnt="11"/>
      <dgm:spPr/>
      <dgm:t>
        <a:bodyPr/>
        <a:lstStyle/>
        <a:p>
          <a:endParaRPr lang="en-US"/>
        </a:p>
      </dgm:t>
    </dgm:pt>
    <dgm:pt modelId="{CE8B45DE-6C96-4D39-979B-F3686CEEABA5}" type="pres">
      <dgm:prSet presAssocID="{16FEB508-417D-4A79-8118-C1A45D6020BA}" presName="compNode" presStyleCnt="0"/>
      <dgm:spPr/>
    </dgm:pt>
    <dgm:pt modelId="{FD999226-51BC-42B6-A2D9-12858E39E43B}" type="pres">
      <dgm:prSet presAssocID="{16FEB508-417D-4A79-8118-C1A45D6020BA}" presName="dummyConnPt" presStyleCnt="0"/>
      <dgm:spPr/>
    </dgm:pt>
    <dgm:pt modelId="{8CF10AFA-AC0E-40D9-BD11-1A66FD5BCE96}" type="pres">
      <dgm:prSet presAssocID="{16FEB508-417D-4A79-8118-C1A45D6020BA}" presName="node" presStyleLbl="node1" presStyleIdx="5" presStyleCnt="12" custScaleX="126763">
        <dgm:presLayoutVars>
          <dgm:bulletEnabled val="1"/>
        </dgm:presLayoutVars>
      </dgm:prSet>
      <dgm:spPr/>
      <dgm:t>
        <a:bodyPr/>
        <a:lstStyle/>
        <a:p>
          <a:endParaRPr lang="en-IN"/>
        </a:p>
      </dgm:t>
    </dgm:pt>
    <dgm:pt modelId="{6E6BA3CF-156C-411D-89AA-DA17ECE23E17}" type="pres">
      <dgm:prSet presAssocID="{D10213FF-85C1-4698-8F73-6CB7665CAFA8}" presName="sibTrans" presStyleLbl="bgSibTrans2D1" presStyleIdx="5" presStyleCnt="11"/>
      <dgm:spPr/>
      <dgm:t>
        <a:bodyPr/>
        <a:lstStyle/>
        <a:p>
          <a:endParaRPr lang="en-US"/>
        </a:p>
      </dgm:t>
    </dgm:pt>
    <dgm:pt modelId="{474AA521-32EC-44B7-9F27-424DA8FC309C}" type="pres">
      <dgm:prSet presAssocID="{A4833EA7-871B-440B-A6B3-F8B6F86C3DDD}" presName="compNode" presStyleCnt="0"/>
      <dgm:spPr/>
    </dgm:pt>
    <dgm:pt modelId="{6AB18078-66E4-4C5D-8E25-653B2DD73A29}" type="pres">
      <dgm:prSet presAssocID="{A4833EA7-871B-440B-A6B3-F8B6F86C3DDD}" presName="dummyConnPt" presStyleCnt="0"/>
      <dgm:spPr/>
    </dgm:pt>
    <dgm:pt modelId="{AEC010B4-0CB9-4386-A629-6F8499C57660}" type="pres">
      <dgm:prSet presAssocID="{A4833EA7-871B-440B-A6B3-F8B6F86C3DDD}" presName="node" presStyleLbl="node1" presStyleIdx="6" presStyleCnt="12" custScaleX="132973">
        <dgm:presLayoutVars>
          <dgm:bulletEnabled val="1"/>
        </dgm:presLayoutVars>
      </dgm:prSet>
      <dgm:spPr/>
      <dgm:t>
        <a:bodyPr/>
        <a:lstStyle/>
        <a:p>
          <a:endParaRPr lang="en-IN"/>
        </a:p>
      </dgm:t>
    </dgm:pt>
    <dgm:pt modelId="{5E9ADD5D-5296-4140-90B5-5A5A9C27A4DB}" type="pres">
      <dgm:prSet presAssocID="{AF731F1B-2AA4-4751-9F24-2AEE11EDE12D}" presName="sibTrans" presStyleLbl="bgSibTrans2D1" presStyleIdx="6" presStyleCnt="11"/>
      <dgm:spPr/>
      <dgm:t>
        <a:bodyPr/>
        <a:lstStyle/>
        <a:p>
          <a:endParaRPr lang="en-US"/>
        </a:p>
      </dgm:t>
    </dgm:pt>
    <dgm:pt modelId="{7555ECE0-1D78-47BC-BEF2-45B7E5F71C43}" type="pres">
      <dgm:prSet presAssocID="{A0274EF5-F935-4F9E-9BCB-614F970B35EF}" presName="compNode" presStyleCnt="0"/>
      <dgm:spPr/>
    </dgm:pt>
    <dgm:pt modelId="{C114BAC1-1E5E-440A-BF7A-839066AA2437}" type="pres">
      <dgm:prSet presAssocID="{A0274EF5-F935-4F9E-9BCB-614F970B35EF}" presName="dummyConnPt" presStyleCnt="0"/>
      <dgm:spPr/>
    </dgm:pt>
    <dgm:pt modelId="{AABB9179-B9FF-4E6A-94A3-8FFC68551054}" type="pres">
      <dgm:prSet presAssocID="{A0274EF5-F935-4F9E-9BCB-614F970B35EF}" presName="node" presStyleLbl="node1" presStyleIdx="7" presStyleCnt="12" custScaleX="125845">
        <dgm:presLayoutVars>
          <dgm:bulletEnabled val="1"/>
        </dgm:presLayoutVars>
      </dgm:prSet>
      <dgm:spPr/>
      <dgm:t>
        <a:bodyPr/>
        <a:lstStyle/>
        <a:p>
          <a:endParaRPr lang="en-IN"/>
        </a:p>
      </dgm:t>
    </dgm:pt>
    <dgm:pt modelId="{5DB4E1CB-2FF0-483F-A342-F9FAC5D9B98B}" type="pres">
      <dgm:prSet presAssocID="{4C95AA17-A712-4D04-BC10-9247E1DF9CA4}" presName="sibTrans" presStyleLbl="bgSibTrans2D1" presStyleIdx="7" presStyleCnt="11"/>
      <dgm:spPr/>
      <dgm:t>
        <a:bodyPr/>
        <a:lstStyle/>
        <a:p>
          <a:endParaRPr lang="en-US"/>
        </a:p>
      </dgm:t>
    </dgm:pt>
    <dgm:pt modelId="{39F8B8B3-D012-46E2-9A2A-68E3B12A18B5}" type="pres">
      <dgm:prSet presAssocID="{CCE2C4F8-F84C-4F0C-9D54-F5C7B4ECD91E}" presName="compNode" presStyleCnt="0"/>
      <dgm:spPr/>
    </dgm:pt>
    <dgm:pt modelId="{195021E5-A7C0-4C26-B3B6-D32033246BBE}" type="pres">
      <dgm:prSet presAssocID="{CCE2C4F8-F84C-4F0C-9D54-F5C7B4ECD91E}" presName="dummyConnPt" presStyleCnt="0"/>
      <dgm:spPr/>
    </dgm:pt>
    <dgm:pt modelId="{0AB46695-D120-4C92-854F-46DFBEE5A556}" type="pres">
      <dgm:prSet presAssocID="{CCE2C4F8-F84C-4F0C-9D54-F5C7B4ECD91E}" presName="node" presStyleLbl="node1" presStyleIdx="8" presStyleCnt="12" custScaleX="123140">
        <dgm:presLayoutVars>
          <dgm:bulletEnabled val="1"/>
        </dgm:presLayoutVars>
      </dgm:prSet>
      <dgm:spPr/>
      <dgm:t>
        <a:bodyPr/>
        <a:lstStyle/>
        <a:p>
          <a:endParaRPr lang="en-IN"/>
        </a:p>
      </dgm:t>
    </dgm:pt>
    <dgm:pt modelId="{69A51DE8-3E26-4D1A-8648-CFD4066B985A}" type="pres">
      <dgm:prSet presAssocID="{884DEDB8-21A0-4F12-A545-AB3B3D2E3097}" presName="sibTrans" presStyleLbl="bgSibTrans2D1" presStyleIdx="8" presStyleCnt="11"/>
      <dgm:spPr/>
      <dgm:t>
        <a:bodyPr/>
        <a:lstStyle/>
        <a:p>
          <a:endParaRPr lang="en-US"/>
        </a:p>
      </dgm:t>
    </dgm:pt>
    <dgm:pt modelId="{BFF63B15-E914-4E53-B5D3-89D5FCB0A5E2}" type="pres">
      <dgm:prSet presAssocID="{BD2D4B5F-04F5-4BB1-9847-E716F8052EB3}" presName="compNode" presStyleCnt="0"/>
      <dgm:spPr/>
    </dgm:pt>
    <dgm:pt modelId="{6F04D4F4-34E4-44FE-85F4-27595467A2DA}" type="pres">
      <dgm:prSet presAssocID="{BD2D4B5F-04F5-4BB1-9847-E716F8052EB3}" presName="dummyConnPt" presStyleCnt="0"/>
      <dgm:spPr/>
    </dgm:pt>
    <dgm:pt modelId="{6B326374-207E-4C70-A680-88443F67D939}" type="pres">
      <dgm:prSet presAssocID="{BD2D4B5F-04F5-4BB1-9847-E716F8052EB3}" presName="node" presStyleLbl="node1" presStyleIdx="9" presStyleCnt="12" custScaleX="123545">
        <dgm:presLayoutVars>
          <dgm:bulletEnabled val="1"/>
        </dgm:presLayoutVars>
      </dgm:prSet>
      <dgm:spPr/>
      <dgm:t>
        <a:bodyPr/>
        <a:lstStyle/>
        <a:p>
          <a:endParaRPr lang="en-IN"/>
        </a:p>
      </dgm:t>
    </dgm:pt>
    <dgm:pt modelId="{6F05F65E-A446-48DC-8825-92175B8F31E8}" type="pres">
      <dgm:prSet presAssocID="{5D03E680-E725-4D19-9C2C-1AC4DE29136F}" presName="sibTrans" presStyleLbl="bgSibTrans2D1" presStyleIdx="9" presStyleCnt="11"/>
      <dgm:spPr/>
      <dgm:t>
        <a:bodyPr/>
        <a:lstStyle/>
        <a:p>
          <a:endParaRPr lang="en-US"/>
        </a:p>
      </dgm:t>
    </dgm:pt>
    <dgm:pt modelId="{A4945B2D-BB26-430F-8AFE-07E256E5B91A}" type="pres">
      <dgm:prSet presAssocID="{27052443-78A0-4FF8-8891-B1424DEABB66}" presName="compNode" presStyleCnt="0"/>
      <dgm:spPr/>
    </dgm:pt>
    <dgm:pt modelId="{A870BC84-30FB-4BE6-B696-193645CAA828}" type="pres">
      <dgm:prSet presAssocID="{27052443-78A0-4FF8-8891-B1424DEABB66}" presName="dummyConnPt" presStyleCnt="0"/>
      <dgm:spPr/>
    </dgm:pt>
    <dgm:pt modelId="{E8638940-E9BB-4069-A7A5-7A7B32A50136}" type="pres">
      <dgm:prSet presAssocID="{27052443-78A0-4FF8-8891-B1424DEABB66}" presName="node" presStyleLbl="node1" presStyleIdx="10" presStyleCnt="12" custScaleX="124068">
        <dgm:presLayoutVars>
          <dgm:bulletEnabled val="1"/>
        </dgm:presLayoutVars>
      </dgm:prSet>
      <dgm:spPr/>
      <dgm:t>
        <a:bodyPr/>
        <a:lstStyle/>
        <a:p>
          <a:endParaRPr lang="en-IN"/>
        </a:p>
      </dgm:t>
    </dgm:pt>
    <dgm:pt modelId="{68ABED05-06B7-436F-AC05-54070EF90FF1}" type="pres">
      <dgm:prSet presAssocID="{6AB24752-C8B1-4725-9E8D-43EF85C3B5D3}" presName="sibTrans" presStyleLbl="bgSibTrans2D1" presStyleIdx="10" presStyleCnt="11"/>
      <dgm:spPr/>
      <dgm:t>
        <a:bodyPr/>
        <a:lstStyle/>
        <a:p>
          <a:endParaRPr lang="en-US"/>
        </a:p>
      </dgm:t>
    </dgm:pt>
    <dgm:pt modelId="{EAE4E8B1-A0EC-4194-91BD-401D467CB936}" type="pres">
      <dgm:prSet presAssocID="{A0202E39-DFCA-4A17-835C-C6C8CD9AC44E}" presName="compNode" presStyleCnt="0"/>
      <dgm:spPr/>
    </dgm:pt>
    <dgm:pt modelId="{A99EB408-FD4E-48DC-9E0F-0EC26B3C6DC7}" type="pres">
      <dgm:prSet presAssocID="{A0202E39-DFCA-4A17-835C-C6C8CD9AC44E}" presName="dummyConnPt" presStyleCnt="0"/>
      <dgm:spPr/>
    </dgm:pt>
    <dgm:pt modelId="{723B9099-90BF-49FE-A6A5-7AE5526BDE59}" type="pres">
      <dgm:prSet presAssocID="{A0202E39-DFCA-4A17-835C-C6C8CD9AC44E}" presName="node" presStyleLbl="node1" presStyleIdx="11" presStyleCnt="12" custScaleX="124068">
        <dgm:presLayoutVars>
          <dgm:bulletEnabled val="1"/>
        </dgm:presLayoutVars>
      </dgm:prSet>
      <dgm:spPr/>
      <dgm:t>
        <a:bodyPr/>
        <a:lstStyle/>
        <a:p>
          <a:endParaRPr lang="en-IN"/>
        </a:p>
      </dgm:t>
    </dgm:pt>
  </dgm:ptLst>
  <dgm:cxnLst>
    <dgm:cxn modelId="{D8B41111-8011-40D1-B90F-92C7248EBE77}" type="presOf" srcId="{A4833EA7-871B-440B-A6B3-F8B6F86C3DDD}" destId="{AEC010B4-0CB9-4386-A629-6F8499C57660}" srcOrd="0" destOrd="0" presId="urn:microsoft.com/office/officeart/2005/8/layout/bProcess4"/>
    <dgm:cxn modelId="{2652A76B-7381-490D-A3B5-FBF04FE6991B}" srcId="{3B878900-F8C0-4C0A-83A9-6C781DBB35D0}" destId="{B91D5FDB-46CC-47A4-9BD6-076B8DFF0657}" srcOrd="3" destOrd="0" parTransId="{D3B42B1A-F876-4C9A-82EE-0E1F5B3A0E75}" sibTransId="{3287E390-EED4-44F0-9FFF-BC4C6BCFD657}"/>
    <dgm:cxn modelId="{68633867-59C0-4629-9303-5B1AFE8FB986}" type="presOf" srcId="{CCE2C4F8-F84C-4F0C-9D54-F5C7B4ECD91E}" destId="{0AB46695-D120-4C92-854F-46DFBEE5A556}" srcOrd="0" destOrd="0" presId="urn:microsoft.com/office/officeart/2005/8/layout/bProcess4"/>
    <dgm:cxn modelId="{23F802D8-8206-43B0-ADED-289801BF5F55}" type="presOf" srcId="{2802E7F1-874E-4654-BF60-59353F13FFF9}" destId="{B16EAB52-D9A4-4543-9C07-7863C6D0BB12}" srcOrd="0" destOrd="0" presId="urn:microsoft.com/office/officeart/2005/8/layout/bProcess4"/>
    <dgm:cxn modelId="{AE42507B-3655-43D2-8FF8-CB4192428B48}" type="presOf" srcId="{783596E6-79A1-4567-9614-74C8DACD427C}" destId="{84CCE185-DB2B-4F5F-A58D-0DC9A933C3AC}" srcOrd="0" destOrd="0" presId="urn:microsoft.com/office/officeart/2005/8/layout/bProcess4"/>
    <dgm:cxn modelId="{5C420A74-EB16-4EBE-8A70-DA7C9FB906DD}" type="presOf" srcId="{A0274EF5-F935-4F9E-9BCB-614F970B35EF}" destId="{AABB9179-B9FF-4E6A-94A3-8FFC68551054}" srcOrd="0" destOrd="0" presId="urn:microsoft.com/office/officeart/2005/8/layout/bProcess4"/>
    <dgm:cxn modelId="{A9DE15B6-EAAF-4A09-92A5-807D9111CD1D}" srcId="{3B878900-F8C0-4C0A-83A9-6C781DBB35D0}" destId="{783596E6-79A1-4567-9614-74C8DACD427C}" srcOrd="4" destOrd="0" parTransId="{5D133ABE-698E-488D-9E34-D8674839DD53}" sibTransId="{B438D936-2010-43BA-AB33-9A6D2068BCF3}"/>
    <dgm:cxn modelId="{64D847C6-2C82-4C7F-B6BC-DDB52FDD10D0}" type="presOf" srcId="{16FEB508-417D-4A79-8118-C1A45D6020BA}" destId="{8CF10AFA-AC0E-40D9-BD11-1A66FD5BCE96}" srcOrd="0" destOrd="0" presId="urn:microsoft.com/office/officeart/2005/8/layout/bProcess4"/>
    <dgm:cxn modelId="{4A7AF29E-4D3D-4C61-A2E6-FE1E6DE80278}" srcId="{3B878900-F8C0-4C0A-83A9-6C781DBB35D0}" destId="{CCE2C4F8-F84C-4F0C-9D54-F5C7B4ECD91E}" srcOrd="8" destOrd="0" parTransId="{18B7B3B2-6D38-4431-92EB-19A489F4DC5F}" sibTransId="{884DEDB8-21A0-4F12-A545-AB3B3D2E3097}"/>
    <dgm:cxn modelId="{15534637-A7BE-4FB2-8313-6D735AFECD91}" srcId="{3B878900-F8C0-4C0A-83A9-6C781DBB35D0}" destId="{A0274EF5-F935-4F9E-9BCB-614F970B35EF}" srcOrd="7" destOrd="0" parTransId="{A3FE693A-1DA2-4B46-A1AE-7012F38C3E29}" sibTransId="{4C95AA17-A712-4D04-BC10-9247E1DF9CA4}"/>
    <dgm:cxn modelId="{0BDD94B1-C3D7-4198-BE4C-7D3811117079}" type="presOf" srcId="{A0202E39-DFCA-4A17-835C-C6C8CD9AC44E}" destId="{723B9099-90BF-49FE-A6A5-7AE5526BDE59}" srcOrd="0" destOrd="0" presId="urn:microsoft.com/office/officeart/2005/8/layout/bProcess4"/>
    <dgm:cxn modelId="{3206CBDF-0CA7-41FC-B3D5-49FEA9E330A2}" type="presOf" srcId="{7DB9CB9C-CE73-4DC4-909E-8208687B7B48}" destId="{1C223E2D-85A8-4F7F-A121-E2D98B458E45}" srcOrd="0" destOrd="0" presId="urn:microsoft.com/office/officeart/2005/8/layout/bProcess4"/>
    <dgm:cxn modelId="{CE1223A9-11B0-450F-9010-5DF48BB50FFF}" srcId="{3B878900-F8C0-4C0A-83A9-6C781DBB35D0}" destId="{BD2D4B5F-04F5-4BB1-9847-E716F8052EB3}" srcOrd="9" destOrd="0" parTransId="{D07AA8F7-3ED3-42F8-8965-A52B6341D5D2}" sibTransId="{5D03E680-E725-4D19-9C2C-1AC4DE29136F}"/>
    <dgm:cxn modelId="{5347E632-D21C-44DE-8C22-5DDB0421FFB2}" type="presOf" srcId="{B91D5FDB-46CC-47A4-9BD6-076B8DFF0657}" destId="{9BD29F8A-5E58-412D-8BDA-1FA164A7E38F}" srcOrd="0" destOrd="0" presId="urn:microsoft.com/office/officeart/2005/8/layout/bProcess4"/>
    <dgm:cxn modelId="{D7668F02-0232-4681-8BE4-8A5657FF8CC0}" srcId="{3B878900-F8C0-4C0A-83A9-6C781DBB35D0}" destId="{A4833EA7-871B-440B-A6B3-F8B6F86C3DDD}" srcOrd="6" destOrd="0" parTransId="{7CCE63A7-037A-44AF-AB61-9E2A2D367722}" sibTransId="{AF731F1B-2AA4-4751-9F24-2AEE11EDE12D}"/>
    <dgm:cxn modelId="{1E6779FB-D4C5-48A6-8A3C-66B16E291943}" srcId="{3B878900-F8C0-4C0A-83A9-6C781DBB35D0}" destId="{A0202E39-DFCA-4A17-835C-C6C8CD9AC44E}" srcOrd="11" destOrd="0" parTransId="{D8E3E8E9-D02A-4E02-8F7C-99EB0A699F2F}" sibTransId="{6805F8BB-9B8A-4F7D-816D-C248A05BD114}"/>
    <dgm:cxn modelId="{4C33FB47-7331-4BCC-91FE-C37D484C8DE0}" type="presOf" srcId="{7309EDCC-DD47-4F98-9182-899E33572700}" destId="{B9748732-4447-4AA1-846C-D077D61DDD0D}" srcOrd="0" destOrd="0" presId="urn:microsoft.com/office/officeart/2005/8/layout/bProcess4"/>
    <dgm:cxn modelId="{860FC3B0-3E51-4E98-B0C7-379B7F6293DD}" type="presOf" srcId="{B438D936-2010-43BA-AB33-9A6D2068BCF3}" destId="{FEC5F51E-A09F-4013-B6E7-FF49CCA908A1}" srcOrd="0" destOrd="0" presId="urn:microsoft.com/office/officeart/2005/8/layout/bProcess4"/>
    <dgm:cxn modelId="{E30B18FD-0921-44CF-BAC2-1C07360FCE27}" type="presOf" srcId="{5D03E680-E725-4D19-9C2C-1AC4DE29136F}" destId="{6F05F65E-A446-48DC-8825-92175B8F31E8}" srcOrd="0" destOrd="0" presId="urn:microsoft.com/office/officeart/2005/8/layout/bProcess4"/>
    <dgm:cxn modelId="{2B04FB63-E991-44E0-BC2B-DA41F1AEB4E4}" type="presOf" srcId="{4C95AA17-A712-4D04-BC10-9247E1DF9CA4}" destId="{5DB4E1CB-2FF0-483F-A342-F9FAC5D9B98B}" srcOrd="0" destOrd="0" presId="urn:microsoft.com/office/officeart/2005/8/layout/bProcess4"/>
    <dgm:cxn modelId="{9E0E44BA-268D-4ACC-8DDE-72CA21B5ACE6}" type="presOf" srcId="{884DEDB8-21A0-4F12-A545-AB3B3D2E3097}" destId="{69A51DE8-3E26-4D1A-8648-CFD4066B985A}" srcOrd="0" destOrd="0" presId="urn:microsoft.com/office/officeart/2005/8/layout/bProcess4"/>
    <dgm:cxn modelId="{0E3EDBA9-CCE6-4912-A31A-2C1B0C221A77}" type="presOf" srcId="{AF731F1B-2AA4-4751-9F24-2AEE11EDE12D}" destId="{5E9ADD5D-5296-4140-90B5-5A5A9C27A4DB}" srcOrd="0" destOrd="0" presId="urn:microsoft.com/office/officeart/2005/8/layout/bProcess4"/>
    <dgm:cxn modelId="{D8E21F53-5EB4-4AA1-98B4-37389D62C63C}" type="presOf" srcId="{072102D8-E1D1-4270-B288-89E86AB3C7D1}" destId="{6C81F5A6-1924-488F-82B7-0CD11EE97F72}" srcOrd="0" destOrd="0" presId="urn:microsoft.com/office/officeart/2005/8/layout/bProcess4"/>
    <dgm:cxn modelId="{E70B7D6F-CBCC-4331-8EDC-C29E749816C1}" srcId="{3B878900-F8C0-4C0A-83A9-6C781DBB35D0}" destId="{7DB9CB9C-CE73-4DC4-909E-8208687B7B48}" srcOrd="1" destOrd="0" parTransId="{9D0C4F74-8E36-40A4-A292-AF00C67FF88A}" sibTransId="{072102D8-E1D1-4270-B288-89E86AB3C7D1}"/>
    <dgm:cxn modelId="{63989A9B-2EFB-40CB-8EF8-57EE56A9181F}" type="presOf" srcId="{D10213FF-85C1-4698-8F73-6CB7665CAFA8}" destId="{6E6BA3CF-156C-411D-89AA-DA17ECE23E17}" srcOrd="0" destOrd="0" presId="urn:microsoft.com/office/officeart/2005/8/layout/bProcess4"/>
    <dgm:cxn modelId="{FA67D0EF-F6DF-45C3-A0B2-0D439602FB70}" type="presOf" srcId="{3B878900-F8C0-4C0A-83A9-6C781DBB35D0}" destId="{2026200E-B28A-422A-8E07-85815A28B481}" srcOrd="0" destOrd="0" presId="urn:microsoft.com/office/officeart/2005/8/layout/bProcess4"/>
    <dgm:cxn modelId="{F3B8A014-E503-4B9B-AED8-D51A31A72357}" srcId="{3B878900-F8C0-4C0A-83A9-6C781DBB35D0}" destId="{27052443-78A0-4FF8-8891-B1424DEABB66}" srcOrd="10" destOrd="0" parTransId="{5EA58F8F-6B8B-4E38-9D19-75C813D4AF7C}" sibTransId="{6AB24752-C8B1-4725-9E8D-43EF85C3B5D3}"/>
    <dgm:cxn modelId="{293DA763-8558-4D04-8D47-314665C17CF1}" type="presOf" srcId="{3287E390-EED4-44F0-9FFF-BC4C6BCFD657}" destId="{A2BB516A-851E-463B-8A91-3642FF0AA2E4}" srcOrd="0" destOrd="0" presId="urn:microsoft.com/office/officeart/2005/8/layout/bProcess4"/>
    <dgm:cxn modelId="{FF34CBBA-9452-4F33-A318-DA15248DA15B}" srcId="{3B878900-F8C0-4C0A-83A9-6C781DBB35D0}" destId="{2802E7F1-874E-4654-BF60-59353F13FFF9}" srcOrd="2" destOrd="0" parTransId="{505EE3E1-C23D-4063-AF66-21774CD78478}" sibTransId="{9A5B1AD1-4A2A-4435-AD9E-BDF617ADDCB1}"/>
    <dgm:cxn modelId="{EC7FC953-74F6-4AA4-9D7F-CC3B7920C587}" type="presOf" srcId="{27052443-78A0-4FF8-8891-B1424DEABB66}" destId="{E8638940-E9BB-4069-A7A5-7A7B32A50136}" srcOrd="0" destOrd="0" presId="urn:microsoft.com/office/officeart/2005/8/layout/bProcess4"/>
    <dgm:cxn modelId="{8CAF2594-73EF-46B5-A5B8-750832ABBE9D}" type="presOf" srcId="{6AB24752-C8B1-4725-9E8D-43EF85C3B5D3}" destId="{68ABED05-06B7-436F-AC05-54070EF90FF1}" srcOrd="0" destOrd="0" presId="urn:microsoft.com/office/officeart/2005/8/layout/bProcess4"/>
    <dgm:cxn modelId="{99E522A1-88EE-4202-90B0-673AF9E17163}" srcId="{3B878900-F8C0-4C0A-83A9-6C781DBB35D0}" destId="{7309EDCC-DD47-4F98-9182-899E33572700}" srcOrd="0" destOrd="0" parTransId="{7FE45EA0-D044-4770-B1E3-537454DE60FB}" sibTransId="{38BAA29E-6F50-4025-B48E-30EBE8F25DB4}"/>
    <dgm:cxn modelId="{31DC350C-D438-4480-A1BC-D82B989F13C0}" type="presOf" srcId="{38BAA29E-6F50-4025-B48E-30EBE8F25DB4}" destId="{A9CA3F44-EE39-440E-A57C-F373E784F7CD}" srcOrd="0" destOrd="0" presId="urn:microsoft.com/office/officeart/2005/8/layout/bProcess4"/>
    <dgm:cxn modelId="{C6C46509-95B0-425E-B6AC-5C161297CAB4}" type="presOf" srcId="{9A5B1AD1-4A2A-4435-AD9E-BDF617ADDCB1}" destId="{558B545E-4099-4257-AB24-C7E457AD1092}" srcOrd="0" destOrd="0" presId="urn:microsoft.com/office/officeart/2005/8/layout/bProcess4"/>
    <dgm:cxn modelId="{1C43F895-9173-407C-9B03-8A29715A9C90}" type="presOf" srcId="{BD2D4B5F-04F5-4BB1-9847-E716F8052EB3}" destId="{6B326374-207E-4C70-A680-88443F67D939}" srcOrd="0" destOrd="0" presId="urn:microsoft.com/office/officeart/2005/8/layout/bProcess4"/>
    <dgm:cxn modelId="{F19E3A01-44C8-47A0-8CCA-2C2E4E4F5D8B}" srcId="{3B878900-F8C0-4C0A-83A9-6C781DBB35D0}" destId="{16FEB508-417D-4A79-8118-C1A45D6020BA}" srcOrd="5" destOrd="0" parTransId="{DB4D8EF0-96CC-46C0-AD80-B7532A216501}" sibTransId="{D10213FF-85C1-4698-8F73-6CB7665CAFA8}"/>
    <dgm:cxn modelId="{48F480AD-D699-4F7D-92AE-02509C53241D}" type="presParOf" srcId="{2026200E-B28A-422A-8E07-85815A28B481}" destId="{023E47BC-B847-47FE-8B76-E3AD9C9E929B}" srcOrd="0" destOrd="0" presId="urn:microsoft.com/office/officeart/2005/8/layout/bProcess4"/>
    <dgm:cxn modelId="{017E3170-B028-4B5B-B25D-8446E8F9760E}" type="presParOf" srcId="{023E47BC-B847-47FE-8B76-E3AD9C9E929B}" destId="{29DCD0CF-DDFE-4C23-B16E-57B39B47B237}" srcOrd="0" destOrd="0" presId="urn:microsoft.com/office/officeart/2005/8/layout/bProcess4"/>
    <dgm:cxn modelId="{C5D1AA26-5321-49E3-B5A2-7D97B545BEAB}" type="presParOf" srcId="{023E47BC-B847-47FE-8B76-E3AD9C9E929B}" destId="{B9748732-4447-4AA1-846C-D077D61DDD0D}" srcOrd="1" destOrd="0" presId="urn:microsoft.com/office/officeart/2005/8/layout/bProcess4"/>
    <dgm:cxn modelId="{CCCDED36-86ED-47C8-9306-F1152C99502E}" type="presParOf" srcId="{2026200E-B28A-422A-8E07-85815A28B481}" destId="{A9CA3F44-EE39-440E-A57C-F373E784F7CD}" srcOrd="1" destOrd="0" presId="urn:microsoft.com/office/officeart/2005/8/layout/bProcess4"/>
    <dgm:cxn modelId="{44B23278-09AE-4E2F-833E-7D0ACC78E236}" type="presParOf" srcId="{2026200E-B28A-422A-8E07-85815A28B481}" destId="{114C48CB-005B-4272-8690-117E62DD0F0D}" srcOrd="2" destOrd="0" presId="urn:microsoft.com/office/officeart/2005/8/layout/bProcess4"/>
    <dgm:cxn modelId="{936B1065-FCA1-42D9-93B5-71A598625EB1}" type="presParOf" srcId="{114C48CB-005B-4272-8690-117E62DD0F0D}" destId="{CD6DC750-9769-4AC3-BD8D-02C9D22DA8D3}" srcOrd="0" destOrd="0" presId="urn:microsoft.com/office/officeart/2005/8/layout/bProcess4"/>
    <dgm:cxn modelId="{D2CBDCD8-B3C2-4F61-A9EC-775A7429F405}" type="presParOf" srcId="{114C48CB-005B-4272-8690-117E62DD0F0D}" destId="{1C223E2D-85A8-4F7F-A121-E2D98B458E45}" srcOrd="1" destOrd="0" presId="urn:microsoft.com/office/officeart/2005/8/layout/bProcess4"/>
    <dgm:cxn modelId="{B650F9FE-8A63-4FD6-B557-BD9FB2B9B407}" type="presParOf" srcId="{2026200E-B28A-422A-8E07-85815A28B481}" destId="{6C81F5A6-1924-488F-82B7-0CD11EE97F72}" srcOrd="3" destOrd="0" presId="urn:microsoft.com/office/officeart/2005/8/layout/bProcess4"/>
    <dgm:cxn modelId="{B699554C-4782-4BEE-9A53-992E78AAD892}" type="presParOf" srcId="{2026200E-B28A-422A-8E07-85815A28B481}" destId="{4AE78C53-D932-4B87-88E7-35A40B9637F9}" srcOrd="4" destOrd="0" presId="urn:microsoft.com/office/officeart/2005/8/layout/bProcess4"/>
    <dgm:cxn modelId="{442CCB53-A26A-45AB-BCFA-0E5BD6F28C23}" type="presParOf" srcId="{4AE78C53-D932-4B87-88E7-35A40B9637F9}" destId="{F5C9260B-C795-4FD2-A25F-A61E40D63EF4}" srcOrd="0" destOrd="0" presId="urn:microsoft.com/office/officeart/2005/8/layout/bProcess4"/>
    <dgm:cxn modelId="{CDA02D30-66B8-4714-853C-01BE5C6398CF}" type="presParOf" srcId="{4AE78C53-D932-4B87-88E7-35A40B9637F9}" destId="{B16EAB52-D9A4-4543-9C07-7863C6D0BB12}" srcOrd="1" destOrd="0" presId="urn:microsoft.com/office/officeart/2005/8/layout/bProcess4"/>
    <dgm:cxn modelId="{27B68279-D7D1-46C3-9940-3630D7FCD931}" type="presParOf" srcId="{2026200E-B28A-422A-8E07-85815A28B481}" destId="{558B545E-4099-4257-AB24-C7E457AD1092}" srcOrd="5" destOrd="0" presId="urn:microsoft.com/office/officeart/2005/8/layout/bProcess4"/>
    <dgm:cxn modelId="{EFDD4055-F8A1-47E7-8AE5-A23E1E764448}" type="presParOf" srcId="{2026200E-B28A-422A-8E07-85815A28B481}" destId="{498DFDF9-1DBA-4B56-AD17-E9FC8B3BFDA6}" srcOrd="6" destOrd="0" presId="urn:microsoft.com/office/officeart/2005/8/layout/bProcess4"/>
    <dgm:cxn modelId="{B7223318-B8D9-4F97-AB40-7C361618572F}" type="presParOf" srcId="{498DFDF9-1DBA-4B56-AD17-E9FC8B3BFDA6}" destId="{F76F6C35-3E0B-4EE4-8227-143C06C8FA6B}" srcOrd="0" destOrd="0" presId="urn:microsoft.com/office/officeart/2005/8/layout/bProcess4"/>
    <dgm:cxn modelId="{1709A82C-522F-429C-B7DD-A62D762CBD45}" type="presParOf" srcId="{498DFDF9-1DBA-4B56-AD17-E9FC8B3BFDA6}" destId="{9BD29F8A-5E58-412D-8BDA-1FA164A7E38F}" srcOrd="1" destOrd="0" presId="urn:microsoft.com/office/officeart/2005/8/layout/bProcess4"/>
    <dgm:cxn modelId="{D60F0A81-DBB7-46F6-9B46-3D9F423F902E}" type="presParOf" srcId="{2026200E-B28A-422A-8E07-85815A28B481}" destId="{A2BB516A-851E-463B-8A91-3642FF0AA2E4}" srcOrd="7" destOrd="0" presId="urn:microsoft.com/office/officeart/2005/8/layout/bProcess4"/>
    <dgm:cxn modelId="{E8965704-C6A1-4E58-8D50-021DACAB5586}" type="presParOf" srcId="{2026200E-B28A-422A-8E07-85815A28B481}" destId="{BB02E768-213C-4540-ACA4-F7939275DD11}" srcOrd="8" destOrd="0" presId="urn:microsoft.com/office/officeart/2005/8/layout/bProcess4"/>
    <dgm:cxn modelId="{9D7D44E8-D0EC-4FB1-87AB-82D4157E09D1}" type="presParOf" srcId="{BB02E768-213C-4540-ACA4-F7939275DD11}" destId="{D11B7BAE-CA32-4B05-AB45-BBBB06A42E11}" srcOrd="0" destOrd="0" presId="urn:microsoft.com/office/officeart/2005/8/layout/bProcess4"/>
    <dgm:cxn modelId="{06A4BE53-1978-4BF1-A99D-B7A47169FEE7}" type="presParOf" srcId="{BB02E768-213C-4540-ACA4-F7939275DD11}" destId="{84CCE185-DB2B-4F5F-A58D-0DC9A933C3AC}" srcOrd="1" destOrd="0" presId="urn:microsoft.com/office/officeart/2005/8/layout/bProcess4"/>
    <dgm:cxn modelId="{62E307F9-19AB-4E73-9788-B089177CEF8E}" type="presParOf" srcId="{2026200E-B28A-422A-8E07-85815A28B481}" destId="{FEC5F51E-A09F-4013-B6E7-FF49CCA908A1}" srcOrd="9" destOrd="0" presId="urn:microsoft.com/office/officeart/2005/8/layout/bProcess4"/>
    <dgm:cxn modelId="{C3C40021-9F9B-422A-819B-898779931D4B}" type="presParOf" srcId="{2026200E-B28A-422A-8E07-85815A28B481}" destId="{CE8B45DE-6C96-4D39-979B-F3686CEEABA5}" srcOrd="10" destOrd="0" presId="urn:microsoft.com/office/officeart/2005/8/layout/bProcess4"/>
    <dgm:cxn modelId="{ABC31530-BE0F-45B6-82D9-C6E36DAC9375}" type="presParOf" srcId="{CE8B45DE-6C96-4D39-979B-F3686CEEABA5}" destId="{FD999226-51BC-42B6-A2D9-12858E39E43B}" srcOrd="0" destOrd="0" presId="urn:microsoft.com/office/officeart/2005/8/layout/bProcess4"/>
    <dgm:cxn modelId="{3D2C10FE-54C6-4FB1-9668-596F69B5658E}" type="presParOf" srcId="{CE8B45DE-6C96-4D39-979B-F3686CEEABA5}" destId="{8CF10AFA-AC0E-40D9-BD11-1A66FD5BCE96}" srcOrd="1" destOrd="0" presId="urn:microsoft.com/office/officeart/2005/8/layout/bProcess4"/>
    <dgm:cxn modelId="{D0FE2884-55CD-4C3C-B5B2-DBFEB3CD6440}" type="presParOf" srcId="{2026200E-B28A-422A-8E07-85815A28B481}" destId="{6E6BA3CF-156C-411D-89AA-DA17ECE23E17}" srcOrd="11" destOrd="0" presId="urn:microsoft.com/office/officeart/2005/8/layout/bProcess4"/>
    <dgm:cxn modelId="{0182DEE9-0559-437F-BFF8-1ABD48437323}" type="presParOf" srcId="{2026200E-B28A-422A-8E07-85815A28B481}" destId="{474AA521-32EC-44B7-9F27-424DA8FC309C}" srcOrd="12" destOrd="0" presId="urn:microsoft.com/office/officeart/2005/8/layout/bProcess4"/>
    <dgm:cxn modelId="{5C6AAF94-F7F2-4751-BB5C-442254B5AA0B}" type="presParOf" srcId="{474AA521-32EC-44B7-9F27-424DA8FC309C}" destId="{6AB18078-66E4-4C5D-8E25-653B2DD73A29}" srcOrd="0" destOrd="0" presId="urn:microsoft.com/office/officeart/2005/8/layout/bProcess4"/>
    <dgm:cxn modelId="{ADA0772D-6310-4BC6-822B-D2E8216A0D29}" type="presParOf" srcId="{474AA521-32EC-44B7-9F27-424DA8FC309C}" destId="{AEC010B4-0CB9-4386-A629-6F8499C57660}" srcOrd="1" destOrd="0" presId="urn:microsoft.com/office/officeart/2005/8/layout/bProcess4"/>
    <dgm:cxn modelId="{C5FDF838-4880-40D5-BA35-CB66132A692B}" type="presParOf" srcId="{2026200E-B28A-422A-8E07-85815A28B481}" destId="{5E9ADD5D-5296-4140-90B5-5A5A9C27A4DB}" srcOrd="13" destOrd="0" presId="urn:microsoft.com/office/officeart/2005/8/layout/bProcess4"/>
    <dgm:cxn modelId="{C696E2A3-8C01-40B4-944E-DBFCF5C49347}" type="presParOf" srcId="{2026200E-B28A-422A-8E07-85815A28B481}" destId="{7555ECE0-1D78-47BC-BEF2-45B7E5F71C43}" srcOrd="14" destOrd="0" presId="urn:microsoft.com/office/officeart/2005/8/layout/bProcess4"/>
    <dgm:cxn modelId="{882D1C34-7C11-4D07-B2E3-B607D7D15A1A}" type="presParOf" srcId="{7555ECE0-1D78-47BC-BEF2-45B7E5F71C43}" destId="{C114BAC1-1E5E-440A-BF7A-839066AA2437}" srcOrd="0" destOrd="0" presId="urn:microsoft.com/office/officeart/2005/8/layout/bProcess4"/>
    <dgm:cxn modelId="{765F92D4-5F65-4056-B493-EB5F6F429564}" type="presParOf" srcId="{7555ECE0-1D78-47BC-BEF2-45B7E5F71C43}" destId="{AABB9179-B9FF-4E6A-94A3-8FFC68551054}" srcOrd="1" destOrd="0" presId="urn:microsoft.com/office/officeart/2005/8/layout/bProcess4"/>
    <dgm:cxn modelId="{E5C916AF-B551-4EB3-BE9C-FE340BFD91CC}" type="presParOf" srcId="{2026200E-B28A-422A-8E07-85815A28B481}" destId="{5DB4E1CB-2FF0-483F-A342-F9FAC5D9B98B}" srcOrd="15" destOrd="0" presId="urn:microsoft.com/office/officeart/2005/8/layout/bProcess4"/>
    <dgm:cxn modelId="{822FD6BE-227A-48C9-8C72-ED3D9EE60A84}" type="presParOf" srcId="{2026200E-B28A-422A-8E07-85815A28B481}" destId="{39F8B8B3-D012-46E2-9A2A-68E3B12A18B5}" srcOrd="16" destOrd="0" presId="urn:microsoft.com/office/officeart/2005/8/layout/bProcess4"/>
    <dgm:cxn modelId="{B76B17AA-08A0-414D-A57E-6D39BA0F7E99}" type="presParOf" srcId="{39F8B8B3-D012-46E2-9A2A-68E3B12A18B5}" destId="{195021E5-A7C0-4C26-B3B6-D32033246BBE}" srcOrd="0" destOrd="0" presId="urn:microsoft.com/office/officeart/2005/8/layout/bProcess4"/>
    <dgm:cxn modelId="{C0D24A9A-3F91-47AE-914F-BC236013EE81}" type="presParOf" srcId="{39F8B8B3-D012-46E2-9A2A-68E3B12A18B5}" destId="{0AB46695-D120-4C92-854F-46DFBEE5A556}" srcOrd="1" destOrd="0" presId="urn:microsoft.com/office/officeart/2005/8/layout/bProcess4"/>
    <dgm:cxn modelId="{7A9241A1-10F0-46F7-9396-6D0F2AA6F43F}" type="presParOf" srcId="{2026200E-B28A-422A-8E07-85815A28B481}" destId="{69A51DE8-3E26-4D1A-8648-CFD4066B985A}" srcOrd="17" destOrd="0" presId="urn:microsoft.com/office/officeart/2005/8/layout/bProcess4"/>
    <dgm:cxn modelId="{7DAA18BD-C01D-4200-B0D0-6D756DD73E08}" type="presParOf" srcId="{2026200E-B28A-422A-8E07-85815A28B481}" destId="{BFF63B15-E914-4E53-B5D3-89D5FCB0A5E2}" srcOrd="18" destOrd="0" presId="urn:microsoft.com/office/officeart/2005/8/layout/bProcess4"/>
    <dgm:cxn modelId="{5A3E1447-310D-46C7-993E-243FBC5D1C10}" type="presParOf" srcId="{BFF63B15-E914-4E53-B5D3-89D5FCB0A5E2}" destId="{6F04D4F4-34E4-44FE-85F4-27595467A2DA}" srcOrd="0" destOrd="0" presId="urn:microsoft.com/office/officeart/2005/8/layout/bProcess4"/>
    <dgm:cxn modelId="{0A3E3BEB-775C-4108-9CDD-70D75DDE9A1C}" type="presParOf" srcId="{BFF63B15-E914-4E53-B5D3-89D5FCB0A5E2}" destId="{6B326374-207E-4C70-A680-88443F67D939}" srcOrd="1" destOrd="0" presId="urn:microsoft.com/office/officeart/2005/8/layout/bProcess4"/>
    <dgm:cxn modelId="{FC85E2CE-1DEC-4044-A909-797B20771C5B}" type="presParOf" srcId="{2026200E-B28A-422A-8E07-85815A28B481}" destId="{6F05F65E-A446-48DC-8825-92175B8F31E8}" srcOrd="19" destOrd="0" presId="urn:microsoft.com/office/officeart/2005/8/layout/bProcess4"/>
    <dgm:cxn modelId="{4F88AAF6-72E6-4A63-9CF4-F06092B91ED0}" type="presParOf" srcId="{2026200E-B28A-422A-8E07-85815A28B481}" destId="{A4945B2D-BB26-430F-8AFE-07E256E5B91A}" srcOrd="20" destOrd="0" presId="urn:microsoft.com/office/officeart/2005/8/layout/bProcess4"/>
    <dgm:cxn modelId="{9F173441-D9CC-4A8C-A28D-6627F23460E0}" type="presParOf" srcId="{A4945B2D-BB26-430F-8AFE-07E256E5B91A}" destId="{A870BC84-30FB-4BE6-B696-193645CAA828}" srcOrd="0" destOrd="0" presId="urn:microsoft.com/office/officeart/2005/8/layout/bProcess4"/>
    <dgm:cxn modelId="{52FD3152-57C9-411E-87CF-B21E42C19E57}" type="presParOf" srcId="{A4945B2D-BB26-430F-8AFE-07E256E5B91A}" destId="{E8638940-E9BB-4069-A7A5-7A7B32A50136}" srcOrd="1" destOrd="0" presId="urn:microsoft.com/office/officeart/2005/8/layout/bProcess4"/>
    <dgm:cxn modelId="{CEB77594-8D15-49BC-A510-CBFFCF94DB73}" type="presParOf" srcId="{2026200E-B28A-422A-8E07-85815A28B481}" destId="{68ABED05-06B7-436F-AC05-54070EF90FF1}" srcOrd="21" destOrd="0" presId="urn:microsoft.com/office/officeart/2005/8/layout/bProcess4"/>
    <dgm:cxn modelId="{C2F2B3C3-837A-48B2-A240-4F3D97868DF1}" type="presParOf" srcId="{2026200E-B28A-422A-8E07-85815A28B481}" destId="{EAE4E8B1-A0EC-4194-91BD-401D467CB936}" srcOrd="22" destOrd="0" presId="urn:microsoft.com/office/officeart/2005/8/layout/bProcess4"/>
    <dgm:cxn modelId="{4D74187D-06B6-43D6-9EFE-BFBFFB1BDD9D}" type="presParOf" srcId="{EAE4E8B1-A0EC-4194-91BD-401D467CB936}" destId="{A99EB408-FD4E-48DC-9E0F-0EC26B3C6DC7}" srcOrd="0" destOrd="0" presId="urn:microsoft.com/office/officeart/2005/8/layout/bProcess4"/>
    <dgm:cxn modelId="{C3AC3300-FA64-4917-B461-9258563C5956}" type="presParOf" srcId="{EAE4E8B1-A0EC-4194-91BD-401D467CB936}" destId="{723B9099-90BF-49FE-A6A5-7AE5526BDE59}"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C83A2-DBD6-4022-B11D-735E675B7DBD}"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en-IN"/>
        </a:p>
      </dgm:t>
    </dgm:pt>
    <dgm:pt modelId="{2CFB92F0-51D3-4209-AC49-42CF7E3EE180}">
      <dgm:prSet phldrT="[Text]"/>
      <dgm:spPr/>
      <dgm:t>
        <a:bodyPr/>
        <a:lstStyle/>
        <a:p>
          <a:r>
            <a:rPr lang="en-IN" b="1" dirty="0" smtClean="0"/>
            <a:t>Why should I seek Psychological Rehabilitation?</a:t>
          </a:r>
          <a:endParaRPr lang="en-IN" b="1" dirty="0"/>
        </a:p>
      </dgm:t>
    </dgm:pt>
    <dgm:pt modelId="{0531718E-182F-4557-BE4A-5710707C8DFE}" type="parTrans" cxnId="{0D72E395-C892-43AC-BEBA-AE61F6695525}">
      <dgm:prSet/>
      <dgm:spPr/>
      <dgm:t>
        <a:bodyPr/>
        <a:lstStyle/>
        <a:p>
          <a:endParaRPr lang="en-IN"/>
        </a:p>
      </dgm:t>
    </dgm:pt>
    <dgm:pt modelId="{A7187527-9800-45E8-A936-93452623854E}" type="sibTrans" cxnId="{0D72E395-C892-43AC-BEBA-AE61F6695525}">
      <dgm:prSet/>
      <dgm:spPr/>
      <dgm:t>
        <a:bodyPr/>
        <a:lstStyle/>
        <a:p>
          <a:endParaRPr lang="en-IN"/>
        </a:p>
      </dgm:t>
    </dgm:pt>
    <dgm:pt modelId="{42460B35-2A93-4CF9-BD49-65F528E5F2E2}">
      <dgm:prSet phldrT="[Text]" custT="1"/>
      <dgm:spPr/>
      <dgm:t>
        <a:bodyPr/>
        <a:lstStyle/>
        <a:p>
          <a:r>
            <a:rPr lang="en-IN" sz="1600" b="1" dirty="0" smtClean="0"/>
            <a:t>Chronic illness </a:t>
          </a:r>
          <a:endParaRPr lang="en-IN" sz="1600" b="1" dirty="0"/>
        </a:p>
      </dgm:t>
    </dgm:pt>
    <dgm:pt modelId="{D120420D-7308-4E8F-AB6F-8B3DB7C2EB04}" type="parTrans" cxnId="{A884013A-8730-41D9-BC25-50C0A6F6A851}">
      <dgm:prSet/>
      <dgm:spPr/>
      <dgm:t>
        <a:bodyPr/>
        <a:lstStyle/>
        <a:p>
          <a:endParaRPr lang="en-IN"/>
        </a:p>
      </dgm:t>
    </dgm:pt>
    <dgm:pt modelId="{5A262E4C-BCA1-4801-801B-04CC269DF3DE}" type="sibTrans" cxnId="{A884013A-8730-41D9-BC25-50C0A6F6A851}">
      <dgm:prSet/>
      <dgm:spPr/>
      <dgm:t>
        <a:bodyPr/>
        <a:lstStyle/>
        <a:p>
          <a:endParaRPr lang="en-IN"/>
        </a:p>
      </dgm:t>
    </dgm:pt>
    <dgm:pt modelId="{80A8CB90-61DA-449F-AE28-F0B3B608976B}">
      <dgm:prSet phldrT="[Text]" custT="1"/>
      <dgm:spPr/>
      <dgm:t>
        <a:bodyPr/>
        <a:lstStyle/>
        <a:p>
          <a:r>
            <a:rPr lang="en-IN" sz="1600" b="1" dirty="0" smtClean="0"/>
            <a:t>Prolonged Hospitalization</a:t>
          </a:r>
          <a:endParaRPr lang="en-IN" sz="1600" b="1" dirty="0"/>
        </a:p>
      </dgm:t>
    </dgm:pt>
    <dgm:pt modelId="{5344BDC2-17E5-4AD5-A350-918B5F57849B}" type="parTrans" cxnId="{932E80A5-B465-43BE-A4E0-147E07460363}">
      <dgm:prSet/>
      <dgm:spPr/>
      <dgm:t>
        <a:bodyPr/>
        <a:lstStyle/>
        <a:p>
          <a:endParaRPr lang="en-IN"/>
        </a:p>
      </dgm:t>
    </dgm:pt>
    <dgm:pt modelId="{C20E7B85-EC05-498A-873E-6C13EBF0501B}" type="sibTrans" cxnId="{932E80A5-B465-43BE-A4E0-147E07460363}">
      <dgm:prSet/>
      <dgm:spPr/>
      <dgm:t>
        <a:bodyPr/>
        <a:lstStyle/>
        <a:p>
          <a:endParaRPr lang="en-IN"/>
        </a:p>
      </dgm:t>
    </dgm:pt>
    <dgm:pt modelId="{90FC9CEE-3E36-4423-80A5-8AF45994A09F}">
      <dgm:prSet phldrT="[Text]" custT="1"/>
      <dgm:spPr/>
      <dgm:t>
        <a:bodyPr/>
        <a:lstStyle/>
        <a:p>
          <a:r>
            <a:rPr lang="en-IN" sz="1800" b="1" dirty="0" smtClean="0"/>
            <a:t>Amputation </a:t>
          </a:r>
          <a:endParaRPr lang="en-IN" sz="1800" b="1" dirty="0"/>
        </a:p>
      </dgm:t>
    </dgm:pt>
    <dgm:pt modelId="{B21BDA46-A987-4DA2-86F1-E3662565932A}" type="parTrans" cxnId="{D532C4AF-0158-42FB-9D06-74DEFA9A0424}">
      <dgm:prSet/>
      <dgm:spPr/>
      <dgm:t>
        <a:bodyPr/>
        <a:lstStyle/>
        <a:p>
          <a:endParaRPr lang="en-IN"/>
        </a:p>
      </dgm:t>
    </dgm:pt>
    <dgm:pt modelId="{052AB263-4DDC-4AC2-AB01-1EE0509DD82D}" type="sibTrans" cxnId="{D532C4AF-0158-42FB-9D06-74DEFA9A0424}">
      <dgm:prSet/>
      <dgm:spPr/>
      <dgm:t>
        <a:bodyPr/>
        <a:lstStyle/>
        <a:p>
          <a:endParaRPr lang="en-IN"/>
        </a:p>
      </dgm:t>
    </dgm:pt>
    <dgm:pt modelId="{E9F45F4F-8712-4DDA-880A-E1F5EA515DA7}">
      <dgm:prSet phldrT="[Text]" custT="1"/>
      <dgm:spPr/>
      <dgm:t>
        <a:bodyPr/>
        <a:lstStyle/>
        <a:p>
          <a:r>
            <a:rPr lang="en-IN" sz="2000" b="1" dirty="0" smtClean="0"/>
            <a:t>Mental disabilities</a:t>
          </a:r>
          <a:endParaRPr lang="en-IN" sz="2000" b="1" dirty="0"/>
        </a:p>
      </dgm:t>
    </dgm:pt>
    <dgm:pt modelId="{D76961D5-3B9D-4420-8972-653D12D65F00}" type="parTrans" cxnId="{B1C942C8-A21F-452F-B5BA-5EB6E3E8591A}">
      <dgm:prSet/>
      <dgm:spPr/>
      <dgm:t>
        <a:bodyPr/>
        <a:lstStyle/>
        <a:p>
          <a:endParaRPr lang="en-IN"/>
        </a:p>
      </dgm:t>
    </dgm:pt>
    <dgm:pt modelId="{27091ED8-AA3A-475A-AC30-8E7E7C387DDA}" type="sibTrans" cxnId="{B1C942C8-A21F-452F-B5BA-5EB6E3E8591A}">
      <dgm:prSet/>
      <dgm:spPr/>
      <dgm:t>
        <a:bodyPr/>
        <a:lstStyle/>
        <a:p>
          <a:endParaRPr lang="en-IN"/>
        </a:p>
      </dgm:t>
    </dgm:pt>
    <dgm:pt modelId="{099792B1-9CBC-4D2A-A84B-76E5746314F0}">
      <dgm:prSet phldrT="[Text]" custT="1"/>
      <dgm:spPr/>
      <dgm:t>
        <a:bodyPr/>
        <a:lstStyle/>
        <a:p>
          <a:r>
            <a:rPr lang="en-IN" sz="2000" b="1" dirty="0" smtClean="0"/>
            <a:t>Lack of social life</a:t>
          </a:r>
          <a:endParaRPr lang="en-IN" sz="2000" b="1" dirty="0"/>
        </a:p>
      </dgm:t>
    </dgm:pt>
    <dgm:pt modelId="{D3A44533-FD43-464F-8635-BDD867554174}" type="parTrans" cxnId="{C6D93D81-BD76-4FC5-A600-ABAB0319498B}">
      <dgm:prSet/>
      <dgm:spPr/>
      <dgm:t>
        <a:bodyPr/>
        <a:lstStyle/>
        <a:p>
          <a:endParaRPr lang="en-IN"/>
        </a:p>
      </dgm:t>
    </dgm:pt>
    <dgm:pt modelId="{488B5D17-2AB1-4C26-AAB7-CF52B75CCD56}" type="sibTrans" cxnId="{C6D93D81-BD76-4FC5-A600-ABAB0319498B}">
      <dgm:prSet/>
      <dgm:spPr/>
      <dgm:t>
        <a:bodyPr/>
        <a:lstStyle/>
        <a:p>
          <a:endParaRPr lang="en-IN"/>
        </a:p>
      </dgm:t>
    </dgm:pt>
    <dgm:pt modelId="{D809660A-120A-43B7-B10F-392CDD14E1E7}">
      <dgm:prSet phldrT="[Text]" custT="1"/>
      <dgm:spPr/>
      <dgm:t>
        <a:bodyPr/>
        <a:lstStyle/>
        <a:p>
          <a:r>
            <a:rPr lang="en-IN" sz="1600" b="1" dirty="0" smtClean="0"/>
            <a:t>Prolonged isolation</a:t>
          </a:r>
          <a:endParaRPr lang="en-IN" sz="1600" b="1" dirty="0"/>
        </a:p>
      </dgm:t>
    </dgm:pt>
    <dgm:pt modelId="{D109419A-E496-4EE6-8D95-010F89BC8868}" type="parTrans" cxnId="{5F98DB53-7FD1-4F36-ADAB-9A57CFA1C751}">
      <dgm:prSet/>
      <dgm:spPr/>
      <dgm:t>
        <a:bodyPr/>
        <a:lstStyle/>
        <a:p>
          <a:endParaRPr lang="en-IN"/>
        </a:p>
      </dgm:t>
    </dgm:pt>
    <dgm:pt modelId="{710A908F-2B53-4A41-97D6-3C8A707F9B38}" type="sibTrans" cxnId="{5F98DB53-7FD1-4F36-ADAB-9A57CFA1C751}">
      <dgm:prSet/>
      <dgm:spPr/>
      <dgm:t>
        <a:bodyPr/>
        <a:lstStyle/>
        <a:p>
          <a:endParaRPr lang="en-IN"/>
        </a:p>
      </dgm:t>
    </dgm:pt>
    <dgm:pt modelId="{C3E12E56-2266-439E-AB7E-1873056705FB}" type="pres">
      <dgm:prSet presAssocID="{723C83A2-DBD6-4022-B11D-735E675B7DBD}" presName="Name0" presStyleCnt="0">
        <dgm:presLayoutVars>
          <dgm:chMax val="1"/>
          <dgm:dir/>
          <dgm:animLvl val="ctr"/>
          <dgm:resizeHandles val="exact"/>
        </dgm:presLayoutVars>
      </dgm:prSet>
      <dgm:spPr/>
      <dgm:t>
        <a:bodyPr/>
        <a:lstStyle/>
        <a:p>
          <a:endParaRPr lang="en-US"/>
        </a:p>
      </dgm:t>
    </dgm:pt>
    <dgm:pt modelId="{EBFB9008-0166-4231-B5AE-CBFB5AA89CC5}" type="pres">
      <dgm:prSet presAssocID="{2CFB92F0-51D3-4209-AC49-42CF7E3EE180}" presName="centerShape" presStyleLbl="node0" presStyleIdx="0" presStyleCnt="1" custScaleX="108681" custScaleY="97428"/>
      <dgm:spPr/>
      <dgm:t>
        <a:bodyPr/>
        <a:lstStyle/>
        <a:p>
          <a:endParaRPr lang="en-IN"/>
        </a:p>
      </dgm:t>
    </dgm:pt>
    <dgm:pt modelId="{ADD713F0-F5B3-494A-BCD6-D4E25326C132}" type="pres">
      <dgm:prSet presAssocID="{42460B35-2A93-4CF9-BD49-65F528E5F2E2}" presName="node" presStyleLbl="node1" presStyleIdx="0" presStyleCnt="6" custScaleX="133442" custScaleY="113141" custRadScaleRad="99369" custRadScaleInc="-41">
        <dgm:presLayoutVars>
          <dgm:bulletEnabled val="1"/>
        </dgm:presLayoutVars>
      </dgm:prSet>
      <dgm:spPr/>
      <dgm:t>
        <a:bodyPr/>
        <a:lstStyle/>
        <a:p>
          <a:endParaRPr lang="en-IN"/>
        </a:p>
      </dgm:t>
    </dgm:pt>
    <dgm:pt modelId="{0021F49C-CA4A-41CA-9DEF-CAE4F47365CA}" type="pres">
      <dgm:prSet presAssocID="{42460B35-2A93-4CF9-BD49-65F528E5F2E2}" presName="dummy" presStyleCnt="0"/>
      <dgm:spPr/>
    </dgm:pt>
    <dgm:pt modelId="{19151F4B-E4EE-4B0D-AFBC-6F514C9A3F4C}" type="pres">
      <dgm:prSet presAssocID="{5A262E4C-BCA1-4801-801B-04CC269DF3DE}" presName="sibTrans" presStyleLbl="sibTrans2D1" presStyleIdx="0" presStyleCnt="6"/>
      <dgm:spPr/>
      <dgm:t>
        <a:bodyPr/>
        <a:lstStyle/>
        <a:p>
          <a:endParaRPr lang="en-US"/>
        </a:p>
      </dgm:t>
    </dgm:pt>
    <dgm:pt modelId="{D958B239-2548-42CB-8073-089BE5825C66}" type="pres">
      <dgm:prSet presAssocID="{80A8CB90-61DA-449F-AE28-F0B3B608976B}" presName="node" presStyleLbl="node1" presStyleIdx="1" presStyleCnt="6" custScaleX="154551" custScaleY="122068">
        <dgm:presLayoutVars>
          <dgm:bulletEnabled val="1"/>
        </dgm:presLayoutVars>
      </dgm:prSet>
      <dgm:spPr/>
      <dgm:t>
        <a:bodyPr/>
        <a:lstStyle/>
        <a:p>
          <a:endParaRPr lang="en-US"/>
        </a:p>
      </dgm:t>
    </dgm:pt>
    <dgm:pt modelId="{5F69F208-0079-4519-99BB-36314A83209E}" type="pres">
      <dgm:prSet presAssocID="{80A8CB90-61DA-449F-AE28-F0B3B608976B}" presName="dummy" presStyleCnt="0"/>
      <dgm:spPr/>
    </dgm:pt>
    <dgm:pt modelId="{4EDEE287-B138-4782-9268-32CCC5643BE1}" type="pres">
      <dgm:prSet presAssocID="{C20E7B85-EC05-498A-873E-6C13EBF0501B}" presName="sibTrans" presStyleLbl="sibTrans2D1" presStyleIdx="1" presStyleCnt="6"/>
      <dgm:spPr/>
      <dgm:t>
        <a:bodyPr/>
        <a:lstStyle/>
        <a:p>
          <a:endParaRPr lang="en-US"/>
        </a:p>
      </dgm:t>
    </dgm:pt>
    <dgm:pt modelId="{3BA9865D-9D41-42F3-BB18-A8903891093E}" type="pres">
      <dgm:prSet presAssocID="{90FC9CEE-3E36-4423-80A5-8AF45994A09F}" presName="node" presStyleLbl="node1" presStyleIdx="2" presStyleCnt="6" custScaleX="132551" custScaleY="112590">
        <dgm:presLayoutVars>
          <dgm:bulletEnabled val="1"/>
        </dgm:presLayoutVars>
      </dgm:prSet>
      <dgm:spPr/>
      <dgm:t>
        <a:bodyPr/>
        <a:lstStyle/>
        <a:p>
          <a:endParaRPr lang="en-US"/>
        </a:p>
      </dgm:t>
    </dgm:pt>
    <dgm:pt modelId="{BDABE004-F137-47FC-8B5A-BF44A3532747}" type="pres">
      <dgm:prSet presAssocID="{90FC9CEE-3E36-4423-80A5-8AF45994A09F}" presName="dummy" presStyleCnt="0"/>
      <dgm:spPr/>
    </dgm:pt>
    <dgm:pt modelId="{0E9AE0B9-0C78-45E6-AD5C-47C9826AA1F6}" type="pres">
      <dgm:prSet presAssocID="{052AB263-4DDC-4AC2-AB01-1EE0509DD82D}" presName="sibTrans" presStyleLbl="sibTrans2D1" presStyleIdx="2" presStyleCnt="6"/>
      <dgm:spPr/>
      <dgm:t>
        <a:bodyPr/>
        <a:lstStyle/>
        <a:p>
          <a:endParaRPr lang="en-US"/>
        </a:p>
      </dgm:t>
    </dgm:pt>
    <dgm:pt modelId="{1B49A83A-D8A8-4FA4-9099-8CF1555582A7}" type="pres">
      <dgm:prSet presAssocID="{E9F45F4F-8712-4DDA-880A-E1F5EA515DA7}" presName="node" presStyleLbl="node1" presStyleIdx="3" presStyleCnt="6" custScaleX="153697" custScaleY="124624">
        <dgm:presLayoutVars>
          <dgm:bulletEnabled val="1"/>
        </dgm:presLayoutVars>
      </dgm:prSet>
      <dgm:spPr/>
      <dgm:t>
        <a:bodyPr/>
        <a:lstStyle/>
        <a:p>
          <a:endParaRPr lang="en-IN"/>
        </a:p>
      </dgm:t>
    </dgm:pt>
    <dgm:pt modelId="{3996ED22-966A-481F-A899-79D1CCAB4AD7}" type="pres">
      <dgm:prSet presAssocID="{E9F45F4F-8712-4DDA-880A-E1F5EA515DA7}" presName="dummy" presStyleCnt="0"/>
      <dgm:spPr/>
    </dgm:pt>
    <dgm:pt modelId="{50BD06EB-4E69-4DF4-936C-DBC439B7AE64}" type="pres">
      <dgm:prSet presAssocID="{27091ED8-AA3A-475A-AC30-8E7E7C387DDA}" presName="sibTrans" presStyleLbl="sibTrans2D1" presStyleIdx="3" presStyleCnt="6"/>
      <dgm:spPr/>
      <dgm:t>
        <a:bodyPr/>
        <a:lstStyle/>
        <a:p>
          <a:endParaRPr lang="en-US"/>
        </a:p>
      </dgm:t>
    </dgm:pt>
    <dgm:pt modelId="{153CC851-D2B0-41D8-A5DC-10A3A53245ED}" type="pres">
      <dgm:prSet presAssocID="{099792B1-9CBC-4D2A-A84B-76E5746314F0}" presName="node" presStyleLbl="node1" presStyleIdx="4" presStyleCnt="6" custScaleX="121699" custScaleY="120182">
        <dgm:presLayoutVars>
          <dgm:bulletEnabled val="1"/>
        </dgm:presLayoutVars>
      </dgm:prSet>
      <dgm:spPr/>
      <dgm:t>
        <a:bodyPr/>
        <a:lstStyle/>
        <a:p>
          <a:endParaRPr lang="en-IN"/>
        </a:p>
      </dgm:t>
    </dgm:pt>
    <dgm:pt modelId="{43FE8CB0-78A4-4FA5-B117-622E816E3D41}" type="pres">
      <dgm:prSet presAssocID="{099792B1-9CBC-4D2A-A84B-76E5746314F0}" presName="dummy" presStyleCnt="0"/>
      <dgm:spPr/>
    </dgm:pt>
    <dgm:pt modelId="{8C40F0F6-E1F2-4673-9648-C277852ED5A8}" type="pres">
      <dgm:prSet presAssocID="{488B5D17-2AB1-4C26-AAB7-CF52B75CCD56}" presName="sibTrans" presStyleLbl="sibTrans2D1" presStyleIdx="4" presStyleCnt="6"/>
      <dgm:spPr/>
      <dgm:t>
        <a:bodyPr/>
        <a:lstStyle/>
        <a:p>
          <a:endParaRPr lang="en-US"/>
        </a:p>
      </dgm:t>
    </dgm:pt>
    <dgm:pt modelId="{EFA5AC21-5C93-4BDF-917F-AA0A20A263A0}" type="pres">
      <dgm:prSet presAssocID="{D809660A-120A-43B7-B10F-392CDD14E1E7}" presName="node" presStyleLbl="node1" presStyleIdx="5" presStyleCnt="6" custScaleX="151647" custScaleY="121523">
        <dgm:presLayoutVars>
          <dgm:bulletEnabled val="1"/>
        </dgm:presLayoutVars>
      </dgm:prSet>
      <dgm:spPr/>
      <dgm:t>
        <a:bodyPr/>
        <a:lstStyle/>
        <a:p>
          <a:endParaRPr lang="en-IN"/>
        </a:p>
      </dgm:t>
    </dgm:pt>
    <dgm:pt modelId="{4025C938-D69E-4FA3-8636-E13558FB4E8A}" type="pres">
      <dgm:prSet presAssocID="{D809660A-120A-43B7-B10F-392CDD14E1E7}" presName="dummy" presStyleCnt="0"/>
      <dgm:spPr/>
    </dgm:pt>
    <dgm:pt modelId="{A6D05C17-56B4-4598-8BF4-0ACE2F33BD77}" type="pres">
      <dgm:prSet presAssocID="{710A908F-2B53-4A41-97D6-3C8A707F9B38}" presName="sibTrans" presStyleLbl="sibTrans2D1" presStyleIdx="5" presStyleCnt="6"/>
      <dgm:spPr/>
      <dgm:t>
        <a:bodyPr/>
        <a:lstStyle/>
        <a:p>
          <a:endParaRPr lang="en-US"/>
        </a:p>
      </dgm:t>
    </dgm:pt>
  </dgm:ptLst>
  <dgm:cxnLst>
    <dgm:cxn modelId="{0D72E395-C892-43AC-BEBA-AE61F6695525}" srcId="{723C83A2-DBD6-4022-B11D-735E675B7DBD}" destId="{2CFB92F0-51D3-4209-AC49-42CF7E3EE180}" srcOrd="0" destOrd="0" parTransId="{0531718E-182F-4557-BE4A-5710707C8DFE}" sibTransId="{A7187527-9800-45E8-A936-93452623854E}"/>
    <dgm:cxn modelId="{D532C4AF-0158-42FB-9D06-74DEFA9A0424}" srcId="{2CFB92F0-51D3-4209-AC49-42CF7E3EE180}" destId="{90FC9CEE-3E36-4423-80A5-8AF45994A09F}" srcOrd="2" destOrd="0" parTransId="{B21BDA46-A987-4DA2-86F1-E3662565932A}" sibTransId="{052AB263-4DDC-4AC2-AB01-1EE0509DD82D}"/>
    <dgm:cxn modelId="{A884013A-8730-41D9-BC25-50C0A6F6A851}" srcId="{2CFB92F0-51D3-4209-AC49-42CF7E3EE180}" destId="{42460B35-2A93-4CF9-BD49-65F528E5F2E2}" srcOrd="0" destOrd="0" parTransId="{D120420D-7308-4E8F-AB6F-8B3DB7C2EB04}" sibTransId="{5A262E4C-BCA1-4801-801B-04CC269DF3DE}"/>
    <dgm:cxn modelId="{E96BA3E4-73EB-450D-930F-265E3883F46E}" type="presOf" srcId="{80A8CB90-61DA-449F-AE28-F0B3B608976B}" destId="{D958B239-2548-42CB-8073-089BE5825C66}" srcOrd="0" destOrd="0" presId="urn:microsoft.com/office/officeart/2005/8/layout/radial6"/>
    <dgm:cxn modelId="{C604A26E-A48B-4AFB-836C-5AD4CF3B8ABF}" type="presOf" srcId="{488B5D17-2AB1-4C26-AAB7-CF52B75CCD56}" destId="{8C40F0F6-E1F2-4673-9648-C277852ED5A8}" srcOrd="0" destOrd="0" presId="urn:microsoft.com/office/officeart/2005/8/layout/radial6"/>
    <dgm:cxn modelId="{87F2D1B2-F79D-4F34-8F72-2DCF34289971}" type="presOf" srcId="{723C83A2-DBD6-4022-B11D-735E675B7DBD}" destId="{C3E12E56-2266-439E-AB7E-1873056705FB}" srcOrd="0" destOrd="0" presId="urn:microsoft.com/office/officeart/2005/8/layout/radial6"/>
    <dgm:cxn modelId="{87DDF735-6A9D-4F41-9D74-606B7A518ED5}" type="presOf" srcId="{90FC9CEE-3E36-4423-80A5-8AF45994A09F}" destId="{3BA9865D-9D41-42F3-BB18-A8903891093E}" srcOrd="0" destOrd="0" presId="urn:microsoft.com/office/officeart/2005/8/layout/radial6"/>
    <dgm:cxn modelId="{9EDC9DC1-8191-47CA-B57C-0C85F46179A7}" type="presOf" srcId="{2CFB92F0-51D3-4209-AC49-42CF7E3EE180}" destId="{EBFB9008-0166-4231-B5AE-CBFB5AA89CC5}" srcOrd="0" destOrd="0" presId="urn:microsoft.com/office/officeart/2005/8/layout/radial6"/>
    <dgm:cxn modelId="{5F98DB53-7FD1-4F36-ADAB-9A57CFA1C751}" srcId="{2CFB92F0-51D3-4209-AC49-42CF7E3EE180}" destId="{D809660A-120A-43B7-B10F-392CDD14E1E7}" srcOrd="5" destOrd="0" parTransId="{D109419A-E496-4EE6-8D95-010F89BC8868}" sibTransId="{710A908F-2B53-4A41-97D6-3C8A707F9B38}"/>
    <dgm:cxn modelId="{14B55491-41C4-4D11-BC5C-FDCB1EE7A263}" type="presOf" srcId="{052AB263-4DDC-4AC2-AB01-1EE0509DD82D}" destId="{0E9AE0B9-0C78-45E6-AD5C-47C9826AA1F6}" srcOrd="0" destOrd="0" presId="urn:microsoft.com/office/officeart/2005/8/layout/radial6"/>
    <dgm:cxn modelId="{B1C942C8-A21F-452F-B5BA-5EB6E3E8591A}" srcId="{2CFB92F0-51D3-4209-AC49-42CF7E3EE180}" destId="{E9F45F4F-8712-4DDA-880A-E1F5EA515DA7}" srcOrd="3" destOrd="0" parTransId="{D76961D5-3B9D-4420-8972-653D12D65F00}" sibTransId="{27091ED8-AA3A-475A-AC30-8E7E7C387DDA}"/>
    <dgm:cxn modelId="{742A6BE8-E861-44E4-8541-935A2417F8C5}" type="presOf" srcId="{710A908F-2B53-4A41-97D6-3C8A707F9B38}" destId="{A6D05C17-56B4-4598-8BF4-0ACE2F33BD77}" srcOrd="0" destOrd="0" presId="urn:microsoft.com/office/officeart/2005/8/layout/radial6"/>
    <dgm:cxn modelId="{404F5D5B-63BD-43DE-BAE6-6029195160D4}" type="presOf" srcId="{099792B1-9CBC-4D2A-A84B-76E5746314F0}" destId="{153CC851-D2B0-41D8-A5DC-10A3A53245ED}" srcOrd="0" destOrd="0" presId="urn:microsoft.com/office/officeart/2005/8/layout/radial6"/>
    <dgm:cxn modelId="{767FD053-33CA-4643-8A11-171BDC380F93}" type="presOf" srcId="{D809660A-120A-43B7-B10F-392CDD14E1E7}" destId="{EFA5AC21-5C93-4BDF-917F-AA0A20A263A0}" srcOrd="0" destOrd="0" presId="urn:microsoft.com/office/officeart/2005/8/layout/radial6"/>
    <dgm:cxn modelId="{C6D93D81-BD76-4FC5-A600-ABAB0319498B}" srcId="{2CFB92F0-51D3-4209-AC49-42CF7E3EE180}" destId="{099792B1-9CBC-4D2A-A84B-76E5746314F0}" srcOrd="4" destOrd="0" parTransId="{D3A44533-FD43-464F-8635-BDD867554174}" sibTransId="{488B5D17-2AB1-4C26-AAB7-CF52B75CCD56}"/>
    <dgm:cxn modelId="{31C8700E-B808-44B6-9768-EA7DD3A5E76B}" type="presOf" srcId="{27091ED8-AA3A-475A-AC30-8E7E7C387DDA}" destId="{50BD06EB-4E69-4DF4-936C-DBC439B7AE64}" srcOrd="0" destOrd="0" presId="urn:microsoft.com/office/officeart/2005/8/layout/radial6"/>
    <dgm:cxn modelId="{74D509E6-CA3B-4BC9-A5C6-ED04E4F31EB6}" type="presOf" srcId="{5A262E4C-BCA1-4801-801B-04CC269DF3DE}" destId="{19151F4B-E4EE-4B0D-AFBC-6F514C9A3F4C}" srcOrd="0" destOrd="0" presId="urn:microsoft.com/office/officeart/2005/8/layout/radial6"/>
    <dgm:cxn modelId="{702F7548-A5EF-477A-8E7E-32B2E4F6E96B}" type="presOf" srcId="{42460B35-2A93-4CF9-BD49-65F528E5F2E2}" destId="{ADD713F0-F5B3-494A-BCD6-D4E25326C132}" srcOrd="0" destOrd="0" presId="urn:microsoft.com/office/officeart/2005/8/layout/radial6"/>
    <dgm:cxn modelId="{932E80A5-B465-43BE-A4E0-147E07460363}" srcId="{2CFB92F0-51D3-4209-AC49-42CF7E3EE180}" destId="{80A8CB90-61DA-449F-AE28-F0B3B608976B}" srcOrd="1" destOrd="0" parTransId="{5344BDC2-17E5-4AD5-A350-918B5F57849B}" sibTransId="{C20E7B85-EC05-498A-873E-6C13EBF0501B}"/>
    <dgm:cxn modelId="{1BE4E9DE-B380-4B17-BA09-D80328DDF75F}" type="presOf" srcId="{C20E7B85-EC05-498A-873E-6C13EBF0501B}" destId="{4EDEE287-B138-4782-9268-32CCC5643BE1}" srcOrd="0" destOrd="0" presId="urn:microsoft.com/office/officeart/2005/8/layout/radial6"/>
    <dgm:cxn modelId="{122DA5CB-3939-4CA6-88E4-E04CE591BD21}" type="presOf" srcId="{E9F45F4F-8712-4DDA-880A-E1F5EA515DA7}" destId="{1B49A83A-D8A8-4FA4-9099-8CF1555582A7}" srcOrd="0" destOrd="0" presId="urn:microsoft.com/office/officeart/2005/8/layout/radial6"/>
    <dgm:cxn modelId="{3FB3F57F-6953-4604-A5E2-A25976A85D76}" type="presParOf" srcId="{C3E12E56-2266-439E-AB7E-1873056705FB}" destId="{EBFB9008-0166-4231-B5AE-CBFB5AA89CC5}" srcOrd="0" destOrd="0" presId="urn:microsoft.com/office/officeart/2005/8/layout/radial6"/>
    <dgm:cxn modelId="{6A7D0B24-1268-4FDF-8239-F409FDAA8850}" type="presParOf" srcId="{C3E12E56-2266-439E-AB7E-1873056705FB}" destId="{ADD713F0-F5B3-494A-BCD6-D4E25326C132}" srcOrd="1" destOrd="0" presId="urn:microsoft.com/office/officeart/2005/8/layout/radial6"/>
    <dgm:cxn modelId="{8B251C2A-10BD-42D6-B8B8-14187AD1979D}" type="presParOf" srcId="{C3E12E56-2266-439E-AB7E-1873056705FB}" destId="{0021F49C-CA4A-41CA-9DEF-CAE4F47365CA}" srcOrd="2" destOrd="0" presId="urn:microsoft.com/office/officeart/2005/8/layout/radial6"/>
    <dgm:cxn modelId="{1B8CD9B8-4B69-4DDA-BDD8-95D29731E34F}" type="presParOf" srcId="{C3E12E56-2266-439E-AB7E-1873056705FB}" destId="{19151F4B-E4EE-4B0D-AFBC-6F514C9A3F4C}" srcOrd="3" destOrd="0" presId="urn:microsoft.com/office/officeart/2005/8/layout/radial6"/>
    <dgm:cxn modelId="{63D63CA1-42C4-48CD-97DA-220075AC307B}" type="presParOf" srcId="{C3E12E56-2266-439E-AB7E-1873056705FB}" destId="{D958B239-2548-42CB-8073-089BE5825C66}" srcOrd="4" destOrd="0" presId="urn:microsoft.com/office/officeart/2005/8/layout/radial6"/>
    <dgm:cxn modelId="{CD0109B8-FF7A-4373-9D47-4FE6E508C349}" type="presParOf" srcId="{C3E12E56-2266-439E-AB7E-1873056705FB}" destId="{5F69F208-0079-4519-99BB-36314A83209E}" srcOrd="5" destOrd="0" presId="urn:microsoft.com/office/officeart/2005/8/layout/radial6"/>
    <dgm:cxn modelId="{612554E1-99A7-423A-AD97-558D3D0AA575}" type="presParOf" srcId="{C3E12E56-2266-439E-AB7E-1873056705FB}" destId="{4EDEE287-B138-4782-9268-32CCC5643BE1}" srcOrd="6" destOrd="0" presId="urn:microsoft.com/office/officeart/2005/8/layout/radial6"/>
    <dgm:cxn modelId="{D6231674-95F3-497E-9091-4E9BCE8FF05C}" type="presParOf" srcId="{C3E12E56-2266-439E-AB7E-1873056705FB}" destId="{3BA9865D-9D41-42F3-BB18-A8903891093E}" srcOrd="7" destOrd="0" presId="urn:microsoft.com/office/officeart/2005/8/layout/radial6"/>
    <dgm:cxn modelId="{1B6D842D-DC93-4B3F-B649-02DA97996E0D}" type="presParOf" srcId="{C3E12E56-2266-439E-AB7E-1873056705FB}" destId="{BDABE004-F137-47FC-8B5A-BF44A3532747}" srcOrd="8" destOrd="0" presId="urn:microsoft.com/office/officeart/2005/8/layout/radial6"/>
    <dgm:cxn modelId="{8F162D3A-A7A6-42F9-8B5C-52BA4682B5BD}" type="presParOf" srcId="{C3E12E56-2266-439E-AB7E-1873056705FB}" destId="{0E9AE0B9-0C78-45E6-AD5C-47C9826AA1F6}" srcOrd="9" destOrd="0" presId="urn:microsoft.com/office/officeart/2005/8/layout/radial6"/>
    <dgm:cxn modelId="{FC200312-BDE2-4A07-82A2-15C8279F733D}" type="presParOf" srcId="{C3E12E56-2266-439E-AB7E-1873056705FB}" destId="{1B49A83A-D8A8-4FA4-9099-8CF1555582A7}" srcOrd="10" destOrd="0" presId="urn:microsoft.com/office/officeart/2005/8/layout/radial6"/>
    <dgm:cxn modelId="{0AA8943F-9CC0-41AD-92BE-DB2C3C739676}" type="presParOf" srcId="{C3E12E56-2266-439E-AB7E-1873056705FB}" destId="{3996ED22-966A-481F-A899-79D1CCAB4AD7}" srcOrd="11" destOrd="0" presId="urn:microsoft.com/office/officeart/2005/8/layout/radial6"/>
    <dgm:cxn modelId="{AF393081-A7FE-4D90-8569-DE93603605DB}" type="presParOf" srcId="{C3E12E56-2266-439E-AB7E-1873056705FB}" destId="{50BD06EB-4E69-4DF4-936C-DBC439B7AE64}" srcOrd="12" destOrd="0" presId="urn:microsoft.com/office/officeart/2005/8/layout/radial6"/>
    <dgm:cxn modelId="{B1A8D984-D004-482C-A31D-0AEE57421862}" type="presParOf" srcId="{C3E12E56-2266-439E-AB7E-1873056705FB}" destId="{153CC851-D2B0-41D8-A5DC-10A3A53245ED}" srcOrd="13" destOrd="0" presId="urn:microsoft.com/office/officeart/2005/8/layout/radial6"/>
    <dgm:cxn modelId="{5205DC9A-3250-4675-9976-455CD6F35C72}" type="presParOf" srcId="{C3E12E56-2266-439E-AB7E-1873056705FB}" destId="{43FE8CB0-78A4-4FA5-B117-622E816E3D41}" srcOrd="14" destOrd="0" presId="urn:microsoft.com/office/officeart/2005/8/layout/radial6"/>
    <dgm:cxn modelId="{E536CF91-119C-41E6-A961-05D8B77315D8}" type="presParOf" srcId="{C3E12E56-2266-439E-AB7E-1873056705FB}" destId="{8C40F0F6-E1F2-4673-9648-C277852ED5A8}" srcOrd="15" destOrd="0" presId="urn:microsoft.com/office/officeart/2005/8/layout/radial6"/>
    <dgm:cxn modelId="{E077FC1B-5670-4088-95CB-2A6E42B559EF}" type="presParOf" srcId="{C3E12E56-2266-439E-AB7E-1873056705FB}" destId="{EFA5AC21-5C93-4BDF-917F-AA0A20A263A0}" srcOrd="16" destOrd="0" presId="urn:microsoft.com/office/officeart/2005/8/layout/radial6"/>
    <dgm:cxn modelId="{7D91706E-F8FD-4B2D-AD6F-7A3EF901A605}" type="presParOf" srcId="{C3E12E56-2266-439E-AB7E-1873056705FB}" destId="{4025C938-D69E-4FA3-8636-E13558FB4E8A}" srcOrd="17" destOrd="0" presId="urn:microsoft.com/office/officeart/2005/8/layout/radial6"/>
    <dgm:cxn modelId="{1E92FE02-68BA-4323-B33B-2A3D96F737C3}" type="presParOf" srcId="{C3E12E56-2266-439E-AB7E-1873056705FB}" destId="{A6D05C17-56B4-4598-8BF4-0ACE2F33BD77}"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B83D0-302E-4923-8229-79CCF49749B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IN"/>
        </a:p>
      </dgm:t>
    </dgm:pt>
    <dgm:pt modelId="{AF5521A1-60C3-4320-B205-772E93843A37}">
      <dgm:prSet phldrT="[Text]"/>
      <dgm:spPr/>
      <dgm:t>
        <a:bodyPr/>
        <a:lstStyle/>
        <a:p>
          <a:r>
            <a:rPr lang="en-IN" dirty="0" smtClean="0"/>
            <a:t>Transcranial Direct Current Stimulation (tDCS)</a:t>
          </a:r>
          <a:endParaRPr lang="en-IN" dirty="0"/>
        </a:p>
      </dgm:t>
    </dgm:pt>
    <dgm:pt modelId="{32E17113-762F-44E7-8A3F-BC4AEB7955B0}" type="parTrans" cxnId="{67F65C77-7D13-42F2-B228-6FF78B37C20C}">
      <dgm:prSet/>
      <dgm:spPr/>
      <dgm:t>
        <a:bodyPr/>
        <a:lstStyle/>
        <a:p>
          <a:endParaRPr lang="en-IN"/>
        </a:p>
      </dgm:t>
    </dgm:pt>
    <dgm:pt modelId="{EA0AA8B6-04F2-4AF3-9F57-8072075E5AFF}" type="sibTrans" cxnId="{67F65C77-7D13-42F2-B228-6FF78B37C20C}">
      <dgm:prSet/>
      <dgm:spPr/>
      <dgm:t>
        <a:bodyPr/>
        <a:lstStyle/>
        <a:p>
          <a:endParaRPr lang="en-IN"/>
        </a:p>
      </dgm:t>
    </dgm:pt>
    <dgm:pt modelId="{C87FCA48-9F3B-4FB1-8A0B-23FF31601F80}">
      <dgm:prSet phldrT="[Text]"/>
      <dgm:spPr/>
      <dgm:t>
        <a:bodyPr/>
        <a:lstStyle/>
        <a:p>
          <a:r>
            <a:rPr lang="en-IN" dirty="0" smtClean="0"/>
            <a:t>Cognitive training</a:t>
          </a:r>
          <a:endParaRPr lang="en-IN" dirty="0"/>
        </a:p>
      </dgm:t>
    </dgm:pt>
    <dgm:pt modelId="{425930E1-B101-42CA-A6AE-8670E93A51A7}" type="parTrans" cxnId="{44D47A01-52C2-404A-A9D6-6DCB123B5542}">
      <dgm:prSet/>
      <dgm:spPr/>
      <dgm:t>
        <a:bodyPr/>
        <a:lstStyle/>
        <a:p>
          <a:endParaRPr lang="en-IN"/>
        </a:p>
      </dgm:t>
    </dgm:pt>
    <dgm:pt modelId="{7B53407A-DD7F-4F6F-BAA8-BBE71B02956B}" type="sibTrans" cxnId="{44D47A01-52C2-404A-A9D6-6DCB123B5542}">
      <dgm:prSet/>
      <dgm:spPr/>
      <dgm:t>
        <a:bodyPr/>
        <a:lstStyle/>
        <a:p>
          <a:endParaRPr lang="en-IN"/>
        </a:p>
      </dgm:t>
    </dgm:pt>
    <dgm:pt modelId="{87E2056D-6129-457A-8C1C-D6EF45032B20}">
      <dgm:prSet phldrT="[Text]"/>
      <dgm:spPr/>
      <dgm:t>
        <a:bodyPr/>
        <a:lstStyle/>
        <a:p>
          <a:r>
            <a:rPr lang="en-IN" dirty="0" smtClean="0"/>
            <a:t>Cranial electrical stimulation (CES)</a:t>
          </a:r>
          <a:endParaRPr lang="en-IN" dirty="0"/>
        </a:p>
      </dgm:t>
    </dgm:pt>
    <dgm:pt modelId="{88EA96E8-3253-45FC-8693-F65B71549C89}" type="parTrans" cxnId="{C4B79F48-D535-436C-B967-969F1CE30AF5}">
      <dgm:prSet/>
      <dgm:spPr/>
      <dgm:t>
        <a:bodyPr/>
        <a:lstStyle/>
        <a:p>
          <a:endParaRPr lang="en-IN"/>
        </a:p>
      </dgm:t>
    </dgm:pt>
    <dgm:pt modelId="{7DC91C08-8801-48F2-A51C-37EE02C52DF9}" type="sibTrans" cxnId="{C4B79F48-D535-436C-B967-969F1CE30AF5}">
      <dgm:prSet/>
      <dgm:spPr/>
      <dgm:t>
        <a:bodyPr/>
        <a:lstStyle/>
        <a:p>
          <a:endParaRPr lang="en-IN"/>
        </a:p>
      </dgm:t>
    </dgm:pt>
    <dgm:pt modelId="{0024F819-4D2B-4EAC-B902-B281B333C00F}">
      <dgm:prSet phldrT="[Text]"/>
      <dgm:spPr/>
      <dgm:t>
        <a:bodyPr/>
        <a:lstStyle/>
        <a:p>
          <a:r>
            <a:rPr lang="en-IN" dirty="0" smtClean="0"/>
            <a:t>Counselling</a:t>
          </a:r>
          <a:endParaRPr lang="en-IN" dirty="0"/>
        </a:p>
      </dgm:t>
    </dgm:pt>
    <dgm:pt modelId="{48ADF690-F1BE-417E-989E-645C497CF18D}" type="parTrans" cxnId="{5DC96029-1C95-4521-8E61-2D1A61343208}">
      <dgm:prSet/>
      <dgm:spPr/>
      <dgm:t>
        <a:bodyPr/>
        <a:lstStyle/>
        <a:p>
          <a:endParaRPr lang="en-IN"/>
        </a:p>
      </dgm:t>
    </dgm:pt>
    <dgm:pt modelId="{E59E29B2-B05F-46C1-A80A-03117395D28F}" type="sibTrans" cxnId="{5DC96029-1C95-4521-8E61-2D1A61343208}">
      <dgm:prSet/>
      <dgm:spPr/>
      <dgm:t>
        <a:bodyPr/>
        <a:lstStyle/>
        <a:p>
          <a:endParaRPr lang="en-IN"/>
        </a:p>
      </dgm:t>
    </dgm:pt>
    <dgm:pt modelId="{798A2968-3FAC-4DB5-A13D-0BBC14CEA2EC}">
      <dgm:prSet phldrT="[Text]"/>
      <dgm:spPr/>
      <dgm:t>
        <a:bodyPr/>
        <a:lstStyle/>
        <a:p>
          <a:r>
            <a:rPr lang="en-IN" dirty="0" smtClean="0"/>
            <a:t>Group Psychotherapy</a:t>
          </a:r>
          <a:endParaRPr lang="en-IN" dirty="0"/>
        </a:p>
      </dgm:t>
    </dgm:pt>
    <dgm:pt modelId="{B5FE9EA1-938D-4CE9-8F00-348E6251D0CD}" type="parTrans" cxnId="{D331CD9F-3FD2-4F7C-9ADE-1060BABB5C02}">
      <dgm:prSet/>
      <dgm:spPr/>
      <dgm:t>
        <a:bodyPr/>
        <a:lstStyle/>
        <a:p>
          <a:endParaRPr lang="en-IN"/>
        </a:p>
      </dgm:t>
    </dgm:pt>
    <dgm:pt modelId="{E6FEA3D3-44E6-44A7-964A-E7DB71BD69D5}" type="sibTrans" cxnId="{D331CD9F-3FD2-4F7C-9ADE-1060BABB5C02}">
      <dgm:prSet/>
      <dgm:spPr/>
      <dgm:t>
        <a:bodyPr/>
        <a:lstStyle/>
        <a:p>
          <a:endParaRPr lang="en-IN"/>
        </a:p>
      </dgm:t>
    </dgm:pt>
    <dgm:pt modelId="{988E3AB5-FA0E-4C72-99F8-F7A194FCF195}">
      <dgm:prSet phldrT="[Text]"/>
      <dgm:spPr/>
      <dgm:t>
        <a:bodyPr/>
        <a:lstStyle/>
        <a:p>
          <a:r>
            <a:rPr lang="en-IN" dirty="0" smtClean="0"/>
            <a:t>Brain storming</a:t>
          </a:r>
          <a:endParaRPr lang="en-IN" dirty="0"/>
        </a:p>
      </dgm:t>
    </dgm:pt>
    <dgm:pt modelId="{885B780C-B763-4612-B267-01DB9F4C5B24}" type="parTrans" cxnId="{B33D4AC6-F1BF-4543-B1EC-122C7F45CF36}">
      <dgm:prSet/>
      <dgm:spPr/>
      <dgm:t>
        <a:bodyPr/>
        <a:lstStyle/>
        <a:p>
          <a:endParaRPr lang="en-IN"/>
        </a:p>
      </dgm:t>
    </dgm:pt>
    <dgm:pt modelId="{E541E17F-E23E-4866-A3CE-67088BDD500B}" type="sibTrans" cxnId="{B33D4AC6-F1BF-4543-B1EC-122C7F45CF36}">
      <dgm:prSet/>
      <dgm:spPr/>
      <dgm:t>
        <a:bodyPr/>
        <a:lstStyle/>
        <a:p>
          <a:endParaRPr lang="en-IN"/>
        </a:p>
      </dgm:t>
    </dgm:pt>
    <dgm:pt modelId="{BC5C3594-1778-486C-AD00-DA9E7C8D6E25}" type="pres">
      <dgm:prSet presAssocID="{C84B83D0-302E-4923-8229-79CCF49749B6}" presName="Name0" presStyleCnt="0">
        <dgm:presLayoutVars>
          <dgm:chMax val="7"/>
          <dgm:chPref val="7"/>
          <dgm:dir/>
        </dgm:presLayoutVars>
      </dgm:prSet>
      <dgm:spPr/>
      <dgm:t>
        <a:bodyPr/>
        <a:lstStyle/>
        <a:p>
          <a:endParaRPr lang="en-US"/>
        </a:p>
      </dgm:t>
    </dgm:pt>
    <dgm:pt modelId="{393A6703-C481-4F51-B53F-06AC2B1C02DA}" type="pres">
      <dgm:prSet presAssocID="{C84B83D0-302E-4923-8229-79CCF49749B6}" presName="Name1" presStyleCnt="0"/>
      <dgm:spPr/>
    </dgm:pt>
    <dgm:pt modelId="{24F8F16C-EE51-4962-B824-E5BA97D75EE0}" type="pres">
      <dgm:prSet presAssocID="{C84B83D0-302E-4923-8229-79CCF49749B6}" presName="cycle" presStyleCnt="0"/>
      <dgm:spPr/>
    </dgm:pt>
    <dgm:pt modelId="{FB5EDA6D-F511-4E7D-AE12-EABBA624F765}" type="pres">
      <dgm:prSet presAssocID="{C84B83D0-302E-4923-8229-79CCF49749B6}" presName="srcNode" presStyleLbl="node1" presStyleIdx="0" presStyleCnt="6"/>
      <dgm:spPr/>
    </dgm:pt>
    <dgm:pt modelId="{42722D25-FA21-4430-B16F-BA136FFECD49}" type="pres">
      <dgm:prSet presAssocID="{C84B83D0-302E-4923-8229-79CCF49749B6}" presName="conn" presStyleLbl="parChTrans1D2" presStyleIdx="0" presStyleCnt="1"/>
      <dgm:spPr/>
      <dgm:t>
        <a:bodyPr/>
        <a:lstStyle/>
        <a:p>
          <a:endParaRPr lang="en-US"/>
        </a:p>
      </dgm:t>
    </dgm:pt>
    <dgm:pt modelId="{8DFB4CDB-2003-4D6D-8F48-674FD87DD536}" type="pres">
      <dgm:prSet presAssocID="{C84B83D0-302E-4923-8229-79CCF49749B6}" presName="extraNode" presStyleLbl="node1" presStyleIdx="0" presStyleCnt="6"/>
      <dgm:spPr/>
    </dgm:pt>
    <dgm:pt modelId="{6BA40C3F-EAE4-4CA1-AE33-0F4712FFBA0B}" type="pres">
      <dgm:prSet presAssocID="{C84B83D0-302E-4923-8229-79CCF49749B6}" presName="dstNode" presStyleLbl="node1" presStyleIdx="0" presStyleCnt="6"/>
      <dgm:spPr/>
    </dgm:pt>
    <dgm:pt modelId="{7F819B25-7897-4AC7-B6F8-9411690781DC}" type="pres">
      <dgm:prSet presAssocID="{AF5521A1-60C3-4320-B205-772E93843A37}" presName="text_1" presStyleLbl="node1" presStyleIdx="0" presStyleCnt="6">
        <dgm:presLayoutVars>
          <dgm:bulletEnabled val="1"/>
        </dgm:presLayoutVars>
      </dgm:prSet>
      <dgm:spPr/>
      <dgm:t>
        <a:bodyPr/>
        <a:lstStyle/>
        <a:p>
          <a:endParaRPr lang="en-US"/>
        </a:p>
      </dgm:t>
    </dgm:pt>
    <dgm:pt modelId="{F663D563-A894-42FB-A02F-E7E0AB370BA1}" type="pres">
      <dgm:prSet presAssocID="{AF5521A1-60C3-4320-B205-772E93843A37}" presName="accent_1" presStyleCnt="0"/>
      <dgm:spPr/>
    </dgm:pt>
    <dgm:pt modelId="{6BEF216B-CEAD-4CCA-9387-612AB76CD800}" type="pres">
      <dgm:prSet presAssocID="{AF5521A1-60C3-4320-B205-772E93843A37}" presName="accentRepeatNode" presStyleLbl="solidFgAcc1" presStyleIdx="0" presStyleCnt="6"/>
      <dgm:spPr/>
    </dgm:pt>
    <dgm:pt modelId="{B247CA4E-F996-4195-AD9C-218E92B00751}" type="pres">
      <dgm:prSet presAssocID="{C87FCA48-9F3B-4FB1-8A0B-23FF31601F80}" presName="text_2" presStyleLbl="node1" presStyleIdx="1" presStyleCnt="6">
        <dgm:presLayoutVars>
          <dgm:bulletEnabled val="1"/>
        </dgm:presLayoutVars>
      </dgm:prSet>
      <dgm:spPr/>
      <dgm:t>
        <a:bodyPr/>
        <a:lstStyle/>
        <a:p>
          <a:endParaRPr lang="en-US"/>
        </a:p>
      </dgm:t>
    </dgm:pt>
    <dgm:pt modelId="{689C5EB3-8070-4A07-9B09-F28DA77DECC7}" type="pres">
      <dgm:prSet presAssocID="{C87FCA48-9F3B-4FB1-8A0B-23FF31601F80}" presName="accent_2" presStyleCnt="0"/>
      <dgm:spPr/>
    </dgm:pt>
    <dgm:pt modelId="{E9C428DA-32E1-4DA7-BD64-204BBD4061A1}" type="pres">
      <dgm:prSet presAssocID="{C87FCA48-9F3B-4FB1-8A0B-23FF31601F80}" presName="accentRepeatNode" presStyleLbl="solidFgAcc1" presStyleIdx="1" presStyleCnt="6"/>
      <dgm:spPr/>
    </dgm:pt>
    <dgm:pt modelId="{3D8C456D-D181-4505-AFDC-6B3270679729}" type="pres">
      <dgm:prSet presAssocID="{87E2056D-6129-457A-8C1C-D6EF45032B20}" presName="text_3" presStyleLbl="node1" presStyleIdx="2" presStyleCnt="6">
        <dgm:presLayoutVars>
          <dgm:bulletEnabled val="1"/>
        </dgm:presLayoutVars>
      </dgm:prSet>
      <dgm:spPr/>
      <dgm:t>
        <a:bodyPr/>
        <a:lstStyle/>
        <a:p>
          <a:endParaRPr lang="en-US"/>
        </a:p>
      </dgm:t>
    </dgm:pt>
    <dgm:pt modelId="{E126790F-02A7-42E9-87A3-FA50E2067325}" type="pres">
      <dgm:prSet presAssocID="{87E2056D-6129-457A-8C1C-D6EF45032B20}" presName="accent_3" presStyleCnt="0"/>
      <dgm:spPr/>
    </dgm:pt>
    <dgm:pt modelId="{A4DFB715-8F1E-456B-A3AD-2E79C4EEF619}" type="pres">
      <dgm:prSet presAssocID="{87E2056D-6129-457A-8C1C-D6EF45032B20}" presName="accentRepeatNode" presStyleLbl="solidFgAcc1" presStyleIdx="2" presStyleCnt="6"/>
      <dgm:spPr/>
    </dgm:pt>
    <dgm:pt modelId="{03C5052A-BDBF-466E-8129-5A2CE3F64B90}" type="pres">
      <dgm:prSet presAssocID="{0024F819-4D2B-4EAC-B902-B281B333C00F}" presName="text_4" presStyleLbl="node1" presStyleIdx="3" presStyleCnt="6">
        <dgm:presLayoutVars>
          <dgm:bulletEnabled val="1"/>
        </dgm:presLayoutVars>
      </dgm:prSet>
      <dgm:spPr/>
      <dgm:t>
        <a:bodyPr/>
        <a:lstStyle/>
        <a:p>
          <a:endParaRPr lang="en-US"/>
        </a:p>
      </dgm:t>
    </dgm:pt>
    <dgm:pt modelId="{9DB8D9A6-CFAF-422A-96D2-25F677EEEFBC}" type="pres">
      <dgm:prSet presAssocID="{0024F819-4D2B-4EAC-B902-B281B333C00F}" presName="accent_4" presStyleCnt="0"/>
      <dgm:spPr/>
    </dgm:pt>
    <dgm:pt modelId="{6C44F508-A343-43CD-AD32-46A78CA9328B}" type="pres">
      <dgm:prSet presAssocID="{0024F819-4D2B-4EAC-B902-B281B333C00F}" presName="accentRepeatNode" presStyleLbl="solidFgAcc1" presStyleIdx="3" presStyleCnt="6"/>
      <dgm:spPr/>
    </dgm:pt>
    <dgm:pt modelId="{98514AFC-B345-401D-8C6C-BC73B8D60146}" type="pres">
      <dgm:prSet presAssocID="{798A2968-3FAC-4DB5-A13D-0BBC14CEA2EC}" presName="text_5" presStyleLbl="node1" presStyleIdx="4" presStyleCnt="6">
        <dgm:presLayoutVars>
          <dgm:bulletEnabled val="1"/>
        </dgm:presLayoutVars>
      </dgm:prSet>
      <dgm:spPr/>
      <dgm:t>
        <a:bodyPr/>
        <a:lstStyle/>
        <a:p>
          <a:endParaRPr lang="en-US"/>
        </a:p>
      </dgm:t>
    </dgm:pt>
    <dgm:pt modelId="{8CEDF413-2677-4F79-A198-212095B4F1AF}" type="pres">
      <dgm:prSet presAssocID="{798A2968-3FAC-4DB5-A13D-0BBC14CEA2EC}" presName="accent_5" presStyleCnt="0"/>
      <dgm:spPr/>
    </dgm:pt>
    <dgm:pt modelId="{84A0EC24-6B7B-429E-A28B-9710DC257F3B}" type="pres">
      <dgm:prSet presAssocID="{798A2968-3FAC-4DB5-A13D-0BBC14CEA2EC}" presName="accentRepeatNode" presStyleLbl="solidFgAcc1" presStyleIdx="4" presStyleCnt="6"/>
      <dgm:spPr/>
    </dgm:pt>
    <dgm:pt modelId="{46ADC9DE-92E6-4FB0-8C27-7AA399841F28}" type="pres">
      <dgm:prSet presAssocID="{988E3AB5-FA0E-4C72-99F8-F7A194FCF195}" presName="text_6" presStyleLbl="node1" presStyleIdx="5" presStyleCnt="6">
        <dgm:presLayoutVars>
          <dgm:bulletEnabled val="1"/>
        </dgm:presLayoutVars>
      </dgm:prSet>
      <dgm:spPr/>
      <dgm:t>
        <a:bodyPr/>
        <a:lstStyle/>
        <a:p>
          <a:endParaRPr lang="en-US"/>
        </a:p>
      </dgm:t>
    </dgm:pt>
    <dgm:pt modelId="{AEAEBC3B-950F-4A31-9ED2-73EB71EF70A5}" type="pres">
      <dgm:prSet presAssocID="{988E3AB5-FA0E-4C72-99F8-F7A194FCF195}" presName="accent_6" presStyleCnt="0"/>
      <dgm:spPr/>
    </dgm:pt>
    <dgm:pt modelId="{4A88F301-A441-42DF-84EA-A486EE428A52}" type="pres">
      <dgm:prSet presAssocID="{988E3AB5-FA0E-4C72-99F8-F7A194FCF195}" presName="accentRepeatNode" presStyleLbl="solidFgAcc1" presStyleIdx="5" presStyleCnt="6"/>
      <dgm:spPr/>
    </dgm:pt>
  </dgm:ptLst>
  <dgm:cxnLst>
    <dgm:cxn modelId="{F61E9C21-3F5F-46B9-B441-B12F7E18DD13}" type="presOf" srcId="{798A2968-3FAC-4DB5-A13D-0BBC14CEA2EC}" destId="{98514AFC-B345-401D-8C6C-BC73B8D60146}" srcOrd="0" destOrd="0" presId="urn:microsoft.com/office/officeart/2008/layout/VerticalCurvedList"/>
    <dgm:cxn modelId="{C4B79F48-D535-436C-B967-969F1CE30AF5}" srcId="{C84B83D0-302E-4923-8229-79CCF49749B6}" destId="{87E2056D-6129-457A-8C1C-D6EF45032B20}" srcOrd="2" destOrd="0" parTransId="{88EA96E8-3253-45FC-8693-F65B71549C89}" sibTransId="{7DC91C08-8801-48F2-A51C-37EE02C52DF9}"/>
    <dgm:cxn modelId="{44D47A01-52C2-404A-A9D6-6DCB123B5542}" srcId="{C84B83D0-302E-4923-8229-79CCF49749B6}" destId="{C87FCA48-9F3B-4FB1-8A0B-23FF31601F80}" srcOrd="1" destOrd="0" parTransId="{425930E1-B101-42CA-A6AE-8670E93A51A7}" sibTransId="{7B53407A-DD7F-4F6F-BAA8-BBE71B02956B}"/>
    <dgm:cxn modelId="{98439187-63EB-472E-B2CD-F2344B2257AF}" type="presOf" srcId="{988E3AB5-FA0E-4C72-99F8-F7A194FCF195}" destId="{46ADC9DE-92E6-4FB0-8C27-7AA399841F28}" srcOrd="0" destOrd="0" presId="urn:microsoft.com/office/officeart/2008/layout/VerticalCurvedList"/>
    <dgm:cxn modelId="{3C9601C9-8279-41DB-847E-A27A7A7B0E76}" type="presOf" srcId="{EA0AA8B6-04F2-4AF3-9F57-8072075E5AFF}" destId="{42722D25-FA21-4430-B16F-BA136FFECD49}" srcOrd="0" destOrd="0" presId="urn:microsoft.com/office/officeart/2008/layout/VerticalCurvedList"/>
    <dgm:cxn modelId="{ABB7AC8F-6883-4909-8803-556F419CEE82}" type="presOf" srcId="{C84B83D0-302E-4923-8229-79CCF49749B6}" destId="{BC5C3594-1778-486C-AD00-DA9E7C8D6E25}" srcOrd="0" destOrd="0" presId="urn:microsoft.com/office/officeart/2008/layout/VerticalCurvedList"/>
    <dgm:cxn modelId="{D61535F0-A361-4E30-9879-F5B0BA0BCED0}" type="presOf" srcId="{C87FCA48-9F3B-4FB1-8A0B-23FF31601F80}" destId="{B247CA4E-F996-4195-AD9C-218E92B00751}" srcOrd="0" destOrd="0" presId="urn:microsoft.com/office/officeart/2008/layout/VerticalCurvedList"/>
    <dgm:cxn modelId="{B33D4AC6-F1BF-4543-B1EC-122C7F45CF36}" srcId="{C84B83D0-302E-4923-8229-79CCF49749B6}" destId="{988E3AB5-FA0E-4C72-99F8-F7A194FCF195}" srcOrd="5" destOrd="0" parTransId="{885B780C-B763-4612-B267-01DB9F4C5B24}" sibTransId="{E541E17F-E23E-4866-A3CE-67088BDD500B}"/>
    <dgm:cxn modelId="{B9626CF5-FE00-4068-9303-BDAD252211AF}" type="presOf" srcId="{0024F819-4D2B-4EAC-B902-B281B333C00F}" destId="{03C5052A-BDBF-466E-8129-5A2CE3F64B90}" srcOrd="0" destOrd="0" presId="urn:microsoft.com/office/officeart/2008/layout/VerticalCurvedList"/>
    <dgm:cxn modelId="{67F65C77-7D13-42F2-B228-6FF78B37C20C}" srcId="{C84B83D0-302E-4923-8229-79CCF49749B6}" destId="{AF5521A1-60C3-4320-B205-772E93843A37}" srcOrd="0" destOrd="0" parTransId="{32E17113-762F-44E7-8A3F-BC4AEB7955B0}" sibTransId="{EA0AA8B6-04F2-4AF3-9F57-8072075E5AFF}"/>
    <dgm:cxn modelId="{32554883-6569-4A5A-A54A-84159B720EBE}" type="presOf" srcId="{87E2056D-6129-457A-8C1C-D6EF45032B20}" destId="{3D8C456D-D181-4505-AFDC-6B3270679729}" srcOrd="0" destOrd="0" presId="urn:microsoft.com/office/officeart/2008/layout/VerticalCurvedList"/>
    <dgm:cxn modelId="{123A0F3B-14D7-4E8C-B174-2BE5EB7D335E}" type="presOf" srcId="{AF5521A1-60C3-4320-B205-772E93843A37}" destId="{7F819B25-7897-4AC7-B6F8-9411690781DC}" srcOrd="0" destOrd="0" presId="urn:microsoft.com/office/officeart/2008/layout/VerticalCurvedList"/>
    <dgm:cxn modelId="{D331CD9F-3FD2-4F7C-9ADE-1060BABB5C02}" srcId="{C84B83D0-302E-4923-8229-79CCF49749B6}" destId="{798A2968-3FAC-4DB5-A13D-0BBC14CEA2EC}" srcOrd="4" destOrd="0" parTransId="{B5FE9EA1-938D-4CE9-8F00-348E6251D0CD}" sibTransId="{E6FEA3D3-44E6-44A7-964A-E7DB71BD69D5}"/>
    <dgm:cxn modelId="{5DC96029-1C95-4521-8E61-2D1A61343208}" srcId="{C84B83D0-302E-4923-8229-79CCF49749B6}" destId="{0024F819-4D2B-4EAC-B902-B281B333C00F}" srcOrd="3" destOrd="0" parTransId="{48ADF690-F1BE-417E-989E-645C497CF18D}" sibTransId="{E59E29B2-B05F-46C1-A80A-03117395D28F}"/>
    <dgm:cxn modelId="{23F2C760-DA54-4754-B7B3-AC3033F7D4B1}" type="presParOf" srcId="{BC5C3594-1778-486C-AD00-DA9E7C8D6E25}" destId="{393A6703-C481-4F51-B53F-06AC2B1C02DA}" srcOrd="0" destOrd="0" presId="urn:microsoft.com/office/officeart/2008/layout/VerticalCurvedList"/>
    <dgm:cxn modelId="{975345D4-F0E4-4178-B017-6A0EB0C88503}" type="presParOf" srcId="{393A6703-C481-4F51-B53F-06AC2B1C02DA}" destId="{24F8F16C-EE51-4962-B824-E5BA97D75EE0}" srcOrd="0" destOrd="0" presId="urn:microsoft.com/office/officeart/2008/layout/VerticalCurvedList"/>
    <dgm:cxn modelId="{D4F798E8-47CA-44E8-B949-53E6C02C950B}" type="presParOf" srcId="{24F8F16C-EE51-4962-B824-E5BA97D75EE0}" destId="{FB5EDA6D-F511-4E7D-AE12-EABBA624F765}" srcOrd="0" destOrd="0" presId="urn:microsoft.com/office/officeart/2008/layout/VerticalCurvedList"/>
    <dgm:cxn modelId="{F7E0959A-7553-4519-8B91-9DFCD908B4A2}" type="presParOf" srcId="{24F8F16C-EE51-4962-B824-E5BA97D75EE0}" destId="{42722D25-FA21-4430-B16F-BA136FFECD49}" srcOrd="1" destOrd="0" presId="urn:microsoft.com/office/officeart/2008/layout/VerticalCurvedList"/>
    <dgm:cxn modelId="{321CBFF6-008E-4DC1-AC05-FA4E810EA24A}" type="presParOf" srcId="{24F8F16C-EE51-4962-B824-E5BA97D75EE0}" destId="{8DFB4CDB-2003-4D6D-8F48-674FD87DD536}" srcOrd="2" destOrd="0" presId="urn:microsoft.com/office/officeart/2008/layout/VerticalCurvedList"/>
    <dgm:cxn modelId="{362B61BB-5492-4C80-A226-F807E758B786}" type="presParOf" srcId="{24F8F16C-EE51-4962-B824-E5BA97D75EE0}" destId="{6BA40C3F-EAE4-4CA1-AE33-0F4712FFBA0B}" srcOrd="3" destOrd="0" presId="urn:microsoft.com/office/officeart/2008/layout/VerticalCurvedList"/>
    <dgm:cxn modelId="{0FE837F9-7E88-4E27-9ADE-E4E80BDFEC85}" type="presParOf" srcId="{393A6703-C481-4F51-B53F-06AC2B1C02DA}" destId="{7F819B25-7897-4AC7-B6F8-9411690781DC}" srcOrd="1" destOrd="0" presId="urn:microsoft.com/office/officeart/2008/layout/VerticalCurvedList"/>
    <dgm:cxn modelId="{52DC10E8-00B6-490E-B719-371AFE7333E0}" type="presParOf" srcId="{393A6703-C481-4F51-B53F-06AC2B1C02DA}" destId="{F663D563-A894-42FB-A02F-E7E0AB370BA1}" srcOrd="2" destOrd="0" presId="urn:microsoft.com/office/officeart/2008/layout/VerticalCurvedList"/>
    <dgm:cxn modelId="{AC96F38E-0BA8-4B62-BE0F-CF1B20D6C6C7}" type="presParOf" srcId="{F663D563-A894-42FB-A02F-E7E0AB370BA1}" destId="{6BEF216B-CEAD-4CCA-9387-612AB76CD800}" srcOrd="0" destOrd="0" presId="urn:microsoft.com/office/officeart/2008/layout/VerticalCurvedList"/>
    <dgm:cxn modelId="{416F6D00-2215-4E4A-BF62-C33EDE63AE25}" type="presParOf" srcId="{393A6703-C481-4F51-B53F-06AC2B1C02DA}" destId="{B247CA4E-F996-4195-AD9C-218E92B00751}" srcOrd="3" destOrd="0" presId="urn:microsoft.com/office/officeart/2008/layout/VerticalCurvedList"/>
    <dgm:cxn modelId="{55141F11-2A49-4CF0-96BA-D259F04E66C5}" type="presParOf" srcId="{393A6703-C481-4F51-B53F-06AC2B1C02DA}" destId="{689C5EB3-8070-4A07-9B09-F28DA77DECC7}" srcOrd="4" destOrd="0" presId="urn:microsoft.com/office/officeart/2008/layout/VerticalCurvedList"/>
    <dgm:cxn modelId="{BE967926-63B1-4B2F-A065-D284CDDD0147}" type="presParOf" srcId="{689C5EB3-8070-4A07-9B09-F28DA77DECC7}" destId="{E9C428DA-32E1-4DA7-BD64-204BBD4061A1}" srcOrd="0" destOrd="0" presId="urn:microsoft.com/office/officeart/2008/layout/VerticalCurvedList"/>
    <dgm:cxn modelId="{DBBDE7C0-65D7-4CB7-9207-7F9E9C7E98D0}" type="presParOf" srcId="{393A6703-C481-4F51-B53F-06AC2B1C02DA}" destId="{3D8C456D-D181-4505-AFDC-6B3270679729}" srcOrd="5" destOrd="0" presId="urn:microsoft.com/office/officeart/2008/layout/VerticalCurvedList"/>
    <dgm:cxn modelId="{4B21AC47-6215-4A0F-BD55-9961A1E0B51C}" type="presParOf" srcId="{393A6703-C481-4F51-B53F-06AC2B1C02DA}" destId="{E126790F-02A7-42E9-87A3-FA50E2067325}" srcOrd="6" destOrd="0" presId="urn:microsoft.com/office/officeart/2008/layout/VerticalCurvedList"/>
    <dgm:cxn modelId="{4D3A858E-DD2F-45E4-99BA-72748A804203}" type="presParOf" srcId="{E126790F-02A7-42E9-87A3-FA50E2067325}" destId="{A4DFB715-8F1E-456B-A3AD-2E79C4EEF619}" srcOrd="0" destOrd="0" presId="urn:microsoft.com/office/officeart/2008/layout/VerticalCurvedList"/>
    <dgm:cxn modelId="{3A5B1BBF-BC6D-433E-AA7F-9BA4597BCF6F}" type="presParOf" srcId="{393A6703-C481-4F51-B53F-06AC2B1C02DA}" destId="{03C5052A-BDBF-466E-8129-5A2CE3F64B90}" srcOrd="7" destOrd="0" presId="urn:microsoft.com/office/officeart/2008/layout/VerticalCurvedList"/>
    <dgm:cxn modelId="{2C7FBD29-0C81-49AF-9D18-4956623D2E39}" type="presParOf" srcId="{393A6703-C481-4F51-B53F-06AC2B1C02DA}" destId="{9DB8D9A6-CFAF-422A-96D2-25F677EEEFBC}" srcOrd="8" destOrd="0" presId="urn:microsoft.com/office/officeart/2008/layout/VerticalCurvedList"/>
    <dgm:cxn modelId="{B51CD6E7-A924-46FD-A3D4-B24BDAA5D0A6}" type="presParOf" srcId="{9DB8D9A6-CFAF-422A-96D2-25F677EEEFBC}" destId="{6C44F508-A343-43CD-AD32-46A78CA9328B}" srcOrd="0" destOrd="0" presId="urn:microsoft.com/office/officeart/2008/layout/VerticalCurvedList"/>
    <dgm:cxn modelId="{0A40944B-DA91-4B32-A502-C4A307E300C2}" type="presParOf" srcId="{393A6703-C481-4F51-B53F-06AC2B1C02DA}" destId="{98514AFC-B345-401D-8C6C-BC73B8D60146}" srcOrd="9" destOrd="0" presId="urn:microsoft.com/office/officeart/2008/layout/VerticalCurvedList"/>
    <dgm:cxn modelId="{B577CDFB-5699-40AC-AED6-6BF220AB2106}" type="presParOf" srcId="{393A6703-C481-4F51-B53F-06AC2B1C02DA}" destId="{8CEDF413-2677-4F79-A198-212095B4F1AF}" srcOrd="10" destOrd="0" presId="urn:microsoft.com/office/officeart/2008/layout/VerticalCurvedList"/>
    <dgm:cxn modelId="{2894B7C2-C836-49FD-8976-D417DF0FDEBD}" type="presParOf" srcId="{8CEDF413-2677-4F79-A198-212095B4F1AF}" destId="{84A0EC24-6B7B-429E-A28B-9710DC257F3B}" srcOrd="0" destOrd="0" presId="urn:microsoft.com/office/officeart/2008/layout/VerticalCurvedList"/>
    <dgm:cxn modelId="{61C29DF3-51B2-4B91-9C31-13C5219E819E}" type="presParOf" srcId="{393A6703-C481-4F51-B53F-06AC2B1C02DA}" destId="{46ADC9DE-92E6-4FB0-8C27-7AA399841F28}" srcOrd="11" destOrd="0" presId="urn:microsoft.com/office/officeart/2008/layout/VerticalCurvedList"/>
    <dgm:cxn modelId="{8E73B027-3282-48A5-8D25-A54B857F6E98}" type="presParOf" srcId="{393A6703-C481-4F51-B53F-06AC2B1C02DA}" destId="{AEAEBC3B-950F-4A31-9ED2-73EB71EF70A5}" srcOrd="12" destOrd="0" presId="urn:microsoft.com/office/officeart/2008/layout/VerticalCurvedList"/>
    <dgm:cxn modelId="{577BCDDA-874B-44B1-83C1-D4DDC0C8107E}" type="presParOf" srcId="{AEAEBC3B-950F-4A31-9ED2-73EB71EF70A5}" destId="{4A88F301-A441-42DF-84EA-A486EE428A5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61D10F-5B9C-4A94-B519-3CB0CCE7301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IN"/>
        </a:p>
      </dgm:t>
    </dgm:pt>
    <dgm:pt modelId="{105358BF-DAA8-4BE7-8BD2-7AE751D02F16}">
      <dgm:prSet phldrT="[Text]"/>
      <dgm:spPr/>
      <dgm:t>
        <a:bodyPr/>
        <a:lstStyle/>
        <a:p>
          <a:r>
            <a:rPr lang="en-IN" dirty="0" smtClean="0"/>
            <a:t>Problem </a:t>
          </a:r>
          <a:endParaRPr lang="en-IN" dirty="0"/>
        </a:p>
      </dgm:t>
    </dgm:pt>
    <dgm:pt modelId="{8CD5930E-5669-416A-8241-2F725ABC805B}" type="parTrans" cxnId="{BA0CE21F-3200-4C69-BC24-E5A7BADBEE42}">
      <dgm:prSet/>
      <dgm:spPr/>
      <dgm:t>
        <a:bodyPr/>
        <a:lstStyle/>
        <a:p>
          <a:endParaRPr lang="en-IN"/>
        </a:p>
      </dgm:t>
    </dgm:pt>
    <dgm:pt modelId="{CE23A1B4-FE7A-4710-80D2-5D9C3E4EEA0D}" type="sibTrans" cxnId="{BA0CE21F-3200-4C69-BC24-E5A7BADBEE42}">
      <dgm:prSet/>
      <dgm:spPr/>
      <dgm:t>
        <a:bodyPr/>
        <a:lstStyle/>
        <a:p>
          <a:endParaRPr lang="en-IN"/>
        </a:p>
      </dgm:t>
    </dgm:pt>
    <dgm:pt modelId="{88EBD03B-0166-481A-977A-8492EC55C3AF}">
      <dgm:prSet phldrT="[Text]" custT="1"/>
      <dgm:spPr/>
      <dgm:t>
        <a:bodyPr/>
        <a:lstStyle/>
        <a:p>
          <a:r>
            <a:rPr lang="en-IN" sz="1400" dirty="0" smtClean="0"/>
            <a:t>Patient’s problem should be identified in terms of Behavioural deficits and social problems.</a:t>
          </a:r>
          <a:endParaRPr lang="en-IN" sz="1400" dirty="0"/>
        </a:p>
      </dgm:t>
    </dgm:pt>
    <dgm:pt modelId="{A76A37B6-B719-4396-A204-680271BA3E14}" type="parTrans" cxnId="{0B949A6E-AECB-4A41-BD28-C5B4E69ACA49}">
      <dgm:prSet/>
      <dgm:spPr/>
      <dgm:t>
        <a:bodyPr/>
        <a:lstStyle/>
        <a:p>
          <a:endParaRPr lang="en-IN"/>
        </a:p>
      </dgm:t>
    </dgm:pt>
    <dgm:pt modelId="{7E79DCDF-3BCE-4FE8-959B-B8D354FF7F20}" type="sibTrans" cxnId="{0B949A6E-AECB-4A41-BD28-C5B4E69ACA49}">
      <dgm:prSet/>
      <dgm:spPr/>
      <dgm:t>
        <a:bodyPr/>
        <a:lstStyle/>
        <a:p>
          <a:endParaRPr lang="en-IN"/>
        </a:p>
      </dgm:t>
    </dgm:pt>
    <dgm:pt modelId="{01D0B990-D91E-4FEB-B0DF-B2B7C49E2E43}">
      <dgm:prSet phldrT="[Text]" custT="1"/>
      <dgm:spPr/>
      <dgm:t>
        <a:bodyPr/>
        <a:lstStyle/>
        <a:p>
          <a:r>
            <a:rPr lang="en-IN" sz="1800" dirty="0" smtClean="0"/>
            <a:t>Inventory of </a:t>
          </a:r>
          <a:r>
            <a:rPr lang="en-IN" sz="1800" dirty="0" err="1" smtClean="0"/>
            <a:t>Assests</a:t>
          </a:r>
          <a:endParaRPr lang="en-IN" sz="1800" dirty="0"/>
        </a:p>
      </dgm:t>
    </dgm:pt>
    <dgm:pt modelId="{DA83B4E0-D735-41BE-9684-AD1A03F6CD6D}" type="parTrans" cxnId="{24029A47-191F-4FB7-9205-6222B75D25C8}">
      <dgm:prSet/>
      <dgm:spPr/>
      <dgm:t>
        <a:bodyPr/>
        <a:lstStyle/>
        <a:p>
          <a:endParaRPr lang="en-IN"/>
        </a:p>
      </dgm:t>
    </dgm:pt>
    <dgm:pt modelId="{2D75B910-83C2-4E27-B807-7089507D9F07}" type="sibTrans" cxnId="{24029A47-191F-4FB7-9205-6222B75D25C8}">
      <dgm:prSet/>
      <dgm:spPr/>
      <dgm:t>
        <a:bodyPr/>
        <a:lstStyle/>
        <a:p>
          <a:endParaRPr lang="en-IN"/>
        </a:p>
      </dgm:t>
    </dgm:pt>
    <dgm:pt modelId="{B88664C9-434A-46C9-80E9-D03D2C328CF8}">
      <dgm:prSet phldrT="[Text]" custT="1"/>
      <dgm:spPr/>
      <dgm:t>
        <a:bodyPr/>
        <a:lstStyle/>
        <a:p>
          <a:r>
            <a:rPr lang="en-IN" sz="1800" dirty="0" smtClean="0"/>
            <a:t>Strengths and capabilities of patients must be identified</a:t>
          </a:r>
          <a:endParaRPr lang="en-IN" sz="1800" dirty="0"/>
        </a:p>
      </dgm:t>
    </dgm:pt>
    <dgm:pt modelId="{C7D46BF7-6E97-4FE8-967B-06F189C00820}" type="parTrans" cxnId="{DA5012DF-F35C-49F7-806B-E4D45D19C988}">
      <dgm:prSet/>
      <dgm:spPr/>
      <dgm:t>
        <a:bodyPr/>
        <a:lstStyle/>
        <a:p>
          <a:endParaRPr lang="en-IN"/>
        </a:p>
      </dgm:t>
    </dgm:pt>
    <dgm:pt modelId="{BEF34D69-1825-4081-8A7A-CCDF8B9158F0}" type="sibTrans" cxnId="{DA5012DF-F35C-49F7-806B-E4D45D19C988}">
      <dgm:prSet/>
      <dgm:spPr/>
      <dgm:t>
        <a:bodyPr/>
        <a:lstStyle/>
        <a:p>
          <a:endParaRPr lang="en-IN"/>
        </a:p>
      </dgm:t>
    </dgm:pt>
    <dgm:pt modelId="{6040CDD9-EE3B-4030-8061-FC3D92124305}">
      <dgm:prSet phldrT="[Text]"/>
      <dgm:spPr/>
      <dgm:t>
        <a:bodyPr/>
        <a:lstStyle/>
        <a:p>
          <a:r>
            <a:rPr lang="en-IN" dirty="0" smtClean="0"/>
            <a:t>Therapy Alliance</a:t>
          </a:r>
          <a:endParaRPr lang="en-IN" dirty="0"/>
        </a:p>
      </dgm:t>
    </dgm:pt>
    <dgm:pt modelId="{2BAC2087-8334-4BFD-90B6-174516176E5C}" type="parTrans" cxnId="{52B9E2C1-35CD-4BD6-ACFE-D367AE093564}">
      <dgm:prSet/>
      <dgm:spPr/>
      <dgm:t>
        <a:bodyPr/>
        <a:lstStyle/>
        <a:p>
          <a:endParaRPr lang="en-IN"/>
        </a:p>
      </dgm:t>
    </dgm:pt>
    <dgm:pt modelId="{E93AD264-4388-43FC-9994-3373A956C76F}" type="sibTrans" cxnId="{52B9E2C1-35CD-4BD6-ACFE-D367AE093564}">
      <dgm:prSet/>
      <dgm:spPr/>
      <dgm:t>
        <a:bodyPr/>
        <a:lstStyle/>
        <a:p>
          <a:endParaRPr lang="en-IN"/>
        </a:p>
      </dgm:t>
    </dgm:pt>
    <dgm:pt modelId="{F788086A-58E9-4C21-8702-06EBAECFCED1}">
      <dgm:prSet phldrT="[Text]" custT="1"/>
      <dgm:spPr/>
      <dgm:t>
        <a:bodyPr/>
        <a:lstStyle/>
        <a:p>
          <a:r>
            <a:rPr lang="en-IN" sz="1600" dirty="0" smtClean="0"/>
            <a:t>Build rapport with patient and show empathy instead of judgemental</a:t>
          </a:r>
          <a:endParaRPr lang="en-IN" sz="1600" dirty="0"/>
        </a:p>
      </dgm:t>
    </dgm:pt>
    <dgm:pt modelId="{76F72907-8C6B-4327-8862-CDEF70F43380}" type="parTrans" cxnId="{A59E71C1-5631-455B-B7E2-3A749CD9D0CA}">
      <dgm:prSet/>
      <dgm:spPr/>
      <dgm:t>
        <a:bodyPr/>
        <a:lstStyle/>
        <a:p>
          <a:endParaRPr lang="en-IN"/>
        </a:p>
      </dgm:t>
    </dgm:pt>
    <dgm:pt modelId="{32CEFCA1-66F3-4E0E-BA62-9CAD0A4C63FB}" type="sibTrans" cxnId="{A59E71C1-5631-455B-B7E2-3A749CD9D0CA}">
      <dgm:prSet/>
      <dgm:spPr/>
      <dgm:t>
        <a:bodyPr/>
        <a:lstStyle/>
        <a:p>
          <a:endParaRPr lang="en-IN"/>
        </a:p>
      </dgm:t>
    </dgm:pt>
    <dgm:pt modelId="{689D678B-EBFD-4CC7-AD2A-E7B279D1376E}">
      <dgm:prSet phldrT="[Text]"/>
      <dgm:spPr/>
      <dgm:t>
        <a:bodyPr/>
        <a:lstStyle/>
        <a:p>
          <a:r>
            <a:rPr lang="en-IN" dirty="0" smtClean="0"/>
            <a:t>Goal setting</a:t>
          </a:r>
          <a:endParaRPr lang="en-IN" dirty="0"/>
        </a:p>
      </dgm:t>
    </dgm:pt>
    <dgm:pt modelId="{D0E9639A-E29C-4264-980C-CEBFE903FB10}" type="parTrans" cxnId="{6D180327-C3C9-4F2E-8950-EB6850E6FA7F}">
      <dgm:prSet/>
      <dgm:spPr/>
      <dgm:t>
        <a:bodyPr/>
        <a:lstStyle/>
        <a:p>
          <a:endParaRPr lang="en-IN"/>
        </a:p>
      </dgm:t>
    </dgm:pt>
    <dgm:pt modelId="{4B52CE34-19D1-4EF6-9742-1245A604EB59}" type="sibTrans" cxnId="{6D180327-C3C9-4F2E-8950-EB6850E6FA7F}">
      <dgm:prSet/>
      <dgm:spPr/>
      <dgm:t>
        <a:bodyPr/>
        <a:lstStyle/>
        <a:p>
          <a:endParaRPr lang="en-IN"/>
        </a:p>
      </dgm:t>
    </dgm:pt>
    <dgm:pt modelId="{680991D2-82BA-4A6F-842F-71D88186B901}">
      <dgm:prSet phldrT="[Text]" custT="1"/>
      <dgm:spPr/>
      <dgm:t>
        <a:bodyPr/>
        <a:lstStyle/>
        <a:p>
          <a:r>
            <a:rPr lang="en-IN" sz="1800" dirty="0" smtClean="0"/>
            <a:t>Establish realistic positive and attainable goals</a:t>
          </a:r>
          <a:endParaRPr lang="en-IN" sz="1800" dirty="0"/>
        </a:p>
      </dgm:t>
    </dgm:pt>
    <dgm:pt modelId="{A3375267-1FDF-4D5D-B56D-DF708FD35B81}" type="parTrans" cxnId="{C11DEA84-6B8D-4A88-A36F-4261906A938D}">
      <dgm:prSet/>
      <dgm:spPr/>
      <dgm:t>
        <a:bodyPr/>
        <a:lstStyle/>
        <a:p>
          <a:endParaRPr lang="en-IN"/>
        </a:p>
      </dgm:t>
    </dgm:pt>
    <dgm:pt modelId="{AA16AA85-878E-487B-AF9E-9E09E554F531}" type="sibTrans" cxnId="{C11DEA84-6B8D-4A88-A36F-4261906A938D}">
      <dgm:prSet/>
      <dgm:spPr/>
      <dgm:t>
        <a:bodyPr/>
        <a:lstStyle/>
        <a:p>
          <a:endParaRPr lang="en-IN"/>
        </a:p>
      </dgm:t>
    </dgm:pt>
    <dgm:pt modelId="{B7AE1015-34D5-4064-94B5-260D1B2E1254}">
      <dgm:prSet phldrT="[Text]"/>
      <dgm:spPr/>
      <dgm:t>
        <a:bodyPr/>
        <a:lstStyle/>
        <a:p>
          <a:r>
            <a:rPr lang="en-IN" dirty="0" smtClean="0"/>
            <a:t>Rehearsal </a:t>
          </a:r>
          <a:endParaRPr lang="en-IN" dirty="0"/>
        </a:p>
      </dgm:t>
    </dgm:pt>
    <dgm:pt modelId="{CFBF86B0-842C-4D8E-8B88-12F79A8697CF}" type="parTrans" cxnId="{E77D4BF7-30ED-4F00-BCE1-FDED0203C74A}">
      <dgm:prSet/>
      <dgm:spPr/>
      <dgm:t>
        <a:bodyPr/>
        <a:lstStyle/>
        <a:p>
          <a:endParaRPr lang="en-IN"/>
        </a:p>
      </dgm:t>
    </dgm:pt>
    <dgm:pt modelId="{A64939BA-1003-4DAA-8415-EC9E54BC4981}" type="sibTrans" cxnId="{E77D4BF7-30ED-4F00-BCE1-FDED0203C74A}">
      <dgm:prSet/>
      <dgm:spPr/>
      <dgm:t>
        <a:bodyPr/>
        <a:lstStyle/>
        <a:p>
          <a:endParaRPr lang="en-IN"/>
        </a:p>
      </dgm:t>
    </dgm:pt>
    <dgm:pt modelId="{3B1378F6-4653-4511-A61E-976BF6991B29}">
      <dgm:prSet phldrT="[Text]" custT="1"/>
      <dgm:spPr/>
      <dgm:t>
        <a:bodyPr/>
        <a:lstStyle/>
        <a:p>
          <a:r>
            <a:rPr lang="en-IN" sz="1800" dirty="0" smtClean="0"/>
            <a:t>Behavioural rehearsal is critical element in training skills</a:t>
          </a:r>
          <a:endParaRPr lang="en-IN" sz="1800" dirty="0"/>
        </a:p>
      </dgm:t>
    </dgm:pt>
    <dgm:pt modelId="{80F8FF37-E419-4CC2-B547-6A58AA39F880}" type="parTrans" cxnId="{4CC20304-FDEF-4B9B-A80B-C216FC8EAE7D}">
      <dgm:prSet/>
      <dgm:spPr/>
      <dgm:t>
        <a:bodyPr/>
        <a:lstStyle/>
        <a:p>
          <a:endParaRPr lang="en-IN"/>
        </a:p>
      </dgm:t>
    </dgm:pt>
    <dgm:pt modelId="{034F904E-56F8-4270-9680-253D2155D45F}" type="sibTrans" cxnId="{4CC20304-FDEF-4B9B-A80B-C216FC8EAE7D}">
      <dgm:prSet/>
      <dgm:spPr/>
      <dgm:t>
        <a:bodyPr/>
        <a:lstStyle/>
        <a:p>
          <a:endParaRPr lang="en-IN"/>
        </a:p>
      </dgm:t>
    </dgm:pt>
    <dgm:pt modelId="{32B5AA13-1AD4-42CA-8267-3C51DCE5A57B}">
      <dgm:prSet phldrT="[Text]"/>
      <dgm:spPr/>
      <dgm:t>
        <a:bodyPr/>
        <a:lstStyle/>
        <a:p>
          <a:r>
            <a:rPr lang="en-IN" dirty="0" smtClean="0"/>
            <a:t>Reinforcement </a:t>
          </a:r>
          <a:endParaRPr lang="en-IN" dirty="0"/>
        </a:p>
      </dgm:t>
    </dgm:pt>
    <dgm:pt modelId="{ABC38BA0-E102-4D76-BF3C-2C0E8AF4B575}" type="parTrans" cxnId="{DB5BEDAE-638B-4B40-8673-346B926B8BB4}">
      <dgm:prSet/>
      <dgm:spPr/>
      <dgm:t>
        <a:bodyPr/>
        <a:lstStyle/>
        <a:p>
          <a:endParaRPr lang="en-IN"/>
        </a:p>
      </dgm:t>
    </dgm:pt>
    <dgm:pt modelId="{F53333BA-44BE-4496-AB58-E0D49A150035}" type="sibTrans" cxnId="{DB5BEDAE-638B-4B40-8673-346B926B8BB4}">
      <dgm:prSet/>
      <dgm:spPr/>
      <dgm:t>
        <a:bodyPr/>
        <a:lstStyle/>
        <a:p>
          <a:endParaRPr lang="en-IN"/>
        </a:p>
      </dgm:t>
    </dgm:pt>
    <dgm:pt modelId="{C2E5F729-B0E3-45AE-8C4D-025FBF5E7BA0}">
      <dgm:prSet phldrT="[Text]" custT="1"/>
      <dgm:spPr/>
      <dgm:t>
        <a:bodyPr/>
        <a:lstStyle/>
        <a:p>
          <a:r>
            <a:rPr lang="en-IN" sz="1800" dirty="0" smtClean="0"/>
            <a:t>Positive reinforcements should be build in at each and every step</a:t>
          </a:r>
          <a:endParaRPr lang="en-IN" sz="1800" dirty="0"/>
        </a:p>
      </dgm:t>
    </dgm:pt>
    <dgm:pt modelId="{2C9950F4-F8D6-49DA-8BF0-0C97BEE98834}" type="parTrans" cxnId="{662BE7D5-E46D-4272-9C66-BF9E8FF6D086}">
      <dgm:prSet/>
      <dgm:spPr/>
      <dgm:t>
        <a:bodyPr/>
        <a:lstStyle/>
        <a:p>
          <a:endParaRPr lang="en-IN"/>
        </a:p>
      </dgm:t>
    </dgm:pt>
    <dgm:pt modelId="{1E52A6BE-3AD3-48B4-A8D8-5460C747393F}" type="sibTrans" cxnId="{662BE7D5-E46D-4272-9C66-BF9E8FF6D086}">
      <dgm:prSet/>
      <dgm:spPr/>
      <dgm:t>
        <a:bodyPr/>
        <a:lstStyle/>
        <a:p>
          <a:endParaRPr lang="en-IN"/>
        </a:p>
      </dgm:t>
    </dgm:pt>
    <dgm:pt modelId="{20AF79C8-8E7E-48A9-8F3A-0721E19DA3DC}">
      <dgm:prSet phldrT="[Text]"/>
      <dgm:spPr/>
      <dgm:t>
        <a:bodyPr/>
        <a:lstStyle/>
        <a:p>
          <a:r>
            <a:rPr lang="en-IN" dirty="0" smtClean="0"/>
            <a:t>Shaping</a:t>
          </a:r>
          <a:endParaRPr lang="en-IN" dirty="0"/>
        </a:p>
      </dgm:t>
    </dgm:pt>
    <dgm:pt modelId="{761C5289-FF01-481B-BF0F-0DC638CCECAC}" type="parTrans" cxnId="{3BA468F1-DEBC-4071-B643-72AB9C027144}">
      <dgm:prSet/>
      <dgm:spPr/>
      <dgm:t>
        <a:bodyPr/>
        <a:lstStyle/>
        <a:p>
          <a:endParaRPr lang="en-IN"/>
        </a:p>
      </dgm:t>
    </dgm:pt>
    <dgm:pt modelId="{7B79F828-DC1F-400F-8531-FC7C3E441F0F}" type="sibTrans" cxnId="{3BA468F1-DEBC-4071-B643-72AB9C027144}">
      <dgm:prSet/>
      <dgm:spPr/>
      <dgm:t>
        <a:bodyPr/>
        <a:lstStyle/>
        <a:p>
          <a:endParaRPr lang="en-IN"/>
        </a:p>
      </dgm:t>
    </dgm:pt>
    <dgm:pt modelId="{36A06AF7-591D-4DCE-BCBA-423063056082}">
      <dgm:prSet phldrT="[Text]" custT="1"/>
      <dgm:spPr/>
      <dgm:t>
        <a:bodyPr/>
        <a:lstStyle/>
        <a:p>
          <a:r>
            <a:rPr lang="en-IN" sz="1400" dirty="0" smtClean="0"/>
            <a:t>Breaking of short term goals into long term goals which sound attainable and realistic</a:t>
          </a:r>
          <a:endParaRPr lang="en-IN" sz="1400" dirty="0"/>
        </a:p>
      </dgm:t>
    </dgm:pt>
    <dgm:pt modelId="{F80A8C13-2049-4AD1-BC67-539F5242C7EE}" type="parTrans" cxnId="{09410A31-92D6-422C-9599-9061DC621D4B}">
      <dgm:prSet/>
      <dgm:spPr/>
      <dgm:t>
        <a:bodyPr/>
        <a:lstStyle/>
        <a:p>
          <a:endParaRPr lang="en-IN"/>
        </a:p>
      </dgm:t>
    </dgm:pt>
    <dgm:pt modelId="{47074189-DC11-44B9-A0CE-82C3258E3247}" type="sibTrans" cxnId="{09410A31-92D6-422C-9599-9061DC621D4B}">
      <dgm:prSet/>
      <dgm:spPr/>
      <dgm:t>
        <a:bodyPr/>
        <a:lstStyle/>
        <a:p>
          <a:endParaRPr lang="en-IN"/>
        </a:p>
      </dgm:t>
    </dgm:pt>
    <dgm:pt modelId="{7F38C276-B514-4526-A04D-BD040AFEAE70}">
      <dgm:prSet phldrT="[Text]"/>
      <dgm:spPr/>
      <dgm:t>
        <a:bodyPr/>
        <a:lstStyle/>
        <a:p>
          <a:r>
            <a:rPr lang="en-IN" dirty="0" smtClean="0"/>
            <a:t>Prompting</a:t>
          </a:r>
          <a:endParaRPr lang="en-IN" dirty="0"/>
        </a:p>
      </dgm:t>
    </dgm:pt>
    <dgm:pt modelId="{2EAB7E3D-BC24-4660-B317-319315284CC4}" type="parTrans" cxnId="{5FEB4E44-59B6-4F96-AC12-B27D53A5946B}">
      <dgm:prSet/>
      <dgm:spPr/>
      <dgm:t>
        <a:bodyPr/>
        <a:lstStyle/>
        <a:p>
          <a:endParaRPr lang="en-IN"/>
        </a:p>
      </dgm:t>
    </dgm:pt>
    <dgm:pt modelId="{37C369CB-18D4-4EBD-9D36-2BA46C3C0E50}" type="sibTrans" cxnId="{5FEB4E44-59B6-4F96-AC12-B27D53A5946B}">
      <dgm:prSet/>
      <dgm:spPr/>
      <dgm:t>
        <a:bodyPr/>
        <a:lstStyle/>
        <a:p>
          <a:endParaRPr lang="en-IN"/>
        </a:p>
      </dgm:t>
    </dgm:pt>
    <dgm:pt modelId="{F6605483-0B32-4798-B4CD-C3F7902E2A98}">
      <dgm:prSet phldrT="[Text]" custT="1"/>
      <dgm:spPr/>
      <dgm:t>
        <a:bodyPr/>
        <a:lstStyle/>
        <a:p>
          <a:r>
            <a:rPr lang="en-IN" sz="1600" dirty="0" smtClean="0"/>
            <a:t>Giving directional prompts or cues to patients with every desired behaviour</a:t>
          </a:r>
          <a:endParaRPr lang="en-IN" sz="1600" dirty="0"/>
        </a:p>
      </dgm:t>
    </dgm:pt>
    <dgm:pt modelId="{A6588142-8302-4143-B8A3-00F8801A60E8}" type="parTrans" cxnId="{279FB9EC-7FE4-4261-9777-E211587B308C}">
      <dgm:prSet/>
      <dgm:spPr/>
      <dgm:t>
        <a:bodyPr/>
        <a:lstStyle/>
        <a:p>
          <a:endParaRPr lang="en-IN"/>
        </a:p>
      </dgm:t>
    </dgm:pt>
    <dgm:pt modelId="{4947057F-EDAA-42F2-8B77-7C803F7942DE}" type="sibTrans" cxnId="{279FB9EC-7FE4-4261-9777-E211587B308C}">
      <dgm:prSet/>
      <dgm:spPr/>
      <dgm:t>
        <a:bodyPr/>
        <a:lstStyle/>
        <a:p>
          <a:endParaRPr lang="en-IN"/>
        </a:p>
      </dgm:t>
    </dgm:pt>
    <dgm:pt modelId="{A9BC18F4-AA8F-415A-93AC-01E4D5F69020}">
      <dgm:prSet phldrT="[Text]"/>
      <dgm:spPr/>
      <dgm:t>
        <a:bodyPr/>
        <a:lstStyle/>
        <a:p>
          <a:r>
            <a:rPr lang="en-IN" dirty="0" smtClean="0"/>
            <a:t>Modelling</a:t>
          </a:r>
          <a:endParaRPr lang="en-IN" dirty="0"/>
        </a:p>
      </dgm:t>
    </dgm:pt>
    <dgm:pt modelId="{6DC0BE5B-48F4-43D6-BDE1-B22FB1A8F32A}" type="parTrans" cxnId="{101658AB-D059-4386-9487-BEF7B9FEF253}">
      <dgm:prSet/>
      <dgm:spPr/>
      <dgm:t>
        <a:bodyPr/>
        <a:lstStyle/>
        <a:p>
          <a:endParaRPr lang="en-IN"/>
        </a:p>
      </dgm:t>
    </dgm:pt>
    <dgm:pt modelId="{FBCE61D4-3AA9-449B-9332-D85BE6CEB62A}" type="sibTrans" cxnId="{101658AB-D059-4386-9487-BEF7B9FEF253}">
      <dgm:prSet/>
      <dgm:spPr/>
      <dgm:t>
        <a:bodyPr/>
        <a:lstStyle/>
        <a:p>
          <a:endParaRPr lang="en-IN"/>
        </a:p>
      </dgm:t>
    </dgm:pt>
    <dgm:pt modelId="{04771C68-D4FD-486B-B534-C6800CF32B68}">
      <dgm:prSet phldrT="[Text]" custT="1"/>
      <dgm:spPr/>
      <dgm:t>
        <a:bodyPr/>
        <a:lstStyle/>
        <a:p>
          <a:r>
            <a:rPr lang="en-IN" sz="1400" dirty="0" smtClean="0"/>
            <a:t>Therapist demonstrated desirable behavioural patterns at different or desired situations. </a:t>
          </a:r>
          <a:endParaRPr lang="en-IN" sz="1400" dirty="0"/>
        </a:p>
      </dgm:t>
    </dgm:pt>
    <dgm:pt modelId="{16EAA4A5-9FEB-45A6-A21F-11F637200495}" type="parTrans" cxnId="{C464636E-3E7C-4B16-BCD3-D50ED653D6D4}">
      <dgm:prSet/>
      <dgm:spPr/>
      <dgm:t>
        <a:bodyPr/>
        <a:lstStyle/>
        <a:p>
          <a:endParaRPr lang="en-IN"/>
        </a:p>
      </dgm:t>
    </dgm:pt>
    <dgm:pt modelId="{475A3C81-2DA7-405E-BFCA-D7082083DA27}" type="sibTrans" cxnId="{C464636E-3E7C-4B16-BCD3-D50ED653D6D4}">
      <dgm:prSet/>
      <dgm:spPr/>
      <dgm:t>
        <a:bodyPr/>
        <a:lstStyle/>
        <a:p>
          <a:endParaRPr lang="en-IN"/>
        </a:p>
      </dgm:t>
    </dgm:pt>
    <dgm:pt modelId="{0685AA69-8888-4739-8E86-81B82B5E19B9}">
      <dgm:prSet phldrT="[Text]"/>
      <dgm:spPr/>
      <dgm:t>
        <a:bodyPr/>
        <a:lstStyle/>
        <a:p>
          <a:r>
            <a:rPr lang="en-IN" dirty="0" smtClean="0"/>
            <a:t>Homework</a:t>
          </a:r>
          <a:endParaRPr lang="en-IN" dirty="0"/>
        </a:p>
      </dgm:t>
    </dgm:pt>
    <dgm:pt modelId="{DB5DCEDA-5DA3-4198-B3C1-CD6556C4550C}" type="parTrans" cxnId="{61A32E66-8342-41E3-9AD8-0B3CE221C088}">
      <dgm:prSet/>
      <dgm:spPr/>
      <dgm:t>
        <a:bodyPr/>
        <a:lstStyle/>
        <a:p>
          <a:endParaRPr lang="en-IN"/>
        </a:p>
      </dgm:t>
    </dgm:pt>
    <dgm:pt modelId="{92B46DE7-F911-464B-B217-7E9E29ADDDD5}" type="sibTrans" cxnId="{61A32E66-8342-41E3-9AD8-0B3CE221C088}">
      <dgm:prSet/>
      <dgm:spPr/>
      <dgm:t>
        <a:bodyPr/>
        <a:lstStyle/>
        <a:p>
          <a:endParaRPr lang="en-IN"/>
        </a:p>
      </dgm:t>
    </dgm:pt>
    <dgm:pt modelId="{241AABE8-B4C7-4EB4-AFFE-692E79674685}">
      <dgm:prSet phldrT="[Text]" custT="1"/>
      <dgm:spPr/>
      <dgm:t>
        <a:bodyPr/>
        <a:lstStyle/>
        <a:p>
          <a:r>
            <a:rPr lang="en-IN" sz="1600" dirty="0" smtClean="0"/>
            <a:t>Assignments and home-works allotment for general behavioural skills to develop</a:t>
          </a:r>
          <a:endParaRPr lang="en-IN" sz="1600" dirty="0"/>
        </a:p>
      </dgm:t>
    </dgm:pt>
    <dgm:pt modelId="{4A6BADA8-21F6-41AE-8CCD-B2CDB4F8089F}" type="parTrans" cxnId="{4B4BCBDA-8B93-455D-BD83-6C85E6AC4017}">
      <dgm:prSet/>
      <dgm:spPr/>
      <dgm:t>
        <a:bodyPr/>
        <a:lstStyle/>
        <a:p>
          <a:endParaRPr lang="en-IN"/>
        </a:p>
      </dgm:t>
    </dgm:pt>
    <dgm:pt modelId="{65C274D2-FFA0-4973-A9FD-E1E4D70B2EE1}" type="sibTrans" cxnId="{4B4BCBDA-8B93-455D-BD83-6C85E6AC4017}">
      <dgm:prSet/>
      <dgm:spPr/>
      <dgm:t>
        <a:bodyPr/>
        <a:lstStyle/>
        <a:p>
          <a:endParaRPr lang="en-IN"/>
        </a:p>
      </dgm:t>
    </dgm:pt>
    <dgm:pt modelId="{D76A750C-DD6D-4AD3-AC46-57C9737509E4}" type="pres">
      <dgm:prSet presAssocID="{2A61D10F-5B9C-4A94-B519-3CB0CCE73011}" presName="Name0" presStyleCnt="0">
        <dgm:presLayoutVars>
          <dgm:dir/>
          <dgm:animLvl val="lvl"/>
          <dgm:resizeHandles/>
        </dgm:presLayoutVars>
      </dgm:prSet>
      <dgm:spPr/>
      <dgm:t>
        <a:bodyPr/>
        <a:lstStyle/>
        <a:p>
          <a:endParaRPr lang="en-US"/>
        </a:p>
      </dgm:t>
    </dgm:pt>
    <dgm:pt modelId="{465F6B0C-93B1-4EBB-A05A-D3EE5A8747AB}" type="pres">
      <dgm:prSet presAssocID="{105358BF-DAA8-4BE7-8BD2-7AE751D02F16}" presName="linNode" presStyleCnt="0"/>
      <dgm:spPr/>
    </dgm:pt>
    <dgm:pt modelId="{B7EF8065-BACB-445C-893C-9113AE328A6A}" type="pres">
      <dgm:prSet presAssocID="{105358BF-DAA8-4BE7-8BD2-7AE751D02F16}" presName="parentShp" presStyleLbl="node1" presStyleIdx="0" presStyleCnt="10" custScaleX="35815">
        <dgm:presLayoutVars>
          <dgm:bulletEnabled val="1"/>
        </dgm:presLayoutVars>
      </dgm:prSet>
      <dgm:spPr/>
      <dgm:t>
        <a:bodyPr/>
        <a:lstStyle/>
        <a:p>
          <a:endParaRPr lang="en-US"/>
        </a:p>
      </dgm:t>
    </dgm:pt>
    <dgm:pt modelId="{76DC7D82-0C1E-4643-AFE3-837B1C76098D}" type="pres">
      <dgm:prSet presAssocID="{105358BF-DAA8-4BE7-8BD2-7AE751D02F16}" presName="childShp" presStyleLbl="bgAccFollowNode1" presStyleIdx="0" presStyleCnt="10" custScaleX="133621">
        <dgm:presLayoutVars>
          <dgm:bulletEnabled val="1"/>
        </dgm:presLayoutVars>
      </dgm:prSet>
      <dgm:spPr/>
      <dgm:t>
        <a:bodyPr/>
        <a:lstStyle/>
        <a:p>
          <a:endParaRPr lang="en-IN"/>
        </a:p>
      </dgm:t>
    </dgm:pt>
    <dgm:pt modelId="{CF4FD7D3-7997-48B6-89AE-695CF7DB33B9}" type="pres">
      <dgm:prSet presAssocID="{CE23A1B4-FE7A-4710-80D2-5D9C3E4EEA0D}" presName="spacing" presStyleCnt="0"/>
      <dgm:spPr/>
    </dgm:pt>
    <dgm:pt modelId="{766658B3-4AC6-47D4-922D-2B81B5766DD6}" type="pres">
      <dgm:prSet presAssocID="{01D0B990-D91E-4FEB-B0DF-B2B7C49E2E43}" presName="linNode" presStyleCnt="0"/>
      <dgm:spPr/>
    </dgm:pt>
    <dgm:pt modelId="{DEC7482B-0CCB-44B3-91F2-3BB94B4E9E18}" type="pres">
      <dgm:prSet presAssocID="{01D0B990-D91E-4FEB-B0DF-B2B7C49E2E43}" presName="parentShp" presStyleLbl="node1" presStyleIdx="1" presStyleCnt="10" custScaleX="65318">
        <dgm:presLayoutVars>
          <dgm:bulletEnabled val="1"/>
        </dgm:presLayoutVars>
      </dgm:prSet>
      <dgm:spPr/>
      <dgm:t>
        <a:bodyPr/>
        <a:lstStyle/>
        <a:p>
          <a:endParaRPr lang="en-IN"/>
        </a:p>
      </dgm:t>
    </dgm:pt>
    <dgm:pt modelId="{FB3B6BDE-B23D-4459-82B6-F1144AD6ACC4}" type="pres">
      <dgm:prSet presAssocID="{01D0B990-D91E-4FEB-B0DF-B2B7C49E2E43}" presName="childShp" presStyleLbl="bgAccFollowNode1" presStyleIdx="1" presStyleCnt="10" custScaleX="113953">
        <dgm:presLayoutVars>
          <dgm:bulletEnabled val="1"/>
        </dgm:presLayoutVars>
      </dgm:prSet>
      <dgm:spPr/>
      <dgm:t>
        <a:bodyPr/>
        <a:lstStyle/>
        <a:p>
          <a:endParaRPr lang="en-IN"/>
        </a:p>
      </dgm:t>
    </dgm:pt>
    <dgm:pt modelId="{9DA0111A-57B9-47D8-AD17-3A3138D4A1AF}" type="pres">
      <dgm:prSet presAssocID="{2D75B910-83C2-4E27-B807-7089507D9F07}" presName="spacing" presStyleCnt="0"/>
      <dgm:spPr/>
    </dgm:pt>
    <dgm:pt modelId="{618FFD15-218B-4366-89ED-0B0B76F39C04}" type="pres">
      <dgm:prSet presAssocID="{6040CDD9-EE3B-4030-8061-FC3D92124305}" presName="linNode" presStyleCnt="0"/>
      <dgm:spPr/>
    </dgm:pt>
    <dgm:pt modelId="{EFB9108A-02F8-416A-BBC0-B7EA3C6E561D}" type="pres">
      <dgm:prSet presAssocID="{6040CDD9-EE3B-4030-8061-FC3D92124305}" presName="parentShp" presStyleLbl="node1" presStyleIdx="2" presStyleCnt="10" custScaleX="66559">
        <dgm:presLayoutVars>
          <dgm:bulletEnabled val="1"/>
        </dgm:presLayoutVars>
      </dgm:prSet>
      <dgm:spPr/>
      <dgm:t>
        <a:bodyPr/>
        <a:lstStyle/>
        <a:p>
          <a:endParaRPr lang="en-US"/>
        </a:p>
      </dgm:t>
    </dgm:pt>
    <dgm:pt modelId="{A62C18F4-693C-4CBD-A569-8D1678804C10}" type="pres">
      <dgm:prSet presAssocID="{6040CDD9-EE3B-4030-8061-FC3D92124305}" presName="childShp" presStyleLbl="bgAccFollowNode1" presStyleIdx="2" presStyleCnt="10" custScaleX="115750">
        <dgm:presLayoutVars>
          <dgm:bulletEnabled val="1"/>
        </dgm:presLayoutVars>
      </dgm:prSet>
      <dgm:spPr/>
      <dgm:t>
        <a:bodyPr/>
        <a:lstStyle/>
        <a:p>
          <a:endParaRPr lang="en-IN"/>
        </a:p>
      </dgm:t>
    </dgm:pt>
    <dgm:pt modelId="{BE631C7F-AE5C-40DD-8896-5E515536186F}" type="pres">
      <dgm:prSet presAssocID="{E93AD264-4388-43FC-9994-3373A956C76F}" presName="spacing" presStyleCnt="0"/>
      <dgm:spPr/>
    </dgm:pt>
    <dgm:pt modelId="{4F2DD862-2793-4D7A-BAD4-E3C601AE54AD}" type="pres">
      <dgm:prSet presAssocID="{689D678B-EBFD-4CC7-AD2A-E7B279D1376E}" presName="linNode" presStyleCnt="0"/>
      <dgm:spPr/>
    </dgm:pt>
    <dgm:pt modelId="{C282A2CB-AAFA-4CC2-BE0D-B5124647D47C}" type="pres">
      <dgm:prSet presAssocID="{689D678B-EBFD-4CC7-AD2A-E7B279D1376E}" presName="parentShp" presStyleLbl="node1" presStyleIdx="3" presStyleCnt="10" custScaleX="62622">
        <dgm:presLayoutVars>
          <dgm:bulletEnabled val="1"/>
        </dgm:presLayoutVars>
      </dgm:prSet>
      <dgm:spPr/>
      <dgm:t>
        <a:bodyPr/>
        <a:lstStyle/>
        <a:p>
          <a:endParaRPr lang="en-US"/>
        </a:p>
      </dgm:t>
    </dgm:pt>
    <dgm:pt modelId="{5FA50CC6-5BA4-46D7-8015-A7E83BC607BC}" type="pres">
      <dgm:prSet presAssocID="{689D678B-EBFD-4CC7-AD2A-E7B279D1376E}" presName="childShp" presStyleLbl="bgAccFollowNode1" presStyleIdx="3" presStyleCnt="10" custScaleX="118375">
        <dgm:presLayoutVars>
          <dgm:bulletEnabled val="1"/>
        </dgm:presLayoutVars>
      </dgm:prSet>
      <dgm:spPr/>
      <dgm:t>
        <a:bodyPr/>
        <a:lstStyle/>
        <a:p>
          <a:endParaRPr lang="en-IN"/>
        </a:p>
      </dgm:t>
    </dgm:pt>
    <dgm:pt modelId="{A00AD20E-A2F1-45D0-9183-3A28421A27F2}" type="pres">
      <dgm:prSet presAssocID="{4B52CE34-19D1-4EF6-9742-1245A604EB59}" presName="spacing" presStyleCnt="0"/>
      <dgm:spPr/>
    </dgm:pt>
    <dgm:pt modelId="{EFE5E153-CEF5-48F3-A0CE-5B6582EA322A}" type="pres">
      <dgm:prSet presAssocID="{B7AE1015-34D5-4064-94B5-260D1B2E1254}" presName="linNode" presStyleCnt="0"/>
      <dgm:spPr/>
    </dgm:pt>
    <dgm:pt modelId="{67D0DABB-677B-4B00-B2E3-4BF6553ED5B0}" type="pres">
      <dgm:prSet presAssocID="{B7AE1015-34D5-4064-94B5-260D1B2E1254}" presName="parentShp" presStyleLbl="node1" presStyleIdx="4" presStyleCnt="10" custScaleX="55501">
        <dgm:presLayoutVars>
          <dgm:bulletEnabled val="1"/>
        </dgm:presLayoutVars>
      </dgm:prSet>
      <dgm:spPr/>
      <dgm:t>
        <a:bodyPr/>
        <a:lstStyle/>
        <a:p>
          <a:endParaRPr lang="en-US"/>
        </a:p>
      </dgm:t>
    </dgm:pt>
    <dgm:pt modelId="{F9EE2BFC-E6A3-4439-978D-128AEF41FD40}" type="pres">
      <dgm:prSet presAssocID="{B7AE1015-34D5-4064-94B5-260D1B2E1254}" presName="childShp" presStyleLbl="bgAccFollowNode1" presStyleIdx="4" presStyleCnt="10" custScaleX="123122">
        <dgm:presLayoutVars>
          <dgm:bulletEnabled val="1"/>
        </dgm:presLayoutVars>
      </dgm:prSet>
      <dgm:spPr/>
      <dgm:t>
        <a:bodyPr/>
        <a:lstStyle/>
        <a:p>
          <a:endParaRPr lang="en-IN"/>
        </a:p>
      </dgm:t>
    </dgm:pt>
    <dgm:pt modelId="{2B05CE1E-EB35-46EF-9791-84AC698794AB}" type="pres">
      <dgm:prSet presAssocID="{A64939BA-1003-4DAA-8415-EC9E54BC4981}" presName="spacing" presStyleCnt="0"/>
      <dgm:spPr/>
    </dgm:pt>
    <dgm:pt modelId="{F9918B6C-23F5-4623-BC9E-73DD0EC5BC7E}" type="pres">
      <dgm:prSet presAssocID="{32B5AA13-1AD4-42CA-8267-3C51DCE5A57B}" presName="linNode" presStyleCnt="0"/>
      <dgm:spPr/>
    </dgm:pt>
    <dgm:pt modelId="{2EB3BBED-B263-4FE1-811B-396AEF6015BF}" type="pres">
      <dgm:prSet presAssocID="{32B5AA13-1AD4-42CA-8267-3C51DCE5A57B}" presName="parentShp" presStyleLbl="node1" presStyleIdx="5" presStyleCnt="10" custScaleX="54747">
        <dgm:presLayoutVars>
          <dgm:bulletEnabled val="1"/>
        </dgm:presLayoutVars>
      </dgm:prSet>
      <dgm:spPr/>
      <dgm:t>
        <a:bodyPr/>
        <a:lstStyle/>
        <a:p>
          <a:endParaRPr lang="en-US"/>
        </a:p>
      </dgm:t>
    </dgm:pt>
    <dgm:pt modelId="{F3EF835D-E66B-4998-8C7D-9E77F43BAD4E}" type="pres">
      <dgm:prSet presAssocID="{32B5AA13-1AD4-42CA-8267-3C51DCE5A57B}" presName="childShp" presStyleLbl="bgAccFollowNode1" presStyleIdx="5" presStyleCnt="10" custScaleX="123625">
        <dgm:presLayoutVars>
          <dgm:bulletEnabled val="1"/>
        </dgm:presLayoutVars>
      </dgm:prSet>
      <dgm:spPr/>
      <dgm:t>
        <a:bodyPr/>
        <a:lstStyle/>
        <a:p>
          <a:endParaRPr lang="en-IN"/>
        </a:p>
      </dgm:t>
    </dgm:pt>
    <dgm:pt modelId="{BF52AD8A-1ECF-471D-BD18-AE7AEDE29593}" type="pres">
      <dgm:prSet presAssocID="{F53333BA-44BE-4496-AB58-E0D49A150035}" presName="spacing" presStyleCnt="0"/>
      <dgm:spPr/>
    </dgm:pt>
    <dgm:pt modelId="{021A8A1D-7C78-49FE-84D0-314B656E76ED}" type="pres">
      <dgm:prSet presAssocID="{20AF79C8-8E7E-48A9-8F3A-0721E19DA3DC}" presName="linNode" presStyleCnt="0"/>
      <dgm:spPr/>
    </dgm:pt>
    <dgm:pt modelId="{0AA64067-FAAF-47DE-91EA-83F85DA5A520}" type="pres">
      <dgm:prSet presAssocID="{20AF79C8-8E7E-48A9-8F3A-0721E19DA3DC}" presName="parentShp" presStyleLbl="node1" presStyleIdx="6" presStyleCnt="10" custScaleX="51564">
        <dgm:presLayoutVars>
          <dgm:bulletEnabled val="1"/>
        </dgm:presLayoutVars>
      </dgm:prSet>
      <dgm:spPr/>
      <dgm:t>
        <a:bodyPr/>
        <a:lstStyle/>
        <a:p>
          <a:endParaRPr lang="en-IN"/>
        </a:p>
      </dgm:t>
    </dgm:pt>
    <dgm:pt modelId="{2FA12B79-0C40-49A8-B266-971FDA9E3D3C}" type="pres">
      <dgm:prSet presAssocID="{20AF79C8-8E7E-48A9-8F3A-0721E19DA3DC}" presName="childShp" presStyleLbl="bgAccFollowNode1" presStyleIdx="6" presStyleCnt="10" custScaleX="125747">
        <dgm:presLayoutVars>
          <dgm:bulletEnabled val="1"/>
        </dgm:presLayoutVars>
      </dgm:prSet>
      <dgm:spPr/>
      <dgm:t>
        <a:bodyPr/>
        <a:lstStyle/>
        <a:p>
          <a:endParaRPr lang="en-IN"/>
        </a:p>
      </dgm:t>
    </dgm:pt>
    <dgm:pt modelId="{19BFCD97-7F4E-4018-836B-A66F4A78DD86}" type="pres">
      <dgm:prSet presAssocID="{7B79F828-DC1F-400F-8531-FC7C3E441F0F}" presName="spacing" presStyleCnt="0"/>
      <dgm:spPr/>
    </dgm:pt>
    <dgm:pt modelId="{E213F6A8-8141-4920-9964-B28C9BD90FC5}" type="pres">
      <dgm:prSet presAssocID="{7F38C276-B514-4526-A04D-BD040AFEAE70}" presName="linNode" presStyleCnt="0"/>
      <dgm:spPr/>
    </dgm:pt>
    <dgm:pt modelId="{06DE2CBB-EA97-4C2E-885E-FF034F57FF2F}" type="pres">
      <dgm:prSet presAssocID="{7F38C276-B514-4526-A04D-BD040AFEAE70}" presName="parentShp" presStyleLbl="node1" presStyleIdx="7" presStyleCnt="10" custScaleX="39752">
        <dgm:presLayoutVars>
          <dgm:bulletEnabled val="1"/>
        </dgm:presLayoutVars>
      </dgm:prSet>
      <dgm:spPr/>
      <dgm:t>
        <a:bodyPr/>
        <a:lstStyle/>
        <a:p>
          <a:endParaRPr lang="en-US"/>
        </a:p>
      </dgm:t>
    </dgm:pt>
    <dgm:pt modelId="{619784BC-2C7C-4864-80D1-9C0770AAC417}" type="pres">
      <dgm:prSet presAssocID="{7F38C276-B514-4526-A04D-BD040AFEAE70}" presName="childShp" presStyleLbl="bgAccFollowNode1" presStyleIdx="7" presStyleCnt="10" custScaleX="133621">
        <dgm:presLayoutVars>
          <dgm:bulletEnabled val="1"/>
        </dgm:presLayoutVars>
      </dgm:prSet>
      <dgm:spPr/>
      <dgm:t>
        <a:bodyPr/>
        <a:lstStyle/>
        <a:p>
          <a:endParaRPr lang="en-IN"/>
        </a:p>
      </dgm:t>
    </dgm:pt>
    <dgm:pt modelId="{344A3223-BF5D-4C0B-A201-E27F059662D8}" type="pres">
      <dgm:prSet presAssocID="{37C369CB-18D4-4EBD-9D36-2BA46C3C0E50}" presName="spacing" presStyleCnt="0"/>
      <dgm:spPr/>
    </dgm:pt>
    <dgm:pt modelId="{9D011DB4-D2B4-4533-98BE-99F7DD85FB51}" type="pres">
      <dgm:prSet presAssocID="{A9BC18F4-AA8F-415A-93AC-01E4D5F69020}" presName="linNode" presStyleCnt="0"/>
      <dgm:spPr/>
    </dgm:pt>
    <dgm:pt modelId="{2F98C2A1-4D67-42D2-B9D7-6C8F865267DE}" type="pres">
      <dgm:prSet presAssocID="{A9BC18F4-AA8F-415A-93AC-01E4D5F69020}" presName="parentShp" presStyleLbl="node1" presStyleIdx="8" presStyleCnt="10" custScaleX="38998">
        <dgm:presLayoutVars>
          <dgm:bulletEnabled val="1"/>
        </dgm:presLayoutVars>
      </dgm:prSet>
      <dgm:spPr/>
      <dgm:t>
        <a:bodyPr/>
        <a:lstStyle/>
        <a:p>
          <a:endParaRPr lang="en-US"/>
        </a:p>
      </dgm:t>
    </dgm:pt>
    <dgm:pt modelId="{CDD21D3C-117B-49F4-AE40-090DE1EA509D}" type="pres">
      <dgm:prSet presAssocID="{A9BC18F4-AA8F-415A-93AC-01E4D5F69020}" presName="childShp" presStyleLbl="bgAccFollowNode1" presStyleIdx="8" presStyleCnt="10" custScaleX="134124">
        <dgm:presLayoutVars>
          <dgm:bulletEnabled val="1"/>
        </dgm:presLayoutVars>
      </dgm:prSet>
      <dgm:spPr/>
      <dgm:t>
        <a:bodyPr/>
        <a:lstStyle/>
        <a:p>
          <a:endParaRPr lang="en-IN"/>
        </a:p>
      </dgm:t>
    </dgm:pt>
    <dgm:pt modelId="{33D203FC-7312-4A91-8575-8A0D079D5CCD}" type="pres">
      <dgm:prSet presAssocID="{FBCE61D4-3AA9-449B-9332-D85BE6CEB62A}" presName="spacing" presStyleCnt="0"/>
      <dgm:spPr/>
    </dgm:pt>
    <dgm:pt modelId="{77888283-4C80-48B3-8B3A-FE0DE2DABA9D}" type="pres">
      <dgm:prSet presAssocID="{0685AA69-8888-4739-8E86-81B82B5E19B9}" presName="linNode" presStyleCnt="0"/>
      <dgm:spPr/>
    </dgm:pt>
    <dgm:pt modelId="{CC2FD2C2-C361-4C71-9D23-42950298B714}" type="pres">
      <dgm:prSet presAssocID="{0685AA69-8888-4739-8E86-81B82B5E19B9}" presName="parentShp" presStyleLbl="node1" presStyleIdx="9" presStyleCnt="10" custScaleX="46872">
        <dgm:presLayoutVars>
          <dgm:bulletEnabled val="1"/>
        </dgm:presLayoutVars>
      </dgm:prSet>
      <dgm:spPr/>
      <dgm:t>
        <a:bodyPr/>
        <a:lstStyle/>
        <a:p>
          <a:endParaRPr lang="en-IN"/>
        </a:p>
      </dgm:t>
    </dgm:pt>
    <dgm:pt modelId="{C6A8B537-73A4-45C4-BC28-04CB6438357C}" type="pres">
      <dgm:prSet presAssocID="{0685AA69-8888-4739-8E86-81B82B5E19B9}" presName="childShp" presStyleLbl="bgAccFollowNode1" presStyleIdx="9" presStyleCnt="10" custScaleX="128875">
        <dgm:presLayoutVars>
          <dgm:bulletEnabled val="1"/>
        </dgm:presLayoutVars>
      </dgm:prSet>
      <dgm:spPr/>
      <dgm:t>
        <a:bodyPr/>
        <a:lstStyle/>
        <a:p>
          <a:endParaRPr lang="en-IN"/>
        </a:p>
      </dgm:t>
    </dgm:pt>
  </dgm:ptLst>
  <dgm:cxnLst>
    <dgm:cxn modelId="{09410A31-92D6-422C-9599-9061DC621D4B}" srcId="{20AF79C8-8E7E-48A9-8F3A-0721E19DA3DC}" destId="{36A06AF7-591D-4DCE-BCBA-423063056082}" srcOrd="0" destOrd="0" parTransId="{F80A8C13-2049-4AD1-BC67-539F5242C7EE}" sibTransId="{47074189-DC11-44B9-A0CE-82C3258E3247}"/>
    <dgm:cxn modelId="{A59E71C1-5631-455B-B7E2-3A749CD9D0CA}" srcId="{6040CDD9-EE3B-4030-8061-FC3D92124305}" destId="{F788086A-58E9-4C21-8702-06EBAECFCED1}" srcOrd="0" destOrd="0" parTransId="{76F72907-8C6B-4327-8862-CDEF70F43380}" sibTransId="{32CEFCA1-66F3-4E0E-BA62-9CAD0A4C63FB}"/>
    <dgm:cxn modelId="{C11DEA84-6B8D-4A88-A36F-4261906A938D}" srcId="{689D678B-EBFD-4CC7-AD2A-E7B279D1376E}" destId="{680991D2-82BA-4A6F-842F-71D88186B901}" srcOrd="0" destOrd="0" parTransId="{A3375267-1FDF-4D5D-B56D-DF708FD35B81}" sibTransId="{AA16AA85-878E-487B-AF9E-9E09E554F531}"/>
    <dgm:cxn modelId="{CBF4A3CB-A5F1-4021-958E-372455B9C406}" type="presOf" srcId="{3B1378F6-4653-4511-A61E-976BF6991B29}" destId="{F9EE2BFC-E6A3-4439-978D-128AEF41FD40}" srcOrd="0" destOrd="0" presId="urn:microsoft.com/office/officeart/2005/8/layout/vList6"/>
    <dgm:cxn modelId="{0B949A6E-AECB-4A41-BD28-C5B4E69ACA49}" srcId="{105358BF-DAA8-4BE7-8BD2-7AE751D02F16}" destId="{88EBD03B-0166-481A-977A-8492EC55C3AF}" srcOrd="0" destOrd="0" parTransId="{A76A37B6-B719-4396-A204-680271BA3E14}" sibTransId="{7E79DCDF-3BCE-4FE8-959B-B8D354FF7F20}"/>
    <dgm:cxn modelId="{06D152AB-FB50-4A4D-A1ED-12551750A5DC}" type="presOf" srcId="{680991D2-82BA-4A6F-842F-71D88186B901}" destId="{5FA50CC6-5BA4-46D7-8015-A7E83BC607BC}" srcOrd="0" destOrd="0" presId="urn:microsoft.com/office/officeart/2005/8/layout/vList6"/>
    <dgm:cxn modelId="{BA0CE21F-3200-4C69-BC24-E5A7BADBEE42}" srcId="{2A61D10F-5B9C-4A94-B519-3CB0CCE73011}" destId="{105358BF-DAA8-4BE7-8BD2-7AE751D02F16}" srcOrd="0" destOrd="0" parTransId="{8CD5930E-5669-416A-8241-2F725ABC805B}" sibTransId="{CE23A1B4-FE7A-4710-80D2-5D9C3E4EEA0D}"/>
    <dgm:cxn modelId="{61A32E66-8342-41E3-9AD8-0B3CE221C088}" srcId="{2A61D10F-5B9C-4A94-B519-3CB0CCE73011}" destId="{0685AA69-8888-4739-8E86-81B82B5E19B9}" srcOrd="9" destOrd="0" parTransId="{DB5DCEDA-5DA3-4198-B3C1-CD6556C4550C}" sibTransId="{92B46DE7-F911-464B-B217-7E9E29ADDDD5}"/>
    <dgm:cxn modelId="{4E78D843-9308-4ADC-83C2-7B54BD474FCC}" type="presOf" srcId="{B7AE1015-34D5-4064-94B5-260D1B2E1254}" destId="{67D0DABB-677B-4B00-B2E3-4BF6553ED5B0}" srcOrd="0" destOrd="0" presId="urn:microsoft.com/office/officeart/2005/8/layout/vList6"/>
    <dgm:cxn modelId="{6AE5436D-A0BC-448E-B418-E62BBE8D9542}" type="presOf" srcId="{88EBD03B-0166-481A-977A-8492EC55C3AF}" destId="{76DC7D82-0C1E-4643-AFE3-837B1C76098D}" srcOrd="0" destOrd="0" presId="urn:microsoft.com/office/officeart/2005/8/layout/vList6"/>
    <dgm:cxn modelId="{B4093DA1-AA2B-4F1D-AE75-D4BA4EC2EEAA}" type="presOf" srcId="{20AF79C8-8E7E-48A9-8F3A-0721E19DA3DC}" destId="{0AA64067-FAAF-47DE-91EA-83F85DA5A520}" srcOrd="0" destOrd="0" presId="urn:microsoft.com/office/officeart/2005/8/layout/vList6"/>
    <dgm:cxn modelId="{5CB5EE0B-FF44-4F9A-A687-FFF3529B496E}" type="presOf" srcId="{0685AA69-8888-4739-8E86-81B82B5E19B9}" destId="{CC2FD2C2-C361-4C71-9D23-42950298B714}" srcOrd="0" destOrd="0" presId="urn:microsoft.com/office/officeart/2005/8/layout/vList6"/>
    <dgm:cxn modelId="{335C5CCA-712F-4DE1-98A0-2066AF3A59D6}" type="presOf" srcId="{C2E5F729-B0E3-45AE-8C4D-025FBF5E7BA0}" destId="{F3EF835D-E66B-4998-8C7D-9E77F43BAD4E}" srcOrd="0" destOrd="0" presId="urn:microsoft.com/office/officeart/2005/8/layout/vList6"/>
    <dgm:cxn modelId="{C404628A-8FB6-4889-AB60-E199C2F26D87}" type="presOf" srcId="{241AABE8-B4C7-4EB4-AFFE-692E79674685}" destId="{C6A8B537-73A4-45C4-BC28-04CB6438357C}" srcOrd="0" destOrd="0" presId="urn:microsoft.com/office/officeart/2005/8/layout/vList6"/>
    <dgm:cxn modelId="{4BC986C5-FDAC-4696-A57C-063109F6F52A}" type="presOf" srcId="{689D678B-EBFD-4CC7-AD2A-E7B279D1376E}" destId="{C282A2CB-AAFA-4CC2-BE0D-B5124647D47C}" srcOrd="0" destOrd="0" presId="urn:microsoft.com/office/officeart/2005/8/layout/vList6"/>
    <dgm:cxn modelId="{3C3F36D7-5166-4AD8-88C0-1FA7B9669936}" type="presOf" srcId="{A9BC18F4-AA8F-415A-93AC-01E4D5F69020}" destId="{2F98C2A1-4D67-42D2-B9D7-6C8F865267DE}" srcOrd="0" destOrd="0" presId="urn:microsoft.com/office/officeart/2005/8/layout/vList6"/>
    <dgm:cxn modelId="{3BA468F1-DEBC-4071-B643-72AB9C027144}" srcId="{2A61D10F-5B9C-4A94-B519-3CB0CCE73011}" destId="{20AF79C8-8E7E-48A9-8F3A-0721E19DA3DC}" srcOrd="6" destOrd="0" parTransId="{761C5289-FF01-481B-BF0F-0DC638CCECAC}" sibTransId="{7B79F828-DC1F-400F-8531-FC7C3E441F0F}"/>
    <dgm:cxn modelId="{DA5012DF-F35C-49F7-806B-E4D45D19C988}" srcId="{01D0B990-D91E-4FEB-B0DF-B2B7C49E2E43}" destId="{B88664C9-434A-46C9-80E9-D03D2C328CF8}" srcOrd="0" destOrd="0" parTransId="{C7D46BF7-6E97-4FE8-967B-06F189C00820}" sibTransId="{BEF34D69-1825-4081-8A7A-CCDF8B9158F0}"/>
    <dgm:cxn modelId="{6D180327-C3C9-4F2E-8950-EB6850E6FA7F}" srcId="{2A61D10F-5B9C-4A94-B519-3CB0CCE73011}" destId="{689D678B-EBFD-4CC7-AD2A-E7B279D1376E}" srcOrd="3" destOrd="0" parTransId="{D0E9639A-E29C-4264-980C-CEBFE903FB10}" sibTransId="{4B52CE34-19D1-4EF6-9742-1245A604EB59}"/>
    <dgm:cxn modelId="{3330D18D-836F-4038-AE78-3E9F7C3F5914}" type="presOf" srcId="{F6605483-0B32-4798-B4CD-C3F7902E2A98}" destId="{619784BC-2C7C-4864-80D1-9C0770AAC417}" srcOrd="0" destOrd="0" presId="urn:microsoft.com/office/officeart/2005/8/layout/vList6"/>
    <dgm:cxn modelId="{52B9E2C1-35CD-4BD6-ACFE-D367AE093564}" srcId="{2A61D10F-5B9C-4A94-B519-3CB0CCE73011}" destId="{6040CDD9-EE3B-4030-8061-FC3D92124305}" srcOrd="2" destOrd="0" parTransId="{2BAC2087-8334-4BFD-90B6-174516176E5C}" sibTransId="{E93AD264-4388-43FC-9994-3373A956C76F}"/>
    <dgm:cxn modelId="{279FB9EC-7FE4-4261-9777-E211587B308C}" srcId="{7F38C276-B514-4526-A04D-BD040AFEAE70}" destId="{F6605483-0B32-4798-B4CD-C3F7902E2A98}" srcOrd="0" destOrd="0" parTransId="{A6588142-8302-4143-B8A3-00F8801A60E8}" sibTransId="{4947057F-EDAA-42F2-8B77-7C803F7942DE}"/>
    <dgm:cxn modelId="{C45DDB11-0DF2-452B-86CF-93FEF2F7F986}" type="presOf" srcId="{36A06AF7-591D-4DCE-BCBA-423063056082}" destId="{2FA12B79-0C40-49A8-B266-971FDA9E3D3C}" srcOrd="0" destOrd="0" presId="urn:microsoft.com/office/officeart/2005/8/layout/vList6"/>
    <dgm:cxn modelId="{1E964704-0DE0-4046-8D10-839C1EBF38A6}" type="presOf" srcId="{2A61D10F-5B9C-4A94-B519-3CB0CCE73011}" destId="{D76A750C-DD6D-4AD3-AC46-57C9737509E4}" srcOrd="0" destOrd="0" presId="urn:microsoft.com/office/officeart/2005/8/layout/vList6"/>
    <dgm:cxn modelId="{101658AB-D059-4386-9487-BEF7B9FEF253}" srcId="{2A61D10F-5B9C-4A94-B519-3CB0CCE73011}" destId="{A9BC18F4-AA8F-415A-93AC-01E4D5F69020}" srcOrd="8" destOrd="0" parTransId="{6DC0BE5B-48F4-43D6-BDE1-B22FB1A8F32A}" sibTransId="{FBCE61D4-3AA9-449B-9332-D85BE6CEB62A}"/>
    <dgm:cxn modelId="{9E768FF5-0901-4179-A1F3-F8C9BBB19EF1}" type="presOf" srcId="{6040CDD9-EE3B-4030-8061-FC3D92124305}" destId="{EFB9108A-02F8-416A-BBC0-B7EA3C6E561D}" srcOrd="0" destOrd="0" presId="urn:microsoft.com/office/officeart/2005/8/layout/vList6"/>
    <dgm:cxn modelId="{F7DD3A2D-1025-46EE-AB19-3D0EE0C56EE0}" type="presOf" srcId="{04771C68-D4FD-486B-B534-C6800CF32B68}" destId="{CDD21D3C-117B-49F4-AE40-090DE1EA509D}" srcOrd="0" destOrd="0" presId="urn:microsoft.com/office/officeart/2005/8/layout/vList6"/>
    <dgm:cxn modelId="{025002F9-9766-4B14-860D-69A358CC08DE}" type="presOf" srcId="{F788086A-58E9-4C21-8702-06EBAECFCED1}" destId="{A62C18F4-693C-4CBD-A569-8D1678804C10}" srcOrd="0" destOrd="0" presId="urn:microsoft.com/office/officeart/2005/8/layout/vList6"/>
    <dgm:cxn modelId="{C464636E-3E7C-4B16-BCD3-D50ED653D6D4}" srcId="{A9BC18F4-AA8F-415A-93AC-01E4D5F69020}" destId="{04771C68-D4FD-486B-B534-C6800CF32B68}" srcOrd="0" destOrd="0" parTransId="{16EAA4A5-9FEB-45A6-A21F-11F637200495}" sibTransId="{475A3C81-2DA7-405E-BFCA-D7082083DA27}"/>
    <dgm:cxn modelId="{E77D4BF7-30ED-4F00-BCE1-FDED0203C74A}" srcId="{2A61D10F-5B9C-4A94-B519-3CB0CCE73011}" destId="{B7AE1015-34D5-4064-94B5-260D1B2E1254}" srcOrd="4" destOrd="0" parTransId="{CFBF86B0-842C-4D8E-8B88-12F79A8697CF}" sibTransId="{A64939BA-1003-4DAA-8415-EC9E54BC4981}"/>
    <dgm:cxn modelId="{5FEB4E44-59B6-4F96-AC12-B27D53A5946B}" srcId="{2A61D10F-5B9C-4A94-B519-3CB0CCE73011}" destId="{7F38C276-B514-4526-A04D-BD040AFEAE70}" srcOrd="7" destOrd="0" parTransId="{2EAB7E3D-BC24-4660-B317-319315284CC4}" sibTransId="{37C369CB-18D4-4EBD-9D36-2BA46C3C0E50}"/>
    <dgm:cxn modelId="{9B89310F-2FB7-4C0E-B3BB-AA22B9896235}" type="presOf" srcId="{32B5AA13-1AD4-42CA-8267-3C51DCE5A57B}" destId="{2EB3BBED-B263-4FE1-811B-396AEF6015BF}" srcOrd="0" destOrd="0" presId="urn:microsoft.com/office/officeart/2005/8/layout/vList6"/>
    <dgm:cxn modelId="{9BF06268-3D4B-4B34-ACC3-BFD956592338}" type="presOf" srcId="{01D0B990-D91E-4FEB-B0DF-B2B7C49E2E43}" destId="{DEC7482B-0CCB-44B3-91F2-3BB94B4E9E18}" srcOrd="0" destOrd="0" presId="urn:microsoft.com/office/officeart/2005/8/layout/vList6"/>
    <dgm:cxn modelId="{93DBC2DC-7E60-4D48-A2A6-819EABA260FD}" type="presOf" srcId="{105358BF-DAA8-4BE7-8BD2-7AE751D02F16}" destId="{B7EF8065-BACB-445C-893C-9113AE328A6A}" srcOrd="0" destOrd="0" presId="urn:microsoft.com/office/officeart/2005/8/layout/vList6"/>
    <dgm:cxn modelId="{6A261CF5-6450-48B7-9E29-DFE2D91C11EF}" type="presOf" srcId="{7F38C276-B514-4526-A04D-BD040AFEAE70}" destId="{06DE2CBB-EA97-4C2E-885E-FF034F57FF2F}" srcOrd="0" destOrd="0" presId="urn:microsoft.com/office/officeart/2005/8/layout/vList6"/>
    <dgm:cxn modelId="{24029A47-191F-4FB7-9205-6222B75D25C8}" srcId="{2A61D10F-5B9C-4A94-B519-3CB0CCE73011}" destId="{01D0B990-D91E-4FEB-B0DF-B2B7C49E2E43}" srcOrd="1" destOrd="0" parTransId="{DA83B4E0-D735-41BE-9684-AD1A03F6CD6D}" sibTransId="{2D75B910-83C2-4E27-B807-7089507D9F07}"/>
    <dgm:cxn modelId="{DB5BEDAE-638B-4B40-8673-346B926B8BB4}" srcId="{2A61D10F-5B9C-4A94-B519-3CB0CCE73011}" destId="{32B5AA13-1AD4-42CA-8267-3C51DCE5A57B}" srcOrd="5" destOrd="0" parTransId="{ABC38BA0-E102-4D76-BF3C-2C0E8AF4B575}" sibTransId="{F53333BA-44BE-4496-AB58-E0D49A150035}"/>
    <dgm:cxn modelId="{4CC20304-FDEF-4B9B-A80B-C216FC8EAE7D}" srcId="{B7AE1015-34D5-4064-94B5-260D1B2E1254}" destId="{3B1378F6-4653-4511-A61E-976BF6991B29}" srcOrd="0" destOrd="0" parTransId="{80F8FF37-E419-4CC2-B547-6A58AA39F880}" sibTransId="{034F904E-56F8-4270-9680-253D2155D45F}"/>
    <dgm:cxn modelId="{480AE7A8-F223-48CA-B917-6D11BBB13368}" type="presOf" srcId="{B88664C9-434A-46C9-80E9-D03D2C328CF8}" destId="{FB3B6BDE-B23D-4459-82B6-F1144AD6ACC4}" srcOrd="0" destOrd="0" presId="urn:microsoft.com/office/officeart/2005/8/layout/vList6"/>
    <dgm:cxn modelId="{662BE7D5-E46D-4272-9C66-BF9E8FF6D086}" srcId="{32B5AA13-1AD4-42CA-8267-3C51DCE5A57B}" destId="{C2E5F729-B0E3-45AE-8C4D-025FBF5E7BA0}" srcOrd="0" destOrd="0" parTransId="{2C9950F4-F8D6-49DA-8BF0-0C97BEE98834}" sibTransId="{1E52A6BE-3AD3-48B4-A8D8-5460C747393F}"/>
    <dgm:cxn modelId="{4B4BCBDA-8B93-455D-BD83-6C85E6AC4017}" srcId="{0685AA69-8888-4739-8E86-81B82B5E19B9}" destId="{241AABE8-B4C7-4EB4-AFFE-692E79674685}" srcOrd="0" destOrd="0" parTransId="{4A6BADA8-21F6-41AE-8CCD-B2CDB4F8089F}" sibTransId="{65C274D2-FFA0-4973-A9FD-E1E4D70B2EE1}"/>
    <dgm:cxn modelId="{3340759D-E5CE-4E07-86F3-ED681204D410}" type="presParOf" srcId="{D76A750C-DD6D-4AD3-AC46-57C9737509E4}" destId="{465F6B0C-93B1-4EBB-A05A-D3EE5A8747AB}" srcOrd="0" destOrd="0" presId="urn:microsoft.com/office/officeart/2005/8/layout/vList6"/>
    <dgm:cxn modelId="{37C906BA-3F32-4ABE-8C83-AC24F4AE3903}" type="presParOf" srcId="{465F6B0C-93B1-4EBB-A05A-D3EE5A8747AB}" destId="{B7EF8065-BACB-445C-893C-9113AE328A6A}" srcOrd="0" destOrd="0" presId="urn:microsoft.com/office/officeart/2005/8/layout/vList6"/>
    <dgm:cxn modelId="{48AECD4D-885E-4C7F-8A09-828E4FAF81FC}" type="presParOf" srcId="{465F6B0C-93B1-4EBB-A05A-D3EE5A8747AB}" destId="{76DC7D82-0C1E-4643-AFE3-837B1C76098D}" srcOrd="1" destOrd="0" presId="urn:microsoft.com/office/officeart/2005/8/layout/vList6"/>
    <dgm:cxn modelId="{4295B2F3-2208-420E-BBA6-44E82267A85E}" type="presParOf" srcId="{D76A750C-DD6D-4AD3-AC46-57C9737509E4}" destId="{CF4FD7D3-7997-48B6-89AE-695CF7DB33B9}" srcOrd="1" destOrd="0" presId="urn:microsoft.com/office/officeart/2005/8/layout/vList6"/>
    <dgm:cxn modelId="{1575FC6E-FE17-41BA-B590-AFC846EA5585}" type="presParOf" srcId="{D76A750C-DD6D-4AD3-AC46-57C9737509E4}" destId="{766658B3-4AC6-47D4-922D-2B81B5766DD6}" srcOrd="2" destOrd="0" presId="urn:microsoft.com/office/officeart/2005/8/layout/vList6"/>
    <dgm:cxn modelId="{A2245727-CB3C-45AE-9BEC-C016C7B6A2EA}" type="presParOf" srcId="{766658B3-4AC6-47D4-922D-2B81B5766DD6}" destId="{DEC7482B-0CCB-44B3-91F2-3BB94B4E9E18}" srcOrd="0" destOrd="0" presId="urn:microsoft.com/office/officeart/2005/8/layout/vList6"/>
    <dgm:cxn modelId="{59950FA3-77F6-4861-B840-A3AD9B64DE23}" type="presParOf" srcId="{766658B3-4AC6-47D4-922D-2B81B5766DD6}" destId="{FB3B6BDE-B23D-4459-82B6-F1144AD6ACC4}" srcOrd="1" destOrd="0" presId="urn:microsoft.com/office/officeart/2005/8/layout/vList6"/>
    <dgm:cxn modelId="{F31874CD-5D8C-4A48-BC66-945C7DEEE167}" type="presParOf" srcId="{D76A750C-DD6D-4AD3-AC46-57C9737509E4}" destId="{9DA0111A-57B9-47D8-AD17-3A3138D4A1AF}" srcOrd="3" destOrd="0" presId="urn:microsoft.com/office/officeart/2005/8/layout/vList6"/>
    <dgm:cxn modelId="{18815EE5-BC08-4408-8C17-841F27995218}" type="presParOf" srcId="{D76A750C-DD6D-4AD3-AC46-57C9737509E4}" destId="{618FFD15-218B-4366-89ED-0B0B76F39C04}" srcOrd="4" destOrd="0" presId="urn:microsoft.com/office/officeart/2005/8/layout/vList6"/>
    <dgm:cxn modelId="{885BE02E-5C2F-4E21-9913-D7FE5E28304E}" type="presParOf" srcId="{618FFD15-218B-4366-89ED-0B0B76F39C04}" destId="{EFB9108A-02F8-416A-BBC0-B7EA3C6E561D}" srcOrd="0" destOrd="0" presId="urn:microsoft.com/office/officeart/2005/8/layout/vList6"/>
    <dgm:cxn modelId="{06D24009-1758-447A-9AD7-4A4D02A87FB4}" type="presParOf" srcId="{618FFD15-218B-4366-89ED-0B0B76F39C04}" destId="{A62C18F4-693C-4CBD-A569-8D1678804C10}" srcOrd="1" destOrd="0" presId="urn:microsoft.com/office/officeart/2005/8/layout/vList6"/>
    <dgm:cxn modelId="{0754F997-4EA5-4549-B9AC-024AF8873AFD}" type="presParOf" srcId="{D76A750C-DD6D-4AD3-AC46-57C9737509E4}" destId="{BE631C7F-AE5C-40DD-8896-5E515536186F}" srcOrd="5" destOrd="0" presId="urn:microsoft.com/office/officeart/2005/8/layout/vList6"/>
    <dgm:cxn modelId="{6666DE97-ACBA-40C5-A71F-BBE10AA4EB50}" type="presParOf" srcId="{D76A750C-DD6D-4AD3-AC46-57C9737509E4}" destId="{4F2DD862-2793-4D7A-BAD4-E3C601AE54AD}" srcOrd="6" destOrd="0" presId="urn:microsoft.com/office/officeart/2005/8/layout/vList6"/>
    <dgm:cxn modelId="{F5C25A1A-0990-4967-91B4-FB21AFB49D90}" type="presParOf" srcId="{4F2DD862-2793-4D7A-BAD4-E3C601AE54AD}" destId="{C282A2CB-AAFA-4CC2-BE0D-B5124647D47C}" srcOrd="0" destOrd="0" presId="urn:microsoft.com/office/officeart/2005/8/layout/vList6"/>
    <dgm:cxn modelId="{E8612537-C72B-40FF-90B6-256473BECEA1}" type="presParOf" srcId="{4F2DD862-2793-4D7A-BAD4-E3C601AE54AD}" destId="{5FA50CC6-5BA4-46D7-8015-A7E83BC607BC}" srcOrd="1" destOrd="0" presId="urn:microsoft.com/office/officeart/2005/8/layout/vList6"/>
    <dgm:cxn modelId="{4222E952-5437-48AC-8ADC-B9498C8A9E3B}" type="presParOf" srcId="{D76A750C-DD6D-4AD3-AC46-57C9737509E4}" destId="{A00AD20E-A2F1-45D0-9183-3A28421A27F2}" srcOrd="7" destOrd="0" presId="urn:microsoft.com/office/officeart/2005/8/layout/vList6"/>
    <dgm:cxn modelId="{239D2F4B-77F8-443B-B671-CA7907FCE9E7}" type="presParOf" srcId="{D76A750C-DD6D-4AD3-AC46-57C9737509E4}" destId="{EFE5E153-CEF5-48F3-A0CE-5B6582EA322A}" srcOrd="8" destOrd="0" presId="urn:microsoft.com/office/officeart/2005/8/layout/vList6"/>
    <dgm:cxn modelId="{5BAB1258-0425-4E60-A3EB-6F4E155749B1}" type="presParOf" srcId="{EFE5E153-CEF5-48F3-A0CE-5B6582EA322A}" destId="{67D0DABB-677B-4B00-B2E3-4BF6553ED5B0}" srcOrd="0" destOrd="0" presId="urn:microsoft.com/office/officeart/2005/8/layout/vList6"/>
    <dgm:cxn modelId="{F3CDF390-2602-4909-B69B-433757A6652C}" type="presParOf" srcId="{EFE5E153-CEF5-48F3-A0CE-5B6582EA322A}" destId="{F9EE2BFC-E6A3-4439-978D-128AEF41FD40}" srcOrd="1" destOrd="0" presId="urn:microsoft.com/office/officeart/2005/8/layout/vList6"/>
    <dgm:cxn modelId="{2F85DCCC-CD35-46E9-8C5F-49ADFF81C7CC}" type="presParOf" srcId="{D76A750C-DD6D-4AD3-AC46-57C9737509E4}" destId="{2B05CE1E-EB35-46EF-9791-84AC698794AB}" srcOrd="9" destOrd="0" presId="urn:microsoft.com/office/officeart/2005/8/layout/vList6"/>
    <dgm:cxn modelId="{F5A3D4B7-E8BB-43AA-AE3D-509AB46E3E7C}" type="presParOf" srcId="{D76A750C-DD6D-4AD3-AC46-57C9737509E4}" destId="{F9918B6C-23F5-4623-BC9E-73DD0EC5BC7E}" srcOrd="10" destOrd="0" presId="urn:microsoft.com/office/officeart/2005/8/layout/vList6"/>
    <dgm:cxn modelId="{26AC2259-9BE0-4D18-A351-28D8F29E6D5A}" type="presParOf" srcId="{F9918B6C-23F5-4623-BC9E-73DD0EC5BC7E}" destId="{2EB3BBED-B263-4FE1-811B-396AEF6015BF}" srcOrd="0" destOrd="0" presId="urn:microsoft.com/office/officeart/2005/8/layout/vList6"/>
    <dgm:cxn modelId="{66C15D4C-D330-4BBD-BF91-99EABB7AC3B4}" type="presParOf" srcId="{F9918B6C-23F5-4623-BC9E-73DD0EC5BC7E}" destId="{F3EF835D-E66B-4998-8C7D-9E77F43BAD4E}" srcOrd="1" destOrd="0" presId="urn:microsoft.com/office/officeart/2005/8/layout/vList6"/>
    <dgm:cxn modelId="{AF0DED45-265D-4C49-B0B7-76F359A17FFC}" type="presParOf" srcId="{D76A750C-DD6D-4AD3-AC46-57C9737509E4}" destId="{BF52AD8A-1ECF-471D-BD18-AE7AEDE29593}" srcOrd="11" destOrd="0" presId="urn:microsoft.com/office/officeart/2005/8/layout/vList6"/>
    <dgm:cxn modelId="{C988FEAB-3CD9-4583-964D-5200DC86FEE5}" type="presParOf" srcId="{D76A750C-DD6D-4AD3-AC46-57C9737509E4}" destId="{021A8A1D-7C78-49FE-84D0-314B656E76ED}" srcOrd="12" destOrd="0" presId="urn:microsoft.com/office/officeart/2005/8/layout/vList6"/>
    <dgm:cxn modelId="{E9174471-EDB5-4851-BD96-59EC0AA4FB79}" type="presParOf" srcId="{021A8A1D-7C78-49FE-84D0-314B656E76ED}" destId="{0AA64067-FAAF-47DE-91EA-83F85DA5A520}" srcOrd="0" destOrd="0" presId="urn:microsoft.com/office/officeart/2005/8/layout/vList6"/>
    <dgm:cxn modelId="{1459EA31-9AAB-41F1-A03B-484855910FFE}" type="presParOf" srcId="{021A8A1D-7C78-49FE-84D0-314B656E76ED}" destId="{2FA12B79-0C40-49A8-B266-971FDA9E3D3C}" srcOrd="1" destOrd="0" presId="urn:microsoft.com/office/officeart/2005/8/layout/vList6"/>
    <dgm:cxn modelId="{7D1FF0B6-9535-43F1-A6EF-E7EBEB3FA475}" type="presParOf" srcId="{D76A750C-DD6D-4AD3-AC46-57C9737509E4}" destId="{19BFCD97-7F4E-4018-836B-A66F4A78DD86}" srcOrd="13" destOrd="0" presId="urn:microsoft.com/office/officeart/2005/8/layout/vList6"/>
    <dgm:cxn modelId="{83FCD257-5F6B-4049-8FEF-D5C4BA2146A6}" type="presParOf" srcId="{D76A750C-DD6D-4AD3-AC46-57C9737509E4}" destId="{E213F6A8-8141-4920-9964-B28C9BD90FC5}" srcOrd="14" destOrd="0" presId="urn:microsoft.com/office/officeart/2005/8/layout/vList6"/>
    <dgm:cxn modelId="{9A1A4A69-2AE8-43BD-B7E3-939C1999F581}" type="presParOf" srcId="{E213F6A8-8141-4920-9964-B28C9BD90FC5}" destId="{06DE2CBB-EA97-4C2E-885E-FF034F57FF2F}" srcOrd="0" destOrd="0" presId="urn:microsoft.com/office/officeart/2005/8/layout/vList6"/>
    <dgm:cxn modelId="{A5718A63-A661-4595-A85C-7F800A31407C}" type="presParOf" srcId="{E213F6A8-8141-4920-9964-B28C9BD90FC5}" destId="{619784BC-2C7C-4864-80D1-9C0770AAC417}" srcOrd="1" destOrd="0" presId="urn:microsoft.com/office/officeart/2005/8/layout/vList6"/>
    <dgm:cxn modelId="{AF9A7514-5406-4806-B70E-2DFA5A1BE8D7}" type="presParOf" srcId="{D76A750C-DD6D-4AD3-AC46-57C9737509E4}" destId="{344A3223-BF5D-4C0B-A201-E27F059662D8}" srcOrd="15" destOrd="0" presId="urn:microsoft.com/office/officeart/2005/8/layout/vList6"/>
    <dgm:cxn modelId="{1FAAB6CF-EC54-42A9-8935-F265D31BE11C}" type="presParOf" srcId="{D76A750C-DD6D-4AD3-AC46-57C9737509E4}" destId="{9D011DB4-D2B4-4533-98BE-99F7DD85FB51}" srcOrd="16" destOrd="0" presId="urn:microsoft.com/office/officeart/2005/8/layout/vList6"/>
    <dgm:cxn modelId="{EB6ABBB8-525E-4B52-AFE7-54C410A7A905}" type="presParOf" srcId="{9D011DB4-D2B4-4533-98BE-99F7DD85FB51}" destId="{2F98C2A1-4D67-42D2-B9D7-6C8F865267DE}" srcOrd="0" destOrd="0" presId="urn:microsoft.com/office/officeart/2005/8/layout/vList6"/>
    <dgm:cxn modelId="{AD524EF2-E837-4DD1-8122-354D32A91600}" type="presParOf" srcId="{9D011DB4-D2B4-4533-98BE-99F7DD85FB51}" destId="{CDD21D3C-117B-49F4-AE40-090DE1EA509D}" srcOrd="1" destOrd="0" presId="urn:microsoft.com/office/officeart/2005/8/layout/vList6"/>
    <dgm:cxn modelId="{B5AB28E3-F5C1-4685-B52B-30C247D2E0A9}" type="presParOf" srcId="{D76A750C-DD6D-4AD3-AC46-57C9737509E4}" destId="{33D203FC-7312-4A91-8575-8A0D079D5CCD}" srcOrd="17" destOrd="0" presId="urn:microsoft.com/office/officeart/2005/8/layout/vList6"/>
    <dgm:cxn modelId="{944220D2-99FF-4494-B8E8-F891B894BE41}" type="presParOf" srcId="{D76A750C-DD6D-4AD3-AC46-57C9737509E4}" destId="{77888283-4C80-48B3-8B3A-FE0DE2DABA9D}" srcOrd="18" destOrd="0" presId="urn:microsoft.com/office/officeart/2005/8/layout/vList6"/>
    <dgm:cxn modelId="{A523A4AC-07F7-4C02-893D-19C9664BCBC3}" type="presParOf" srcId="{77888283-4C80-48B3-8B3A-FE0DE2DABA9D}" destId="{CC2FD2C2-C361-4C71-9D23-42950298B714}" srcOrd="0" destOrd="0" presId="urn:microsoft.com/office/officeart/2005/8/layout/vList6"/>
    <dgm:cxn modelId="{2137F574-EEC6-447F-9216-FB6E1CCF0C0C}" type="presParOf" srcId="{77888283-4C80-48B3-8B3A-FE0DE2DABA9D}" destId="{C6A8B537-73A4-45C4-BC28-04CB6438357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A3F44-EE39-440E-A57C-F373E784F7CD}">
      <dsp:nvSpPr>
        <dsp:cNvPr id="0" name=""/>
        <dsp:cNvSpPr/>
      </dsp:nvSpPr>
      <dsp:spPr>
        <a:xfrm rot="5400000">
          <a:off x="59523" y="1305798"/>
          <a:ext cx="1454925" cy="175523"/>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748732-4447-4AA1-846C-D077D61DDD0D}">
      <dsp:nvSpPr>
        <dsp:cNvPr id="0" name=""/>
        <dsp:cNvSpPr/>
      </dsp:nvSpPr>
      <dsp:spPr>
        <a:xfrm>
          <a:off x="69511" y="375540"/>
          <a:ext cx="2597335" cy="117015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t>There was a mental hospital at </a:t>
          </a:r>
          <a:r>
            <a:rPr lang="en-US" sz="1400" b="0" i="0" kern="1200" dirty="0" err="1" smtClean="0"/>
            <a:t>Dhar</a:t>
          </a:r>
          <a:r>
            <a:rPr lang="en-US" sz="1400" b="0" i="0" kern="1200" dirty="0" smtClean="0"/>
            <a:t>, near </a:t>
          </a:r>
          <a:r>
            <a:rPr lang="en-US" sz="1400" b="0" i="0" kern="1200" dirty="0" err="1" smtClean="0"/>
            <a:t>Mandu</a:t>
          </a:r>
          <a:r>
            <a:rPr lang="en-US" sz="1400" b="0" i="0" kern="1200" dirty="0" smtClean="0"/>
            <a:t>, in Madhya Pradesh, established by Mohammed </a:t>
          </a:r>
          <a:r>
            <a:rPr lang="en-US" sz="1400" b="0" i="0" kern="1200" dirty="0" err="1" smtClean="0"/>
            <a:t>Khilji</a:t>
          </a:r>
          <a:r>
            <a:rPr lang="en-US" sz="1400" b="0" i="0" kern="1200" dirty="0" smtClean="0"/>
            <a:t> in the 15thcentury between 1436 –1469 A.D. </a:t>
          </a:r>
          <a:endParaRPr lang="en-IN" sz="1400" kern="1200" dirty="0"/>
        </a:p>
      </dsp:txBody>
      <dsp:txXfrm>
        <a:off x="103784" y="409813"/>
        <a:ext cx="2528789" cy="1101609"/>
      </dsp:txXfrm>
    </dsp:sp>
    <dsp:sp modelId="{6C81F5A6-1924-488F-82B7-0CD11EE97F72}">
      <dsp:nvSpPr>
        <dsp:cNvPr id="0" name=""/>
        <dsp:cNvSpPr/>
      </dsp:nvSpPr>
      <dsp:spPr>
        <a:xfrm rot="5400000">
          <a:off x="59523" y="2768492"/>
          <a:ext cx="1454925" cy="175523"/>
        </a:xfrm>
        <a:prstGeom prst="rect">
          <a:avLst/>
        </a:prstGeom>
        <a:solidFill>
          <a:schemeClr val="accent4">
            <a:hueOff val="-446477"/>
            <a:satOff val="2690"/>
            <a:lumOff val="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223E2D-85A8-4F7F-A121-E2D98B458E45}">
      <dsp:nvSpPr>
        <dsp:cNvPr id="0" name=""/>
        <dsp:cNvSpPr/>
      </dsp:nvSpPr>
      <dsp:spPr>
        <a:xfrm>
          <a:off x="4" y="1838234"/>
          <a:ext cx="2736350" cy="1170155"/>
        </a:xfrm>
        <a:prstGeom prst="roundRect">
          <a:avLst>
            <a:gd name="adj" fmla="val 10000"/>
          </a:avLst>
        </a:prstGeom>
        <a:solidFill>
          <a:schemeClr val="accent4">
            <a:hueOff val="-405888"/>
            <a:satOff val="2445"/>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t>In 1929, The Indian Association for Mental Hygiene was founded by Dr. </a:t>
          </a:r>
          <a:r>
            <a:rPr lang="en-US" sz="1200" b="0" i="0" kern="1200" dirty="0" err="1" smtClean="0"/>
            <a:t>Barkeley</a:t>
          </a:r>
          <a:r>
            <a:rPr lang="en-US" sz="1200" b="0" i="0" kern="1200" dirty="0" smtClean="0"/>
            <a:t> Hill. Subsequently The Indian Psychiatric Society (IPS) was established on 7thJanuary 1947 by a group of Indian Psychiatrists. </a:t>
          </a:r>
          <a:endParaRPr lang="en-IN" sz="1200" kern="1200" dirty="0"/>
        </a:p>
      </dsp:txBody>
      <dsp:txXfrm>
        <a:off x="34277" y="1872507"/>
        <a:ext cx="2667804" cy="1101609"/>
      </dsp:txXfrm>
    </dsp:sp>
    <dsp:sp modelId="{558B545E-4099-4257-AB24-C7E457AD1092}">
      <dsp:nvSpPr>
        <dsp:cNvPr id="0" name=""/>
        <dsp:cNvSpPr/>
      </dsp:nvSpPr>
      <dsp:spPr>
        <a:xfrm rot="5400000">
          <a:off x="59523" y="4231187"/>
          <a:ext cx="1454925" cy="175523"/>
        </a:xfrm>
        <a:prstGeom prst="rect">
          <a:avLst/>
        </a:prstGeom>
        <a:solidFill>
          <a:schemeClr val="accent4">
            <a:hueOff val="-892954"/>
            <a:satOff val="5380"/>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AB52-D9A4-4543-9C07-7863C6D0BB12}">
      <dsp:nvSpPr>
        <dsp:cNvPr id="0" name=""/>
        <dsp:cNvSpPr/>
      </dsp:nvSpPr>
      <dsp:spPr>
        <a:xfrm>
          <a:off x="69511" y="3300929"/>
          <a:ext cx="2597335" cy="1170155"/>
        </a:xfrm>
        <a:prstGeom prst="roundRect">
          <a:avLst>
            <a:gd name="adj" fmla="val 10000"/>
          </a:avLst>
        </a:prstGeom>
        <a:solidFill>
          <a:schemeClr val="accent4">
            <a:hueOff val="-811776"/>
            <a:satOff val="489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t>In 1954, the involvement of family in the psychiatric treatment was initiated by Dr. </a:t>
          </a:r>
          <a:r>
            <a:rPr lang="en-US" sz="1400" b="0" i="0" kern="1200" dirty="0" err="1" smtClean="0"/>
            <a:t>Vidya</a:t>
          </a:r>
          <a:r>
            <a:rPr lang="en-US" sz="1400" b="0" i="0" kern="1200" dirty="0" smtClean="0"/>
            <a:t> </a:t>
          </a:r>
          <a:r>
            <a:rPr lang="en-US" sz="1400" b="0" i="0" kern="1200" dirty="0" err="1" smtClean="0"/>
            <a:t>sagar</a:t>
          </a:r>
          <a:r>
            <a:rPr lang="en-US" sz="1400" b="0" i="0" kern="1200" dirty="0" smtClean="0"/>
            <a:t>, at Amritsar Hospital in Punjab. </a:t>
          </a:r>
          <a:endParaRPr lang="en-IN" sz="1400" kern="1200" dirty="0"/>
        </a:p>
      </dsp:txBody>
      <dsp:txXfrm>
        <a:off x="103784" y="3335202"/>
        <a:ext cx="2528789" cy="1101609"/>
      </dsp:txXfrm>
    </dsp:sp>
    <dsp:sp modelId="{A2BB516A-851E-463B-8A91-3642FF0AA2E4}">
      <dsp:nvSpPr>
        <dsp:cNvPr id="0" name=""/>
        <dsp:cNvSpPr/>
      </dsp:nvSpPr>
      <dsp:spPr>
        <a:xfrm>
          <a:off x="791882" y="4962534"/>
          <a:ext cx="3298878" cy="175523"/>
        </a:xfrm>
        <a:prstGeom prst="rect">
          <a:avLst/>
        </a:prstGeom>
        <a:solidFill>
          <a:schemeClr val="accent4">
            <a:hueOff val="-1339431"/>
            <a:satOff val="8070"/>
            <a:lumOff val="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29F8A-5E58-412D-8BDA-1FA164A7E38F}">
      <dsp:nvSpPr>
        <dsp:cNvPr id="0" name=""/>
        <dsp:cNvSpPr/>
      </dsp:nvSpPr>
      <dsp:spPr>
        <a:xfrm>
          <a:off x="139028" y="4763623"/>
          <a:ext cx="2458301" cy="1170155"/>
        </a:xfrm>
        <a:prstGeom prst="roundRect">
          <a:avLst>
            <a:gd name="adj" fmla="val 10000"/>
          </a:avLst>
        </a:prstGeom>
        <a:solidFill>
          <a:schemeClr val="accent4">
            <a:hueOff val="-1217664"/>
            <a:satOff val="7336"/>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t>In 1960, the first day care </a:t>
          </a:r>
          <a:r>
            <a:rPr lang="en-US" sz="1400" b="0" i="0" kern="1200" dirty="0" err="1" smtClean="0"/>
            <a:t>centre</a:t>
          </a:r>
          <a:r>
            <a:rPr lang="en-US" sz="1400" b="0" i="0" kern="1200" dirty="0" smtClean="0"/>
            <a:t> for the mentally ill was established by the All India Institute of Mental Health, Bangalore. </a:t>
          </a:r>
          <a:endParaRPr lang="en-IN" sz="1400" kern="1200" dirty="0"/>
        </a:p>
      </dsp:txBody>
      <dsp:txXfrm>
        <a:off x="173301" y="4797896"/>
        <a:ext cx="2389755" cy="1101609"/>
      </dsp:txXfrm>
    </dsp:sp>
    <dsp:sp modelId="{FEC5F51E-A09F-4013-B6E7-FF49CCA908A1}">
      <dsp:nvSpPr>
        <dsp:cNvPr id="0" name=""/>
        <dsp:cNvSpPr/>
      </dsp:nvSpPr>
      <dsp:spPr>
        <a:xfrm rot="16200000">
          <a:off x="3367943" y="4231187"/>
          <a:ext cx="1454925" cy="175523"/>
        </a:xfrm>
        <a:prstGeom prst="rect">
          <a:avLst/>
        </a:prstGeom>
        <a:solidFill>
          <a:schemeClr val="accent4">
            <a:hueOff val="-1785908"/>
            <a:satOff val="10760"/>
            <a:lumOff val="8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CE185-DB2B-4F5F-A58D-0DC9A933C3AC}">
      <dsp:nvSpPr>
        <dsp:cNvPr id="0" name=""/>
        <dsp:cNvSpPr/>
      </dsp:nvSpPr>
      <dsp:spPr>
        <a:xfrm>
          <a:off x="3510753" y="4763623"/>
          <a:ext cx="2331691" cy="1170155"/>
        </a:xfrm>
        <a:prstGeom prst="roundRect">
          <a:avLst>
            <a:gd name="adj" fmla="val 10000"/>
          </a:avLst>
        </a:prstGeom>
        <a:solidFill>
          <a:schemeClr val="accent4">
            <a:hueOff val="-1623553"/>
            <a:satOff val="9781"/>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t>In 1960s,the Mental Health Centre was started at Christian Medical College Hospital at Vellore, Tamil Nadu. </a:t>
          </a:r>
          <a:endParaRPr lang="en-IN" sz="1400" kern="1200" dirty="0"/>
        </a:p>
      </dsp:txBody>
      <dsp:txXfrm>
        <a:off x="3545026" y="4797896"/>
        <a:ext cx="2263145" cy="1101609"/>
      </dsp:txXfrm>
    </dsp:sp>
    <dsp:sp modelId="{6E6BA3CF-156C-411D-89AA-DA17ECE23E17}">
      <dsp:nvSpPr>
        <dsp:cNvPr id="0" name=""/>
        <dsp:cNvSpPr/>
      </dsp:nvSpPr>
      <dsp:spPr>
        <a:xfrm rot="16200000">
          <a:off x="3367943" y="2768492"/>
          <a:ext cx="1454925" cy="175523"/>
        </a:xfrm>
        <a:prstGeom prst="rect">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F10AFA-AC0E-40D9-BD11-1A66FD5BCE96}">
      <dsp:nvSpPr>
        <dsp:cNvPr id="0" name=""/>
        <dsp:cNvSpPr/>
      </dsp:nvSpPr>
      <dsp:spPr>
        <a:xfrm>
          <a:off x="3440495" y="3300929"/>
          <a:ext cx="2472207" cy="1170155"/>
        </a:xfrm>
        <a:prstGeom prst="roundRect">
          <a:avLst>
            <a:gd name="adj" fmla="val 10000"/>
          </a:avLst>
        </a:prstGeom>
        <a:solidFill>
          <a:schemeClr val="accent4">
            <a:hueOff val="-2029441"/>
            <a:satOff val="12227"/>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t>In 1964, the first voluntary </a:t>
          </a:r>
          <a:r>
            <a:rPr lang="en-US" sz="1200" b="0" i="0" kern="1200" dirty="0" err="1" smtClean="0"/>
            <a:t>organisation</a:t>
          </a:r>
          <a:r>
            <a:rPr lang="en-US" sz="1200" b="0" i="0" kern="1200" dirty="0" smtClean="0"/>
            <a:t> for the persons with mentally illness was established by a group of people at Bangalore, called Medico Pastoral Association (MPA). </a:t>
          </a:r>
          <a:endParaRPr lang="en-IN" sz="1200" kern="1200" dirty="0"/>
        </a:p>
      </dsp:txBody>
      <dsp:txXfrm>
        <a:off x="3474768" y="3335202"/>
        <a:ext cx="2403661" cy="1101609"/>
      </dsp:txXfrm>
    </dsp:sp>
    <dsp:sp modelId="{5E9ADD5D-5296-4140-90B5-5A5A9C27A4DB}">
      <dsp:nvSpPr>
        <dsp:cNvPr id="0" name=""/>
        <dsp:cNvSpPr/>
      </dsp:nvSpPr>
      <dsp:spPr>
        <a:xfrm rot="16200000">
          <a:off x="3367943" y="1305798"/>
          <a:ext cx="1454925" cy="175523"/>
        </a:xfrm>
        <a:prstGeom prst="rect">
          <a:avLst/>
        </a:prstGeom>
        <a:solidFill>
          <a:schemeClr val="accent4">
            <a:hueOff val="-2678862"/>
            <a:satOff val="16139"/>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C010B4-0CB9-4386-A629-6F8499C57660}">
      <dsp:nvSpPr>
        <dsp:cNvPr id="0" name=""/>
        <dsp:cNvSpPr/>
      </dsp:nvSpPr>
      <dsp:spPr>
        <a:xfrm>
          <a:off x="3379940" y="1838234"/>
          <a:ext cx="2593318" cy="1170155"/>
        </a:xfrm>
        <a:prstGeom prst="roundRect">
          <a:avLst>
            <a:gd name="adj" fmla="val 10000"/>
          </a:avLst>
        </a:prstGeom>
        <a:solidFill>
          <a:schemeClr val="accent4">
            <a:hueOff val="-2435329"/>
            <a:satOff val="14672"/>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t>The ALMA ATA declaration was proclaimed in 1970, the 7thcomponent was the promotion of mental health through primary health care system in the community</a:t>
          </a:r>
          <a:endParaRPr lang="en-IN" sz="1200" kern="1200" dirty="0"/>
        </a:p>
      </dsp:txBody>
      <dsp:txXfrm>
        <a:off x="3414213" y="1872507"/>
        <a:ext cx="2524772" cy="1101609"/>
      </dsp:txXfrm>
    </dsp:sp>
    <dsp:sp modelId="{5DB4E1CB-2FF0-483F-A342-F9FAC5D9B98B}">
      <dsp:nvSpPr>
        <dsp:cNvPr id="0" name=""/>
        <dsp:cNvSpPr/>
      </dsp:nvSpPr>
      <dsp:spPr>
        <a:xfrm>
          <a:off x="4100295" y="574451"/>
          <a:ext cx="3140396" cy="175523"/>
        </a:xfrm>
        <a:prstGeom prst="rect">
          <a:avLst/>
        </a:prstGeom>
        <a:solidFill>
          <a:schemeClr val="accent4">
            <a:hueOff val="-3125339"/>
            <a:satOff val="18829"/>
            <a:lumOff val="15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BB9179-B9FF-4E6A-94A3-8FFC68551054}">
      <dsp:nvSpPr>
        <dsp:cNvPr id="0" name=""/>
        <dsp:cNvSpPr/>
      </dsp:nvSpPr>
      <dsp:spPr>
        <a:xfrm>
          <a:off x="3449447" y="375540"/>
          <a:ext cx="2454303" cy="1170155"/>
        </a:xfrm>
        <a:prstGeom prst="roundRect">
          <a:avLst>
            <a:gd name="adj" fmla="val 10000"/>
          </a:avLst>
        </a:prstGeom>
        <a:solidFill>
          <a:schemeClr val="accent4">
            <a:hueOff val="-2841217"/>
            <a:satOff val="17118"/>
            <a:lumOff val="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t>In 1982, National Mental Health </a:t>
          </a:r>
          <a:r>
            <a:rPr lang="en-US" sz="1200" b="0" i="0" kern="1200" dirty="0" err="1" smtClean="0"/>
            <a:t>Programme</a:t>
          </a:r>
          <a:r>
            <a:rPr lang="en-US" sz="1200" b="0" i="0" kern="1200" dirty="0" smtClean="0"/>
            <a:t> (NMHP) was </a:t>
          </a:r>
          <a:r>
            <a:rPr lang="en-US" sz="1200" b="0" i="0" kern="1200" dirty="0" err="1" smtClean="0"/>
            <a:t>inceptioned</a:t>
          </a:r>
          <a:r>
            <a:rPr lang="en-US" sz="1200" b="0" i="0" kern="1200" dirty="0" smtClean="0"/>
            <a:t> by the Government of India. It was a landmark in the field of psychosocial rehabilitation. </a:t>
          </a:r>
          <a:endParaRPr lang="en-IN" sz="1200" kern="1200" dirty="0"/>
        </a:p>
      </dsp:txBody>
      <dsp:txXfrm>
        <a:off x="3483720" y="409813"/>
        <a:ext cx="2385757" cy="1101609"/>
      </dsp:txXfrm>
    </dsp:sp>
    <dsp:sp modelId="{69A51DE8-3E26-4D1A-8648-CFD4066B985A}">
      <dsp:nvSpPr>
        <dsp:cNvPr id="0" name=""/>
        <dsp:cNvSpPr/>
      </dsp:nvSpPr>
      <dsp:spPr>
        <a:xfrm rot="5400000">
          <a:off x="6518012" y="1305798"/>
          <a:ext cx="1454925" cy="175523"/>
        </a:xfrm>
        <a:prstGeom prst="rect">
          <a:avLst/>
        </a:prstGeom>
        <a:solidFill>
          <a:schemeClr val="accent4">
            <a:hueOff val="-3571816"/>
            <a:satOff val="21519"/>
            <a:lumOff val="17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B46695-D120-4C92-854F-46DFBEE5A556}">
      <dsp:nvSpPr>
        <dsp:cNvPr id="0" name=""/>
        <dsp:cNvSpPr/>
      </dsp:nvSpPr>
      <dsp:spPr>
        <a:xfrm>
          <a:off x="6625893" y="375540"/>
          <a:ext cx="2401549" cy="1170155"/>
        </a:xfrm>
        <a:prstGeom prst="roundRect">
          <a:avLst>
            <a:gd name="adj" fmla="val 10000"/>
          </a:avLst>
        </a:prstGeom>
        <a:solidFill>
          <a:schemeClr val="accent4">
            <a:hueOff val="-3247105"/>
            <a:satOff val="19563"/>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t>In 1985, the community based rehabilitation </a:t>
          </a:r>
          <a:r>
            <a:rPr lang="en-US" sz="1400" b="0" i="0" kern="1200" dirty="0" err="1" smtClean="0"/>
            <a:t>programme</a:t>
          </a:r>
          <a:r>
            <a:rPr lang="en-US" sz="1400" b="0" i="0" kern="1200" dirty="0" smtClean="0"/>
            <a:t> was launched by the United Nations.</a:t>
          </a:r>
          <a:endParaRPr lang="en-IN" sz="1400" b="0" kern="1200" dirty="0"/>
        </a:p>
      </dsp:txBody>
      <dsp:txXfrm>
        <a:off x="6660166" y="409813"/>
        <a:ext cx="2333003" cy="1101609"/>
      </dsp:txXfrm>
    </dsp:sp>
    <dsp:sp modelId="{6F05F65E-A446-48DC-8825-92175B8F31E8}">
      <dsp:nvSpPr>
        <dsp:cNvPr id="0" name=""/>
        <dsp:cNvSpPr/>
      </dsp:nvSpPr>
      <dsp:spPr>
        <a:xfrm rot="5400000">
          <a:off x="6518012" y="2768492"/>
          <a:ext cx="1454925" cy="175523"/>
        </a:xfrm>
        <a:prstGeom prst="rect">
          <a:avLst/>
        </a:prstGeom>
        <a:solidFill>
          <a:schemeClr val="accent4">
            <a:hueOff val="-4018293"/>
            <a:satOff val="24209"/>
            <a:lumOff val="1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326374-207E-4C70-A680-88443F67D939}">
      <dsp:nvSpPr>
        <dsp:cNvPr id="0" name=""/>
        <dsp:cNvSpPr/>
      </dsp:nvSpPr>
      <dsp:spPr>
        <a:xfrm>
          <a:off x="6621944" y="1838234"/>
          <a:ext cx="2409447" cy="1170155"/>
        </a:xfrm>
        <a:prstGeom prst="roundRect">
          <a:avLst>
            <a:gd name="adj" fmla="val 10000"/>
          </a:avLst>
        </a:prstGeom>
        <a:solidFill>
          <a:schemeClr val="accent4">
            <a:hueOff val="-3652993"/>
            <a:satOff val="22008"/>
            <a:lumOff val="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t>In 1986, World Association for Psychosocial Rehabilitation (Indian Chapter) (WAPR -IC) was established by Dr. </a:t>
          </a:r>
          <a:r>
            <a:rPr lang="en-US" sz="1400" b="0" i="0" kern="1200" dirty="0" err="1" smtClean="0"/>
            <a:t>Sarathamenon</a:t>
          </a:r>
          <a:r>
            <a:rPr lang="en-US" sz="1400" b="0" i="0" kern="1200" dirty="0" smtClean="0"/>
            <a:t> at Madras.</a:t>
          </a:r>
          <a:endParaRPr lang="en-IN" sz="1400" kern="1200" dirty="0"/>
        </a:p>
      </dsp:txBody>
      <dsp:txXfrm>
        <a:off x="6656217" y="1872507"/>
        <a:ext cx="2340901" cy="1101609"/>
      </dsp:txXfrm>
    </dsp:sp>
    <dsp:sp modelId="{68ABED05-06B7-436F-AC05-54070EF90FF1}">
      <dsp:nvSpPr>
        <dsp:cNvPr id="0" name=""/>
        <dsp:cNvSpPr/>
      </dsp:nvSpPr>
      <dsp:spPr>
        <a:xfrm rot="5400000">
          <a:off x="6518012" y="4231187"/>
          <a:ext cx="1454925" cy="175523"/>
        </a:xfrm>
        <a:prstGeom prst="rect">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638940-E9BB-4069-A7A5-7A7B32A50136}">
      <dsp:nvSpPr>
        <dsp:cNvPr id="0" name=""/>
        <dsp:cNvSpPr/>
      </dsp:nvSpPr>
      <dsp:spPr>
        <a:xfrm>
          <a:off x="6616844" y="3300929"/>
          <a:ext cx="2419647" cy="1170155"/>
        </a:xfrm>
        <a:prstGeom prst="roundRect">
          <a:avLst>
            <a:gd name="adj" fmla="val 10000"/>
          </a:avLst>
        </a:prstGeom>
        <a:solidFill>
          <a:schemeClr val="accent4">
            <a:hueOff val="-4058882"/>
            <a:satOff val="24454"/>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t>In December 1995, People With Disability Act (Equal opportunity, Protection of rights, Full participation) was enacted by the Government of India and was implemented in February 1996. </a:t>
          </a:r>
          <a:endParaRPr lang="en-IN" sz="1200" kern="1200" dirty="0"/>
        </a:p>
      </dsp:txBody>
      <dsp:txXfrm>
        <a:off x="6651117" y="3335202"/>
        <a:ext cx="2351101" cy="1101609"/>
      </dsp:txXfrm>
    </dsp:sp>
    <dsp:sp modelId="{723B9099-90BF-49FE-A6A5-7AE5526BDE59}">
      <dsp:nvSpPr>
        <dsp:cNvPr id="0" name=""/>
        <dsp:cNvSpPr/>
      </dsp:nvSpPr>
      <dsp:spPr>
        <a:xfrm>
          <a:off x="6616844" y="4763623"/>
          <a:ext cx="2419647" cy="117015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t>In 1999, National Trust Act was enacted and implemented by the Government of India. This act for persons with autism, </a:t>
          </a:r>
          <a:r>
            <a:rPr lang="en-US" sz="1200" b="0" i="0" kern="1200" dirty="0" err="1" smtClean="0"/>
            <a:t>cereparal</a:t>
          </a:r>
          <a:r>
            <a:rPr lang="en-US" sz="1200" b="0" i="0" kern="1200" dirty="0" smtClean="0"/>
            <a:t> palsy, mental retardation and multiple disabilities</a:t>
          </a:r>
          <a:endParaRPr lang="en-IN" sz="1050" kern="1200" dirty="0"/>
        </a:p>
      </dsp:txBody>
      <dsp:txXfrm>
        <a:off x="6651117" y="4797896"/>
        <a:ext cx="2351101" cy="1101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05C17-56B4-4598-8BF4-0ACE2F33BD77}">
      <dsp:nvSpPr>
        <dsp:cNvPr id="0" name=""/>
        <dsp:cNvSpPr/>
      </dsp:nvSpPr>
      <dsp:spPr>
        <a:xfrm>
          <a:off x="2297094" y="632983"/>
          <a:ext cx="4513018" cy="4513018"/>
        </a:xfrm>
        <a:prstGeom prst="blockArc">
          <a:avLst>
            <a:gd name="adj1" fmla="val 12625076"/>
            <a:gd name="adj2" fmla="val 16212128"/>
            <a:gd name="adj3" fmla="val 4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0F0F6-E1F2-4673-9648-C277852ED5A8}">
      <dsp:nvSpPr>
        <dsp:cNvPr id="0" name=""/>
        <dsp:cNvSpPr/>
      </dsp:nvSpPr>
      <dsp:spPr>
        <a:xfrm>
          <a:off x="2305189" y="619080"/>
          <a:ext cx="4513018" cy="4513018"/>
        </a:xfrm>
        <a:prstGeom prst="blockArc">
          <a:avLst>
            <a:gd name="adj1" fmla="val 9000000"/>
            <a:gd name="adj2" fmla="val 12600000"/>
            <a:gd name="adj3" fmla="val 4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BD06EB-4E69-4DF4-936C-DBC439B7AE64}">
      <dsp:nvSpPr>
        <dsp:cNvPr id="0" name=""/>
        <dsp:cNvSpPr/>
      </dsp:nvSpPr>
      <dsp:spPr>
        <a:xfrm>
          <a:off x="2305189" y="619080"/>
          <a:ext cx="4513018" cy="4513018"/>
        </a:xfrm>
        <a:prstGeom prst="blockArc">
          <a:avLst>
            <a:gd name="adj1" fmla="val 5400000"/>
            <a:gd name="adj2" fmla="val 9000000"/>
            <a:gd name="adj3" fmla="val 4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9AE0B9-0C78-45E6-AD5C-47C9826AA1F6}">
      <dsp:nvSpPr>
        <dsp:cNvPr id="0" name=""/>
        <dsp:cNvSpPr/>
      </dsp:nvSpPr>
      <dsp:spPr>
        <a:xfrm>
          <a:off x="2305189" y="619080"/>
          <a:ext cx="4513018" cy="4513018"/>
        </a:xfrm>
        <a:prstGeom prst="blockArc">
          <a:avLst>
            <a:gd name="adj1" fmla="val 1800000"/>
            <a:gd name="adj2" fmla="val 5400000"/>
            <a:gd name="adj3" fmla="val 4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DEE287-B138-4782-9268-32CCC5643BE1}">
      <dsp:nvSpPr>
        <dsp:cNvPr id="0" name=""/>
        <dsp:cNvSpPr/>
      </dsp:nvSpPr>
      <dsp:spPr>
        <a:xfrm>
          <a:off x="2305189" y="619080"/>
          <a:ext cx="4513018" cy="4513018"/>
        </a:xfrm>
        <a:prstGeom prst="blockArc">
          <a:avLst>
            <a:gd name="adj1" fmla="val 19800000"/>
            <a:gd name="adj2" fmla="val 1800000"/>
            <a:gd name="adj3" fmla="val 4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151F4B-E4EE-4B0D-AFBC-6F514C9A3F4C}">
      <dsp:nvSpPr>
        <dsp:cNvPr id="0" name=""/>
        <dsp:cNvSpPr/>
      </dsp:nvSpPr>
      <dsp:spPr>
        <a:xfrm>
          <a:off x="2313282" y="632981"/>
          <a:ext cx="4513018" cy="4513018"/>
        </a:xfrm>
        <a:prstGeom prst="blockArc">
          <a:avLst>
            <a:gd name="adj1" fmla="val 16186896"/>
            <a:gd name="adj2" fmla="val 19774928"/>
            <a:gd name="adj3" fmla="val 4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FB9008-0166-4231-B5AE-CBFB5AA89CC5}">
      <dsp:nvSpPr>
        <dsp:cNvPr id="0" name=""/>
        <dsp:cNvSpPr/>
      </dsp:nvSpPr>
      <dsp:spPr>
        <a:xfrm>
          <a:off x="3460195" y="1888138"/>
          <a:ext cx="2203006" cy="197490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Why should I seek Psychological Rehabilitation?</a:t>
          </a:r>
          <a:endParaRPr lang="en-IN" sz="1800" b="1" kern="1200" dirty="0"/>
        </a:p>
      </dsp:txBody>
      <dsp:txXfrm>
        <a:off x="3782818" y="2177356"/>
        <a:ext cx="1557760" cy="1396467"/>
      </dsp:txXfrm>
    </dsp:sp>
    <dsp:sp modelId="{ADD713F0-F5B3-494A-BCD6-D4E25326C132}">
      <dsp:nvSpPr>
        <dsp:cNvPr id="0" name=""/>
        <dsp:cNvSpPr/>
      </dsp:nvSpPr>
      <dsp:spPr>
        <a:xfrm>
          <a:off x="3614662" y="-118615"/>
          <a:ext cx="1893445" cy="160538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Chronic illness </a:t>
          </a:r>
          <a:endParaRPr lang="en-IN" sz="1600" b="1" kern="1200" dirty="0"/>
        </a:p>
      </dsp:txBody>
      <dsp:txXfrm>
        <a:off x="3891951" y="116489"/>
        <a:ext cx="1338867" cy="1135180"/>
      </dsp:txXfrm>
    </dsp:sp>
    <dsp:sp modelId="{D958B239-2548-42CB-8073-089BE5825C66}">
      <dsp:nvSpPr>
        <dsp:cNvPr id="0" name=""/>
        <dsp:cNvSpPr/>
      </dsp:nvSpPr>
      <dsp:spPr>
        <a:xfrm>
          <a:off x="5375171" y="906848"/>
          <a:ext cx="2192966" cy="173205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Prolonged Hospitalization</a:t>
          </a:r>
          <a:endParaRPr lang="en-IN" sz="1600" b="1" kern="1200" dirty="0"/>
        </a:p>
      </dsp:txBody>
      <dsp:txXfrm>
        <a:off x="5696323" y="1160502"/>
        <a:ext cx="1550662" cy="1224748"/>
      </dsp:txXfrm>
    </dsp:sp>
    <dsp:sp modelId="{3BA9865D-9D41-42F3-BB18-A8903891093E}">
      <dsp:nvSpPr>
        <dsp:cNvPr id="0" name=""/>
        <dsp:cNvSpPr/>
      </dsp:nvSpPr>
      <dsp:spPr>
        <a:xfrm>
          <a:off x="5531254" y="3179518"/>
          <a:ext cx="1880802" cy="159757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Amputation </a:t>
          </a:r>
          <a:endParaRPr lang="en-IN" sz="1800" b="1" kern="1200" dirty="0"/>
        </a:p>
      </dsp:txBody>
      <dsp:txXfrm>
        <a:off x="5806691" y="3413477"/>
        <a:ext cx="1329928" cy="1129652"/>
      </dsp:txXfrm>
    </dsp:sp>
    <dsp:sp modelId="{1B49A83A-D8A8-4FA4-9099-8CF1555582A7}">
      <dsp:nvSpPr>
        <dsp:cNvPr id="0" name=""/>
        <dsp:cNvSpPr/>
      </dsp:nvSpPr>
      <dsp:spPr>
        <a:xfrm>
          <a:off x="3471274" y="4196856"/>
          <a:ext cx="2180848" cy="176832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kern="1200" dirty="0" smtClean="0"/>
            <a:t>Mental disabilities</a:t>
          </a:r>
          <a:endParaRPr lang="en-IN" sz="2000" b="1" kern="1200" dirty="0"/>
        </a:p>
      </dsp:txBody>
      <dsp:txXfrm>
        <a:off x="3790652" y="4455821"/>
        <a:ext cx="1542092" cy="1250394"/>
      </dsp:txXfrm>
    </dsp:sp>
    <dsp:sp modelId="{153CC851-D2B0-41D8-A5DC-10A3A53245ED}">
      <dsp:nvSpPr>
        <dsp:cNvPr id="0" name=""/>
        <dsp:cNvSpPr/>
      </dsp:nvSpPr>
      <dsp:spPr>
        <a:xfrm>
          <a:off x="1788331" y="3125656"/>
          <a:ext cx="1726820" cy="170529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kern="1200" dirty="0" smtClean="0"/>
            <a:t>Lack of social life</a:t>
          </a:r>
          <a:endParaRPr lang="en-IN" sz="2000" b="1" kern="1200" dirty="0"/>
        </a:p>
      </dsp:txBody>
      <dsp:txXfrm>
        <a:off x="2041218" y="3375391"/>
        <a:ext cx="1221046" cy="1205825"/>
      </dsp:txXfrm>
    </dsp:sp>
    <dsp:sp modelId="{EFA5AC21-5C93-4BDF-917F-AA0A20A263A0}">
      <dsp:nvSpPr>
        <dsp:cNvPr id="0" name=""/>
        <dsp:cNvSpPr/>
      </dsp:nvSpPr>
      <dsp:spPr>
        <a:xfrm>
          <a:off x="1575861" y="910714"/>
          <a:ext cx="2151760" cy="172432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Prolonged isolation</a:t>
          </a:r>
          <a:endParaRPr lang="en-IN" sz="1600" b="1" kern="1200" dirty="0"/>
        </a:p>
      </dsp:txBody>
      <dsp:txXfrm>
        <a:off x="1890979" y="1163235"/>
        <a:ext cx="1521524" cy="1219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22D25-FA21-4430-B16F-BA136FFECD49}">
      <dsp:nvSpPr>
        <dsp:cNvPr id="0" name=""/>
        <dsp:cNvSpPr/>
      </dsp:nvSpPr>
      <dsp:spPr>
        <a:xfrm>
          <a:off x="-3598864" y="-553070"/>
          <a:ext cx="4290268" cy="4290268"/>
        </a:xfrm>
        <a:prstGeom prst="blockArc">
          <a:avLst>
            <a:gd name="adj1" fmla="val 18900000"/>
            <a:gd name="adj2" fmla="val 2700000"/>
            <a:gd name="adj3" fmla="val 50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19B25-7897-4AC7-B6F8-9411690781DC}">
      <dsp:nvSpPr>
        <dsp:cNvPr id="0" name=""/>
        <dsp:cNvSpPr/>
      </dsp:nvSpPr>
      <dsp:spPr>
        <a:xfrm>
          <a:off x="258973" y="167676"/>
          <a:ext cx="3971872" cy="3352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85" tIns="38100" rIns="38100" bIns="38100" numCol="1" spcCol="1270" anchor="ctr" anchorCtr="0">
          <a:noAutofit/>
        </a:bodyPr>
        <a:lstStyle/>
        <a:p>
          <a:pPr lvl="0" algn="l" defTabSz="666750">
            <a:lnSpc>
              <a:spcPct val="90000"/>
            </a:lnSpc>
            <a:spcBef>
              <a:spcPct val="0"/>
            </a:spcBef>
            <a:spcAft>
              <a:spcPct val="35000"/>
            </a:spcAft>
          </a:pPr>
          <a:r>
            <a:rPr lang="en-IN" sz="1500" kern="1200" dirty="0" smtClean="0"/>
            <a:t>Transcranial Direct Current Stimulation (tDCS)</a:t>
          </a:r>
          <a:endParaRPr lang="en-IN" sz="1500" kern="1200" dirty="0"/>
        </a:p>
      </dsp:txBody>
      <dsp:txXfrm>
        <a:off x="258973" y="167676"/>
        <a:ext cx="3971872" cy="335224"/>
      </dsp:txXfrm>
    </dsp:sp>
    <dsp:sp modelId="{6BEF216B-CEAD-4CCA-9387-612AB76CD800}">
      <dsp:nvSpPr>
        <dsp:cNvPr id="0" name=""/>
        <dsp:cNvSpPr/>
      </dsp:nvSpPr>
      <dsp:spPr>
        <a:xfrm>
          <a:off x="49457" y="125773"/>
          <a:ext cx="419031" cy="41903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7CA4E-F996-4195-AD9C-218E92B00751}">
      <dsp:nvSpPr>
        <dsp:cNvPr id="0" name=""/>
        <dsp:cNvSpPr/>
      </dsp:nvSpPr>
      <dsp:spPr>
        <a:xfrm>
          <a:off x="534718" y="670449"/>
          <a:ext cx="3696127" cy="335224"/>
        </a:xfrm>
        <a:prstGeom prst="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85" tIns="38100" rIns="38100" bIns="38100" numCol="1" spcCol="1270" anchor="ctr" anchorCtr="0">
          <a:noAutofit/>
        </a:bodyPr>
        <a:lstStyle/>
        <a:p>
          <a:pPr lvl="0" algn="l" defTabSz="666750">
            <a:lnSpc>
              <a:spcPct val="90000"/>
            </a:lnSpc>
            <a:spcBef>
              <a:spcPct val="0"/>
            </a:spcBef>
            <a:spcAft>
              <a:spcPct val="35000"/>
            </a:spcAft>
          </a:pPr>
          <a:r>
            <a:rPr lang="en-IN" sz="1500" kern="1200" dirty="0" smtClean="0"/>
            <a:t>Cognitive training</a:t>
          </a:r>
          <a:endParaRPr lang="en-IN" sz="1500" kern="1200" dirty="0"/>
        </a:p>
      </dsp:txBody>
      <dsp:txXfrm>
        <a:off x="534718" y="670449"/>
        <a:ext cx="3696127" cy="335224"/>
      </dsp:txXfrm>
    </dsp:sp>
    <dsp:sp modelId="{E9C428DA-32E1-4DA7-BD64-204BBD4061A1}">
      <dsp:nvSpPr>
        <dsp:cNvPr id="0" name=""/>
        <dsp:cNvSpPr/>
      </dsp:nvSpPr>
      <dsp:spPr>
        <a:xfrm>
          <a:off x="325203" y="628546"/>
          <a:ext cx="419031" cy="419031"/>
        </a:xfrm>
        <a:prstGeom prst="ellipse">
          <a:avLst/>
        </a:prstGeom>
        <a:solidFill>
          <a:schemeClr val="lt1">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3D8C456D-D181-4505-AFDC-6B3270679729}">
      <dsp:nvSpPr>
        <dsp:cNvPr id="0" name=""/>
        <dsp:cNvSpPr/>
      </dsp:nvSpPr>
      <dsp:spPr>
        <a:xfrm>
          <a:off x="660810" y="1173223"/>
          <a:ext cx="3570035" cy="335224"/>
        </a:xfrm>
        <a:prstGeom prst="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85" tIns="38100" rIns="38100" bIns="38100" numCol="1" spcCol="1270" anchor="ctr" anchorCtr="0">
          <a:noAutofit/>
        </a:bodyPr>
        <a:lstStyle/>
        <a:p>
          <a:pPr lvl="0" algn="l" defTabSz="666750">
            <a:lnSpc>
              <a:spcPct val="90000"/>
            </a:lnSpc>
            <a:spcBef>
              <a:spcPct val="0"/>
            </a:spcBef>
            <a:spcAft>
              <a:spcPct val="35000"/>
            </a:spcAft>
          </a:pPr>
          <a:r>
            <a:rPr lang="en-IN" sz="1500" kern="1200" dirty="0" smtClean="0"/>
            <a:t>Cranial electrical stimulation (CES)</a:t>
          </a:r>
          <a:endParaRPr lang="en-IN" sz="1500" kern="1200" dirty="0"/>
        </a:p>
      </dsp:txBody>
      <dsp:txXfrm>
        <a:off x="660810" y="1173223"/>
        <a:ext cx="3570035" cy="335224"/>
      </dsp:txXfrm>
    </dsp:sp>
    <dsp:sp modelId="{A4DFB715-8F1E-456B-A3AD-2E79C4EEF619}">
      <dsp:nvSpPr>
        <dsp:cNvPr id="0" name=""/>
        <dsp:cNvSpPr/>
      </dsp:nvSpPr>
      <dsp:spPr>
        <a:xfrm>
          <a:off x="451294" y="1131320"/>
          <a:ext cx="419031" cy="419031"/>
        </a:xfrm>
        <a:prstGeom prst="ellipse">
          <a:avLst/>
        </a:prstGeom>
        <a:solidFill>
          <a:schemeClr val="lt1">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sp>
    <dsp:sp modelId="{03C5052A-BDBF-466E-8129-5A2CE3F64B90}">
      <dsp:nvSpPr>
        <dsp:cNvPr id="0" name=""/>
        <dsp:cNvSpPr/>
      </dsp:nvSpPr>
      <dsp:spPr>
        <a:xfrm>
          <a:off x="660810" y="1675679"/>
          <a:ext cx="3570035" cy="335224"/>
        </a:xfrm>
        <a:prstGeom prst="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85" tIns="38100" rIns="38100" bIns="38100" numCol="1" spcCol="1270" anchor="ctr" anchorCtr="0">
          <a:noAutofit/>
        </a:bodyPr>
        <a:lstStyle/>
        <a:p>
          <a:pPr lvl="0" algn="l" defTabSz="666750">
            <a:lnSpc>
              <a:spcPct val="90000"/>
            </a:lnSpc>
            <a:spcBef>
              <a:spcPct val="0"/>
            </a:spcBef>
            <a:spcAft>
              <a:spcPct val="35000"/>
            </a:spcAft>
          </a:pPr>
          <a:r>
            <a:rPr lang="en-IN" sz="1500" kern="1200" dirty="0" smtClean="0"/>
            <a:t>Counselling</a:t>
          </a:r>
          <a:endParaRPr lang="en-IN" sz="1500" kern="1200" dirty="0"/>
        </a:p>
      </dsp:txBody>
      <dsp:txXfrm>
        <a:off x="660810" y="1675679"/>
        <a:ext cx="3570035" cy="335224"/>
      </dsp:txXfrm>
    </dsp:sp>
    <dsp:sp modelId="{6C44F508-A343-43CD-AD32-46A78CA9328B}">
      <dsp:nvSpPr>
        <dsp:cNvPr id="0" name=""/>
        <dsp:cNvSpPr/>
      </dsp:nvSpPr>
      <dsp:spPr>
        <a:xfrm>
          <a:off x="451294" y="1633776"/>
          <a:ext cx="419031" cy="419031"/>
        </a:xfrm>
        <a:prstGeom prst="ellipse">
          <a:avLst/>
        </a:prstGeom>
        <a:solidFill>
          <a:schemeClr val="lt1">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98514AFC-B345-401D-8C6C-BC73B8D60146}">
      <dsp:nvSpPr>
        <dsp:cNvPr id="0" name=""/>
        <dsp:cNvSpPr/>
      </dsp:nvSpPr>
      <dsp:spPr>
        <a:xfrm>
          <a:off x="534718" y="2178453"/>
          <a:ext cx="3696127" cy="335224"/>
        </a:xfrm>
        <a:prstGeom prst="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85" tIns="38100" rIns="38100" bIns="38100" numCol="1" spcCol="1270" anchor="ctr" anchorCtr="0">
          <a:noAutofit/>
        </a:bodyPr>
        <a:lstStyle/>
        <a:p>
          <a:pPr lvl="0" algn="l" defTabSz="666750">
            <a:lnSpc>
              <a:spcPct val="90000"/>
            </a:lnSpc>
            <a:spcBef>
              <a:spcPct val="0"/>
            </a:spcBef>
            <a:spcAft>
              <a:spcPct val="35000"/>
            </a:spcAft>
          </a:pPr>
          <a:r>
            <a:rPr lang="en-IN" sz="1500" kern="1200" dirty="0" smtClean="0"/>
            <a:t>Group Psychotherapy</a:t>
          </a:r>
          <a:endParaRPr lang="en-IN" sz="1500" kern="1200" dirty="0"/>
        </a:p>
      </dsp:txBody>
      <dsp:txXfrm>
        <a:off x="534718" y="2178453"/>
        <a:ext cx="3696127" cy="335224"/>
      </dsp:txXfrm>
    </dsp:sp>
    <dsp:sp modelId="{84A0EC24-6B7B-429E-A28B-9710DC257F3B}">
      <dsp:nvSpPr>
        <dsp:cNvPr id="0" name=""/>
        <dsp:cNvSpPr/>
      </dsp:nvSpPr>
      <dsp:spPr>
        <a:xfrm>
          <a:off x="325203" y="2136549"/>
          <a:ext cx="419031" cy="419031"/>
        </a:xfrm>
        <a:prstGeom prst="ellipse">
          <a:avLst/>
        </a:prstGeom>
        <a:solidFill>
          <a:schemeClr val="lt1">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sp>
    <dsp:sp modelId="{46ADC9DE-92E6-4FB0-8C27-7AA399841F28}">
      <dsp:nvSpPr>
        <dsp:cNvPr id="0" name=""/>
        <dsp:cNvSpPr/>
      </dsp:nvSpPr>
      <dsp:spPr>
        <a:xfrm>
          <a:off x="258973" y="2681226"/>
          <a:ext cx="3971872" cy="335224"/>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085" tIns="38100" rIns="38100" bIns="38100" numCol="1" spcCol="1270" anchor="ctr" anchorCtr="0">
          <a:noAutofit/>
        </a:bodyPr>
        <a:lstStyle/>
        <a:p>
          <a:pPr lvl="0" algn="l" defTabSz="666750">
            <a:lnSpc>
              <a:spcPct val="90000"/>
            </a:lnSpc>
            <a:spcBef>
              <a:spcPct val="0"/>
            </a:spcBef>
            <a:spcAft>
              <a:spcPct val="35000"/>
            </a:spcAft>
          </a:pPr>
          <a:r>
            <a:rPr lang="en-IN" sz="1500" kern="1200" dirty="0" smtClean="0"/>
            <a:t>Brain storming</a:t>
          </a:r>
          <a:endParaRPr lang="en-IN" sz="1500" kern="1200" dirty="0"/>
        </a:p>
      </dsp:txBody>
      <dsp:txXfrm>
        <a:off x="258973" y="2681226"/>
        <a:ext cx="3971872" cy="335224"/>
      </dsp:txXfrm>
    </dsp:sp>
    <dsp:sp modelId="{4A88F301-A441-42DF-84EA-A486EE428A52}">
      <dsp:nvSpPr>
        <dsp:cNvPr id="0" name=""/>
        <dsp:cNvSpPr/>
      </dsp:nvSpPr>
      <dsp:spPr>
        <a:xfrm>
          <a:off x="49457" y="2639323"/>
          <a:ext cx="419031" cy="419031"/>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C7D82-0C1E-4643-AFE3-837B1C76098D}">
      <dsp:nvSpPr>
        <dsp:cNvPr id="0" name=""/>
        <dsp:cNvSpPr/>
      </dsp:nvSpPr>
      <dsp:spPr>
        <a:xfrm>
          <a:off x="1561493" y="1989"/>
          <a:ext cx="7330982" cy="489943"/>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N" sz="1400" kern="1200" dirty="0" smtClean="0"/>
            <a:t>Patient’s problem should be identified in terms of Behavioural deficits and social problems.</a:t>
          </a:r>
          <a:endParaRPr lang="en-IN" sz="1400" kern="1200" dirty="0"/>
        </a:p>
      </dsp:txBody>
      <dsp:txXfrm>
        <a:off x="1561493" y="63232"/>
        <a:ext cx="7147253" cy="367457"/>
      </dsp:txXfrm>
    </dsp:sp>
    <dsp:sp modelId="{B7EF8065-BACB-445C-893C-9113AE328A6A}">
      <dsp:nvSpPr>
        <dsp:cNvPr id="0" name=""/>
        <dsp:cNvSpPr/>
      </dsp:nvSpPr>
      <dsp:spPr>
        <a:xfrm>
          <a:off x="251524" y="1989"/>
          <a:ext cx="1309969" cy="48994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Problem </a:t>
          </a:r>
          <a:endParaRPr lang="en-IN" sz="2100" kern="1200" dirty="0"/>
        </a:p>
      </dsp:txBody>
      <dsp:txXfrm>
        <a:off x="275441" y="25906"/>
        <a:ext cx="1262135" cy="442109"/>
      </dsp:txXfrm>
    </dsp:sp>
    <dsp:sp modelId="{FB3B6BDE-B23D-4459-82B6-F1144AD6ACC4}">
      <dsp:nvSpPr>
        <dsp:cNvPr id="0" name=""/>
        <dsp:cNvSpPr/>
      </dsp:nvSpPr>
      <dsp:spPr>
        <a:xfrm>
          <a:off x="2640576" y="540928"/>
          <a:ext cx="6251917" cy="489943"/>
        </a:xfrm>
        <a:prstGeom prst="rightArrow">
          <a:avLst>
            <a:gd name="adj1" fmla="val 75000"/>
            <a:gd name="adj2" fmla="val 50000"/>
          </a:avLst>
        </a:prstGeom>
        <a:solidFill>
          <a:schemeClr val="accent3">
            <a:tint val="40000"/>
            <a:alpha val="90000"/>
            <a:hueOff val="1190762"/>
            <a:satOff val="-1533"/>
            <a:lumOff val="-119"/>
            <a:alphaOff val="0"/>
          </a:schemeClr>
        </a:solidFill>
        <a:ln w="25400" cap="flat" cmpd="sng" algn="ctr">
          <a:solidFill>
            <a:schemeClr val="accent3">
              <a:tint val="40000"/>
              <a:alpha val="90000"/>
              <a:hueOff val="1190762"/>
              <a:satOff val="-1533"/>
              <a:lumOff val="-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Strengths and capabilities of patients must be identified</a:t>
          </a:r>
          <a:endParaRPr lang="en-IN" sz="1800" kern="1200" dirty="0"/>
        </a:p>
      </dsp:txBody>
      <dsp:txXfrm>
        <a:off x="2640576" y="602171"/>
        <a:ext cx="6068188" cy="367457"/>
      </dsp:txXfrm>
    </dsp:sp>
    <dsp:sp modelId="{DEC7482B-0CCB-44B3-91F2-3BB94B4E9E18}">
      <dsp:nvSpPr>
        <dsp:cNvPr id="0" name=""/>
        <dsp:cNvSpPr/>
      </dsp:nvSpPr>
      <dsp:spPr>
        <a:xfrm>
          <a:off x="251505" y="540928"/>
          <a:ext cx="2389071" cy="489943"/>
        </a:xfrm>
        <a:prstGeom prst="roundRect">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IN" sz="1800" kern="1200" dirty="0" smtClean="0"/>
            <a:t>Inventory of </a:t>
          </a:r>
          <a:r>
            <a:rPr lang="en-IN" sz="1800" kern="1200" dirty="0" err="1" smtClean="0"/>
            <a:t>Assests</a:t>
          </a:r>
          <a:endParaRPr lang="en-IN" sz="1800" kern="1200" dirty="0"/>
        </a:p>
      </dsp:txBody>
      <dsp:txXfrm>
        <a:off x="275422" y="564845"/>
        <a:ext cx="2341237" cy="442109"/>
      </dsp:txXfrm>
    </dsp:sp>
    <dsp:sp modelId="{A62C18F4-693C-4CBD-A569-8D1678804C10}">
      <dsp:nvSpPr>
        <dsp:cNvPr id="0" name=""/>
        <dsp:cNvSpPr/>
      </dsp:nvSpPr>
      <dsp:spPr>
        <a:xfrm>
          <a:off x="2613976" y="1079866"/>
          <a:ext cx="6350508" cy="489943"/>
        </a:xfrm>
        <a:prstGeom prst="rightArrow">
          <a:avLst>
            <a:gd name="adj1" fmla="val 75000"/>
            <a:gd name="adj2" fmla="val 50000"/>
          </a:avLst>
        </a:prstGeom>
        <a:solidFill>
          <a:schemeClr val="accent3">
            <a:tint val="40000"/>
            <a:alpha val="90000"/>
            <a:hueOff val="2381523"/>
            <a:satOff val="-3065"/>
            <a:lumOff val="-239"/>
            <a:alphaOff val="0"/>
          </a:schemeClr>
        </a:solidFill>
        <a:ln w="25400" cap="flat" cmpd="sng" algn="ctr">
          <a:solidFill>
            <a:schemeClr val="accent3">
              <a:tint val="40000"/>
              <a:alpha val="90000"/>
              <a:hueOff val="2381523"/>
              <a:satOff val="-3065"/>
              <a:lumOff val="-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IN" sz="1600" kern="1200" dirty="0" smtClean="0"/>
            <a:t>Build rapport with patient and show empathy instead of judgemental</a:t>
          </a:r>
          <a:endParaRPr lang="en-IN" sz="1600" kern="1200" dirty="0"/>
        </a:p>
      </dsp:txBody>
      <dsp:txXfrm>
        <a:off x="2613976" y="1141109"/>
        <a:ext cx="6166779" cy="367457"/>
      </dsp:txXfrm>
    </dsp:sp>
    <dsp:sp modelId="{EFB9108A-02F8-416A-BBC0-B7EA3C6E561D}">
      <dsp:nvSpPr>
        <dsp:cNvPr id="0" name=""/>
        <dsp:cNvSpPr/>
      </dsp:nvSpPr>
      <dsp:spPr>
        <a:xfrm>
          <a:off x="179515" y="1079866"/>
          <a:ext cx="2434461" cy="489943"/>
        </a:xfrm>
        <a:prstGeom prst="roundRect">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Therapy Alliance</a:t>
          </a:r>
          <a:endParaRPr lang="en-IN" sz="2100" kern="1200" dirty="0"/>
        </a:p>
      </dsp:txBody>
      <dsp:txXfrm>
        <a:off x="203432" y="1103783"/>
        <a:ext cx="2386627" cy="442109"/>
      </dsp:txXfrm>
    </dsp:sp>
    <dsp:sp modelId="{5FA50CC6-5BA4-46D7-8015-A7E83BC607BC}">
      <dsp:nvSpPr>
        <dsp:cNvPr id="0" name=""/>
        <dsp:cNvSpPr/>
      </dsp:nvSpPr>
      <dsp:spPr>
        <a:xfrm>
          <a:off x="2469968" y="1618804"/>
          <a:ext cx="6494526" cy="489943"/>
        </a:xfrm>
        <a:prstGeom prst="rightArrow">
          <a:avLst>
            <a:gd name="adj1" fmla="val 75000"/>
            <a:gd name="adj2" fmla="val 50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Establish realistic positive and attainable goals</a:t>
          </a:r>
          <a:endParaRPr lang="en-IN" sz="1800" kern="1200" dirty="0"/>
        </a:p>
      </dsp:txBody>
      <dsp:txXfrm>
        <a:off x="2469968" y="1680047"/>
        <a:ext cx="6310797" cy="367457"/>
      </dsp:txXfrm>
    </dsp:sp>
    <dsp:sp modelId="{C282A2CB-AAFA-4CC2-BE0D-B5124647D47C}">
      <dsp:nvSpPr>
        <dsp:cNvPr id="0" name=""/>
        <dsp:cNvSpPr/>
      </dsp:nvSpPr>
      <dsp:spPr>
        <a:xfrm>
          <a:off x="179505" y="1618804"/>
          <a:ext cx="2290462" cy="489943"/>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Goal setting</a:t>
          </a:r>
          <a:endParaRPr lang="en-IN" sz="2100" kern="1200" dirty="0"/>
        </a:p>
      </dsp:txBody>
      <dsp:txXfrm>
        <a:off x="203422" y="1642721"/>
        <a:ext cx="2242628" cy="442109"/>
      </dsp:txXfrm>
    </dsp:sp>
    <dsp:sp modelId="{F9EE2BFC-E6A3-4439-978D-128AEF41FD40}">
      <dsp:nvSpPr>
        <dsp:cNvPr id="0" name=""/>
        <dsp:cNvSpPr/>
      </dsp:nvSpPr>
      <dsp:spPr>
        <a:xfrm>
          <a:off x="2209519" y="2157742"/>
          <a:ext cx="6754965" cy="489943"/>
        </a:xfrm>
        <a:prstGeom prst="rightArrow">
          <a:avLst>
            <a:gd name="adj1" fmla="val 75000"/>
            <a:gd name="adj2" fmla="val 50000"/>
          </a:avLst>
        </a:prstGeom>
        <a:solidFill>
          <a:schemeClr val="accent3">
            <a:tint val="40000"/>
            <a:alpha val="90000"/>
            <a:hueOff val="4763046"/>
            <a:satOff val="-6130"/>
            <a:lumOff val="-478"/>
            <a:alphaOff val="0"/>
          </a:schemeClr>
        </a:solidFill>
        <a:ln w="25400" cap="flat" cmpd="sng" algn="ctr">
          <a:solidFill>
            <a:schemeClr val="accent3">
              <a:tint val="40000"/>
              <a:alpha val="90000"/>
              <a:hueOff val="4763046"/>
              <a:satOff val="-6130"/>
              <a:lumOff val="-4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Behavioural rehearsal is critical element in training skills</a:t>
          </a:r>
          <a:endParaRPr lang="en-IN" sz="1800" kern="1200" dirty="0"/>
        </a:p>
      </dsp:txBody>
      <dsp:txXfrm>
        <a:off x="2209519" y="2218985"/>
        <a:ext cx="6571236" cy="367457"/>
      </dsp:txXfrm>
    </dsp:sp>
    <dsp:sp modelId="{67D0DABB-677B-4B00-B2E3-4BF6553ED5B0}">
      <dsp:nvSpPr>
        <dsp:cNvPr id="0" name=""/>
        <dsp:cNvSpPr/>
      </dsp:nvSpPr>
      <dsp:spPr>
        <a:xfrm>
          <a:off x="179515" y="2157742"/>
          <a:ext cx="2030004" cy="489943"/>
        </a:xfrm>
        <a:prstGeom prst="roundRect">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Rehearsal </a:t>
          </a:r>
          <a:endParaRPr lang="en-IN" sz="2100" kern="1200" dirty="0"/>
        </a:p>
      </dsp:txBody>
      <dsp:txXfrm>
        <a:off x="203432" y="2181659"/>
        <a:ext cx="1982170" cy="442109"/>
      </dsp:txXfrm>
    </dsp:sp>
    <dsp:sp modelId="{F3EF835D-E66B-4998-8C7D-9E77F43BAD4E}">
      <dsp:nvSpPr>
        <dsp:cNvPr id="0" name=""/>
        <dsp:cNvSpPr/>
      </dsp:nvSpPr>
      <dsp:spPr>
        <a:xfrm>
          <a:off x="2181932" y="2696681"/>
          <a:ext cx="6782562" cy="489943"/>
        </a:xfrm>
        <a:prstGeom prst="rightArrow">
          <a:avLst>
            <a:gd name="adj1" fmla="val 75000"/>
            <a:gd name="adj2" fmla="val 50000"/>
          </a:avLst>
        </a:prstGeom>
        <a:solidFill>
          <a:schemeClr val="accent3">
            <a:tint val="40000"/>
            <a:alpha val="90000"/>
            <a:hueOff val="5953808"/>
            <a:satOff val="-7663"/>
            <a:lumOff val="-597"/>
            <a:alphaOff val="0"/>
          </a:schemeClr>
        </a:solidFill>
        <a:ln w="25400" cap="flat" cmpd="sng" algn="ctr">
          <a:solidFill>
            <a:schemeClr val="accent3">
              <a:tint val="40000"/>
              <a:alpha val="90000"/>
              <a:hueOff val="5953808"/>
              <a:satOff val="-7663"/>
              <a:lumOff val="-5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Positive reinforcements should be build in at each and every step</a:t>
          </a:r>
          <a:endParaRPr lang="en-IN" sz="1800" kern="1200" dirty="0"/>
        </a:p>
      </dsp:txBody>
      <dsp:txXfrm>
        <a:off x="2181932" y="2757924"/>
        <a:ext cx="6598833" cy="367457"/>
      </dsp:txXfrm>
    </dsp:sp>
    <dsp:sp modelId="{2EB3BBED-B263-4FE1-811B-396AEF6015BF}">
      <dsp:nvSpPr>
        <dsp:cNvPr id="0" name=""/>
        <dsp:cNvSpPr/>
      </dsp:nvSpPr>
      <dsp:spPr>
        <a:xfrm>
          <a:off x="179505" y="2696681"/>
          <a:ext cx="2002426" cy="489943"/>
        </a:xfrm>
        <a:prstGeom prst="roundRect">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Reinforcement </a:t>
          </a:r>
          <a:endParaRPr lang="en-IN" sz="2100" kern="1200" dirty="0"/>
        </a:p>
      </dsp:txBody>
      <dsp:txXfrm>
        <a:off x="203422" y="2720598"/>
        <a:ext cx="1954592" cy="442109"/>
      </dsp:txXfrm>
    </dsp:sp>
    <dsp:sp modelId="{2FA12B79-0C40-49A8-B266-971FDA9E3D3C}">
      <dsp:nvSpPr>
        <dsp:cNvPr id="0" name=""/>
        <dsp:cNvSpPr/>
      </dsp:nvSpPr>
      <dsp:spPr>
        <a:xfrm>
          <a:off x="2065510" y="3235619"/>
          <a:ext cx="6898983" cy="489943"/>
        </a:xfrm>
        <a:prstGeom prst="rightArrow">
          <a:avLst>
            <a:gd name="adj1" fmla="val 75000"/>
            <a:gd name="adj2" fmla="val 50000"/>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N" sz="1400" kern="1200" dirty="0" smtClean="0"/>
            <a:t>Breaking of short term goals into long term goals which sound attainable and realistic</a:t>
          </a:r>
          <a:endParaRPr lang="en-IN" sz="1400" kern="1200" dirty="0"/>
        </a:p>
      </dsp:txBody>
      <dsp:txXfrm>
        <a:off x="2065510" y="3296862"/>
        <a:ext cx="6715254" cy="367457"/>
      </dsp:txXfrm>
    </dsp:sp>
    <dsp:sp modelId="{0AA64067-FAAF-47DE-91EA-83F85DA5A520}">
      <dsp:nvSpPr>
        <dsp:cNvPr id="0" name=""/>
        <dsp:cNvSpPr/>
      </dsp:nvSpPr>
      <dsp:spPr>
        <a:xfrm>
          <a:off x="179505" y="3235619"/>
          <a:ext cx="1886004" cy="489943"/>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Shaping</a:t>
          </a:r>
          <a:endParaRPr lang="en-IN" sz="2100" kern="1200" dirty="0"/>
        </a:p>
      </dsp:txBody>
      <dsp:txXfrm>
        <a:off x="203422" y="3259536"/>
        <a:ext cx="1838170" cy="442109"/>
      </dsp:txXfrm>
    </dsp:sp>
    <dsp:sp modelId="{619784BC-2C7C-4864-80D1-9C0770AAC417}">
      <dsp:nvSpPr>
        <dsp:cNvPr id="0" name=""/>
        <dsp:cNvSpPr/>
      </dsp:nvSpPr>
      <dsp:spPr>
        <a:xfrm>
          <a:off x="1633493" y="3774557"/>
          <a:ext cx="7330982" cy="489943"/>
        </a:xfrm>
        <a:prstGeom prst="rightArrow">
          <a:avLst>
            <a:gd name="adj1" fmla="val 75000"/>
            <a:gd name="adj2" fmla="val 50000"/>
          </a:avLst>
        </a:prstGeom>
        <a:solidFill>
          <a:schemeClr val="accent3">
            <a:tint val="40000"/>
            <a:alpha val="90000"/>
            <a:hueOff val="8335331"/>
            <a:satOff val="-10728"/>
            <a:lumOff val="-836"/>
            <a:alphaOff val="0"/>
          </a:schemeClr>
        </a:solidFill>
        <a:ln w="25400" cap="flat" cmpd="sng" algn="ctr">
          <a:solidFill>
            <a:schemeClr val="accent3">
              <a:tint val="40000"/>
              <a:alpha val="90000"/>
              <a:hueOff val="8335331"/>
              <a:satOff val="-10728"/>
              <a:lumOff val="-8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IN" sz="1600" kern="1200" dirty="0" smtClean="0"/>
            <a:t>Giving directional prompts or cues to patients with every desired behaviour</a:t>
          </a:r>
          <a:endParaRPr lang="en-IN" sz="1600" kern="1200" dirty="0"/>
        </a:p>
      </dsp:txBody>
      <dsp:txXfrm>
        <a:off x="1633493" y="3835800"/>
        <a:ext cx="7147253" cy="367457"/>
      </dsp:txXfrm>
    </dsp:sp>
    <dsp:sp modelId="{06DE2CBB-EA97-4C2E-885E-FF034F57FF2F}">
      <dsp:nvSpPr>
        <dsp:cNvPr id="0" name=""/>
        <dsp:cNvSpPr/>
      </dsp:nvSpPr>
      <dsp:spPr>
        <a:xfrm>
          <a:off x="179524" y="3774557"/>
          <a:ext cx="1453969" cy="489943"/>
        </a:xfrm>
        <a:prstGeom prst="roundRect">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Prompting</a:t>
          </a:r>
          <a:endParaRPr lang="en-IN" sz="2100" kern="1200" dirty="0"/>
        </a:p>
      </dsp:txBody>
      <dsp:txXfrm>
        <a:off x="203441" y="3798474"/>
        <a:ext cx="1406135" cy="442109"/>
      </dsp:txXfrm>
    </dsp:sp>
    <dsp:sp modelId="{CDD21D3C-117B-49F4-AE40-090DE1EA509D}">
      <dsp:nvSpPr>
        <dsp:cNvPr id="0" name=""/>
        <dsp:cNvSpPr/>
      </dsp:nvSpPr>
      <dsp:spPr>
        <a:xfrm>
          <a:off x="1605905" y="4313496"/>
          <a:ext cx="7358579" cy="489943"/>
        </a:xfrm>
        <a:prstGeom prst="rightArrow">
          <a:avLst>
            <a:gd name="adj1" fmla="val 75000"/>
            <a:gd name="adj2" fmla="val 50000"/>
          </a:avLst>
        </a:prstGeom>
        <a:solidFill>
          <a:schemeClr val="accent3">
            <a:tint val="40000"/>
            <a:alpha val="90000"/>
            <a:hueOff val="9526092"/>
            <a:satOff val="-12260"/>
            <a:lumOff val="-956"/>
            <a:alphaOff val="0"/>
          </a:schemeClr>
        </a:solidFill>
        <a:ln w="25400" cap="flat" cmpd="sng" algn="ctr">
          <a:solidFill>
            <a:schemeClr val="accent3">
              <a:tint val="40000"/>
              <a:alpha val="90000"/>
              <a:hueOff val="9526092"/>
              <a:satOff val="-12260"/>
              <a:lumOff val="-9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N" sz="1400" kern="1200" dirty="0" smtClean="0"/>
            <a:t>Therapist demonstrated desirable behavioural patterns at different or desired situations. </a:t>
          </a:r>
          <a:endParaRPr lang="en-IN" sz="1400" kern="1200" dirty="0"/>
        </a:p>
      </dsp:txBody>
      <dsp:txXfrm>
        <a:off x="1605905" y="4374739"/>
        <a:ext cx="7174850" cy="367457"/>
      </dsp:txXfrm>
    </dsp:sp>
    <dsp:sp modelId="{2F98C2A1-4D67-42D2-B9D7-6C8F865267DE}">
      <dsp:nvSpPr>
        <dsp:cNvPr id="0" name=""/>
        <dsp:cNvSpPr/>
      </dsp:nvSpPr>
      <dsp:spPr>
        <a:xfrm>
          <a:off x="179515" y="4313496"/>
          <a:ext cx="1426390" cy="489943"/>
        </a:xfrm>
        <a:prstGeom prst="roundRect">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Modelling</a:t>
          </a:r>
          <a:endParaRPr lang="en-IN" sz="2100" kern="1200" dirty="0"/>
        </a:p>
      </dsp:txBody>
      <dsp:txXfrm>
        <a:off x="203432" y="4337413"/>
        <a:ext cx="1378556" cy="442109"/>
      </dsp:txXfrm>
    </dsp:sp>
    <dsp:sp modelId="{C6A8B537-73A4-45C4-BC28-04CB6438357C}">
      <dsp:nvSpPr>
        <dsp:cNvPr id="0" name=""/>
        <dsp:cNvSpPr/>
      </dsp:nvSpPr>
      <dsp:spPr>
        <a:xfrm>
          <a:off x="1893896" y="4852434"/>
          <a:ext cx="7070598" cy="489943"/>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IN" sz="1600" kern="1200" dirty="0" smtClean="0"/>
            <a:t>Assignments and home-works allotment for general behavioural skills to develop</a:t>
          </a:r>
          <a:endParaRPr lang="en-IN" sz="1600" kern="1200" dirty="0"/>
        </a:p>
      </dsp:txBody>
      <dsp:txXfrm>
        <a:off x="1893896" y="4913677"/>
        <a:ext cx="6886869" cy="367457"/>
      </dsp:txXfrm>
    </dsp:sp>
    <dsp:sp modelId="{CC2FD2C2-C361-4C71-9D23-42950298B714}">
      <dsp:nvSpPr>
        <dsp:cNvPr id="0" name=""/>
        <dsp:cNvSpPr/>
      </dsp:nvSpPr>
      <dsp:spPr>
        <a:xfrm>
          <a:off x="179505" y="4852434"/>
          <a:ext cx="1714390" cy="48994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kern="1200" dirty="0" smtClean="0"/>
            <a:t>Homework</a:t>
          </a:r>
          <a:endParaRPr lang="en-IN" sz="2100" kern="1200" dirty="0"/>
        </a:p>
      </dsp:txBody>
      <dsp:txXfrm>
        <a:off x="203422" y="4876351"/>
        <a:ext cx="1666556" cy="4421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94570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116438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235764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41525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53342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405298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189847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151576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132159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251469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FA235-0746-4CFB-8CA3-511FF0BFD46E}" type="datetimeFigureOut">
              <a:rPr lang="en-IN" smtClean="0"/>
              <a:pPr/>
              <a:t>22-01-2022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92808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FA235-0746-4CFB-8CA3-511FF0BFD46E}" type="datetimeFigureOut">
              <a:rPr lang="en-IN" smtClean="0"/>
              <a:pPr/>
              <a:t>22-01-2022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74748-083F-4EE9-9347-B49EE320FC0A}" type="slidenum">
              <a:rPr lang="en-IN" smtClean="0"/>
              <a:pPr/>
              <a:t>‹#›</a:t>
            </a:fld>
            <a:endParaRPr lang="en-IN"/>
          </a:p>
        </p:txBody>
      </p:sp>
    </p:spTree>
    <p:extLst>
      <p:ext uri="{BB962C8B-B14F-4D97-AF65-F5344CB8AC3E}">
        <p14:creationId xmlns:p14="http://schemas.microsoft.com/office/powerpoint/2010/main" xmlns="" val="2401531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gif"/><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84984"/>
            <a:ext cx="7772400" cy="1899642"/>
          </a:xfrm>
        </p:spPr>
        <p:txBody>
          <a:bodyPr/>
          <a:lstStyle/>
          <a:p>
            <a:r>
              <a:rPr lang="en-IN" b="1" u="sng" dirty="0" smtClean="0">
                <a:solidFill>
                  <a:srgbClr val="002060"/>
                </a:solidFill>
              </a:rPr>
              <a:t>PSYCHOLOGICAL ASPECT OF REHABILITATION</a:t>
            </a:r>
            <a:endParaRPr lang="en-IN" b="1" u="sng" dirty="0">
              <a:solidFill>
                <a:srgbClr val="002060"/>
              </a:solidFill>
            </a:endParaRPr>
          </a:p>
        </p:txBody>
      </p:sp>
    </p:spTree>
    <p:extLst>
      <p:ext uri="{BB962C8B-B14F-4D97-AF65-F5344CB8AC3E}">
        <p14:creationId xmlns:p14="http://schemas.microsoft.com/office/powerpoint/2010/main" xmlns="" val="576577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Models</a:t>
            </a:r>
            <a:endParaRPr lang="en-IN" b="1" dirty="0"/>
          </a:p>
        </p:txBody>
      </p:sp>
      <p:sp>
        <p:nvSpPr>
          <p:cNvPr id="3" name="Content Placeholder 2"/>
          <p:cNvSpPr>
            <a:spLocks noGrp="1"/>
          </p:cNvSpPr>
          <p:nvPr>
            <p:ph idx="1"/>
          </p:nvPr>
        </p:nvSpPr>
        <p:spPr>
          <a:xfrm>
            <a:off x="457200" y="1600201"/>
            <a:ext cx="8229600" cy="1756792"/>
          </a:xfrm>
        </p:spPr>
        <p:txBody>
          <a:bodyPr/>
          <a:lstStyle/>
          <a:p>
            <a:r>
              <a:rPr lang="en-IN" dirty="0" smtClean="0"/>
              <a:t>Working of a psychological rehabilitation is conceptualized to be assertive to four main models, which are:</a:t>
            </a:r>
          </a:p>
          <a:p>
            <a:pPr marL="0" indent="0">
              <a:buNone/>
            </a:pPr>
            <a:endParaRPr lang="en-IN" dirty="0"/>
          </a:p>
        </p:txBody>
      </p:sp>
      <p:sp>
        <p:nvSpPr>
          <p:cNvPr id="4" name="Oval 3"/>
          <p:cNvSpPr/>
          <p:nvPr/>
        </p:nvSpPr>
        <p:spPr>
          <a:xfrm>
            <a:off x="107503" y="3140969"/>
            <a:ext cx="2592289" cy="2155872"/>
          </a:xfrm>
          <a:prstGeom prst="ellipse">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b="1" dirty="0" smtClean="0">
                <a:solidFill>
                  <a:schemeClr val="tx2"/>
                </a:solidFill>
              </a:rPr>
              <a:t>Impairment, Disability and Handicap model</a:t>
            </a:r>
            <a:endParaRPr lang="en-IN" sz="2400" b="1" dirty="0">
              <a:solidFill>
                <a:schemeClr val="tx2"/>
              </a:solidFill>
            </a:endParaRPr>
          </a:p>
        </p:txBody>
      </p:sp>
      <p:sp>
        <p:nvSpPr>
          <p:cNvPr id="5" name="Oval 4"/>
          <p:cNvSpPr/>
          <p:nvPr/>
        </p:nvSpPr>
        <p:spPr>
          <a:xfrm>
            <a:off x="2402261" y="4216168"/>
            <a:ext cx="2788243" cy="2418331"/>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400" b="1" dirty="0" smtClean="0">
                <a:solidFill>
                  <a:schemeClr val="accent3">
                    <a:lumMod val="50000"/>
                  </a:schemeClr>
                </a:solidFill>
              </a:rPr>
              <a:t>Stress, Vulnerability Coping and Competence Model </a:t>
            </a:r>
            <a:endParaRPr lang="en-IN" sz="2400" b="1" dirty="0">
              <a:solidFill>
                <a:schemeClr val="accent3">
                  <a:lumMod val="50000"/>
                </a:schemeClr>
              </a:solidFill>
            </a:endParaRPr>
          </a:p>
        </p:txBody>
      </p:sp>
      <p:sp>
        <p:nvSpPr>
          <p:cNvPr id="6" name="Oval 5"/>
          <p:cNvSpPr/>
          <p:nvPr/>
        </p:nvSpPr>
        <p:spPr>
          <a:xfrm>
            <a:off x="4572000" y="2757100"/>
            <a:ext cx="2448272" cy="2184068"/>
          </a:xfrm>
          <a:prstGeom prst="ellipse">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400" b="1" dirty="0" smtClean="0">
                <a:solidFill>
                  <a:schemeClr val="accent1">
                    <a:lumMod val="50000"/>
                  </a:schemeClr>
                </a:solidFill>
              </a:rPr>
              <a:t>Integrated model by </a:t>
            </a:r>
            <a:r>
              <a:rPr lang="en-IN" sz="2400" b="1" dirty="0" err="1" smtClean="0">
                <a:solidFill>
                  <a:schemeClr val="accent1">
                    <a:lumMod val="50000"/>
                  </a:schemeClr>
                </a:solidFill>
              </a:rPr>
              <a:t>Liberman</a:t>
            </a:r>
            <a:endParaRPr lang="en-IN" sz="2400" b="1" dirty="0">
              <a:solidFill>
                <a:schemeClr val="accent1">
                  <a:lumMod val="50000"/>
                </a:schemeClr>
              </a:solidFill>
            </a:endParaRPr>
          </a:p>
        </p:txBody>
      </p:sp>
      <p:sp>
        <p:nvSpPr>
          <p:cNvPr id="7" name="Oval 6"/>
          <p:cNvSpPr/>
          <p:nvPr/>
        </p:nvSpPr>
        <p:spPr>
          <a:xfrm>
            <a:off x="6444208" y="4218904"/>
            <a:ext cx="2699792" cy="2415595"/>
          </a:xfrm>
          <a:prstGeom prst="ellipse">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000" b="1" dirty="0" err="1" smtClean="0">
                <a:solidFill>
                  <a:schemeClr val="accent1">
                    <a:lumMod val="50000"/>
                  </a:schemeClr>
                </a:solidFill>
              </a:rPr>
              <a:t>Biopsychosocial</a:t>
            </a:r>
            <a:r>
              <a:rPr lang="en-IN" sz="2000" b="1" dirty="0" smtClean="0">
                <a:solidFill>
                  <a:schemeClr val="accent1">
                    <a:lumMod val="50000"/>
                  </a:schemeClr>
                </a:solidFill>
              </a:rPr>
              <a:t> Model</a:t>
            </a:r>
            <a:endParaRPr lang="en-IN" sz="2000" b="1" dirty="0">
              <a:solidFill>
                <a:schemeClr val="accent1">
                  <a:lumMod val="50000"/>
                </a:schemeClr>
              </a:solidFill>
            </a:endParaRPr>
          </a:p>
        </p:txBody>
      </p:sp>
      <p:sp>
        <p:nvSpPr>
          <p:cNvPr id="8" name="TextBox 7"/>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57935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p:spPr>
        <p:txBody>
          <a:bodyPr>
            <a:normAutofit fontScale="90000"/>
          </a:bodyPr>
          <a:lstStyle/>
          <a:p>
            <a:r>
              <a:rPr lang="en-IN" b="1" dirty="0" smtClean="0"/>
              <a:t>ICIDH Model for Psychiatric Rehabilitation</a:t>
            </a:r>
            <a:endParaRPr lang="en-IN" b="1" dirty="0"/>
          </a:p>
        </p:txBody>
      </p:sp>
      <p:pic>
        <p:nvPicPr>
          <p:cNvPr id="3074" name="Picture 2" descr="Revision of the International Classification of Impairments, Disabilities,  and Handicaps: Developmental issues - ScienceDirec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074" y="1556792"/>
            <a:ext cx="8506390" cy="48703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518235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Stress, Vulnerability Coping and Competence Model </a:t>
            </a:r>
            <a:endParaRPr lang="en-IN" dirty="0"/>
          </a:p>
        </p:txBody>
      </p:sp>
      <p:pic>
        <p:nvPicPr>
          <p:cNvPr id="6146" name="Picture 2" descr="Actually, the stress-diathesis model or stress vulnerability model says  that poverty can very well… | by Jordan Bray | Mediu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241" y="1505448"/>
            <a:ext cx="4908177" cy="501989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The Development of Coping: Implications for Psychopathology and Resilience  - Zimmer‐Gembeck - - Major Reference Works - Wiley Online Librar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20072" y="1772816"/>
            <a:ext cx="3657600" cy="201930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Stress Bucket | The Charity for Civil Servant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98098" y="3534428"/>
            <a:ext cx="3838398" cy="289268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302562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IN" b="1" dirty="0" smtClean="0"/>
              <a:t>Integrated Approach</a:t>
            </a:r>
            <a:endParaRPr lang="en-IN" b="1" dirty="0"/>
          </a:p>
        </p:txBody>
      </p:sp>
      <p:pic>
        <p:nvPicPr>
          <p:cNvPr id="4098" name="Picture 2" descr="An Integrated Recovery-oriented Model (IRM) for mental health services:  evolution and challenges | BMC Psychiatry | Full Tex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621071"/>
            <a:ext cx="7416824" cy="623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1565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Bio-psycho-social Model</a:t>
            </a:r>
            <a:endParaRPr lang="en-IN" b="1" dirty="0"/>
          </a:p>
        </p:txBody>
      </p:sp>
      <p:pic>
        <p:nvPicPr>
          <p:cNvPr id="5122" name="Picture 2" descr="The Biopsychosocial Model of Health | that psychology blo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0" y="1412776"/>
            <a:ext cx="5453859" cy="518457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What is the Biopsychosocial Model? How does it apply to Rehabilitation  Treatment? - Rehab U Practice Solutio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3369" y="2230698"/>
            <a:ext cx="3548731" cy="35487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49744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opsychosocial Approach for Improving the Quality Life of Persons with  Mental Illness: A Case Report from India | SpringerLin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699" y="260648"/>
            <a:ext cx="8938789" cy="64835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156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theory of youth mental health recovery from a parental perspective -  Kelly - 2019 - Child and Adolescent Mental Health - Wiley Online Libra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855" y="1052736"/>
            <a:ext cx="9143999" cy="54726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71054" y="141888"/>
            <a:ext cx="8229600" cy="922114"/>
          </a:xfrm>
        </p:spPr>
        <p:txBody>
          <a:bodyPr/>
          <a:lstStyle/>
          <a:p>
            <a:r>
              <a:rPr lang="en-IN" b="1" dirty="0" smtClean="0"/>
              <a:t>Facilitators and Barriers</a:t>
            </a:r>
            <a:endParaRPr lang="en-IN" b="1" dirty="0"/>
          </a:p>
        </p:txBody>
      </p:sp>
      <p:sp>
        <p:nvSpPr>
          <p:cNvPr id="4" name="TextBox 3"/>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54766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Aspects of Psychological Rehab</a:t>
            </a:r>
            <a:endParaRPr lang="en-IN" b="1" dirty="0"/>
          </a:p>
        </p:txBody>
      </p:sp>
      <p:sp>
        <p:nvSpPr>
          <p:cNvPr id="3" name="Content Placeholder 2"/>
          <p:cNvSpPr>
            <a:spLocks noGrp="1"/>
          </p:cNvSpPr>
          <p:nvPr>
            <p:ph idx="1"/>
          </p:nvPr>
        </p:nvSpPr>
        <p:spPr/>
        <p:txBody>
          <a:bodyPr/>
          <a:lstStyle/>
          <a:p>
            <a:pPr marL="0" indent="0">
              <a:lnSpc>
                <a:spcPct val="200000"/>
              </a:lnSpc>
              <a:buNone/>
            </a:pPr>
            <a:r>
              <a:rPr lang="en-IN" sz="2000" dirty="0" smtClean="0"/>
              <a:t>Treatment strategies often used with patients requiring psychological rehabilitation include:</a:t>
            </a:r>
          </a:p>
          <a:p>
            <a:pPr>
              <a:lnSpc>
                <a:spcPct val="200000"/>
              </a:lnSpc>
            </a:pPr>
            <a:r>
              <a:rPr lang="en-IN" sz="2000" dirty="0" smtClean="0"/>
              <a:t>Cognitive therapies</a:t>
            </a:r>
          </a:p>
          <a:p>
            <a:pPr>
              <a:lnSpc>
                <a:spcPct val="200000"/>
              </a:lnSpc>
            </a:pPr>
            <a:r>
              <a:rPr lang="en-IN" sz="2000" dirty="0" smtClean="0"/>
              <a:t>Cognitive Behavioural Therapy (Most recent therapy devised)</a:t>
            </a:r>
          </a:p>
          <a:p>
            <a:pPr>
              <a:lnSpc>
                <a:spcPct val="200000"/>
              </a:lnSpc>
            </a:pPr>
            <a:r>
              <a:rPr lang="en-IN" sz="2000" dirty="0" smtClean="0"/>
              <a:t>Skill training (considered as elementary in psychological rehabilitation)</a:t>
            </a:r>
          </a:p>
          <a:p>
            <a:endParaRPr lang="en-IN" dirty="0"/>
          </a:p>
        </p:txBody>
      </p:sp>
      <p:sp>
        <p:nvSpPr>
          <p:cNvPr id="4" name="TextBox 3"/>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799020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Cognitive Therapies</a:t>
            </a:r>
            <a:endParaRPr lang="en-IN" b="1" dirty="0"/>
          </a:p>
        </p:txBody>
      </p:sp>
      <p:pic>
        <p:nvPicPr>
          <p:cNvPr id="8194" name="Picture 2" descr="Center for Cognitive Therapy - What is Cognitive Thera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556792"/>
            <a:ext cx="4499992" cy="449999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Diagram 2"/>
          <p:cNvGraphicFramePr/>
          <p:nvPr>
            <p:extLst>
              <p:ext uri="{D42A27DB-BD31-4B8C-83A1-F6EECF244321}">
                <p14:modId xmlns:p14="http://schemas.microsoft.com/office/powerpoint/2010/main" xmlns="" val="1349860290"/>
              </p:ext>
            </p:extLst>
          </p:nvPr>
        </p:nvGraphicFramePr>
        <p:xfrm>
          <a:off x="4716016" y="2204864"/>
          <a:ext cx="4272136"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1378462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normAutofit fontScale="90000"/>
          </a:bodyPr>
          <a:lstStyle/>
          <a:p>
            <a:r>
              <a:rPr lang="en-IN" b="1" dirty="0" smtClean="0"/>
              <a:t>Cognitive Behavioural Therapy (CBT)</a:t>
            </a:r>
            <a:endParaRPr lang="en-IN" b="1" dirty="0"/>
          </a:p>
        </p:txBody>
      </p:sp>
      <p:pic>
        <p:nvPicPr>
          <p:cNvPr id="9218" name="Picture 2" descr="Cognitive Behavioral Therapy (CBT) - Anxiety Specialists of Atlant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120" y="1124744"/>
            <a:ext cx="3491880" cy="3055395"/>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CBT — Ashley J. Smith, Ph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501008"/>
            <a:ext cx="5220072" cy="3151970"/>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What is CBT (Cognitive Behavioural Therapy) and How Does it Help? - Altum  Healt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2" y="980728"/>
            <a:ext cx="2761950"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Cognitive Behavioural Therapy (CBT) - Newmarket Therapy Centr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0073" y="4180138"/>
            <a:ext cx="3923928" cy="2246975"/>
          </a:xfrm>
          <a:prstGeom prst="rect">
            <a:avLst/>
          </a:prstGeom>
          <a:noFill/>
          <a:extLst>
            <a:ext uri="{909E8E84-426E-40DD-AFC4-6F175D3DCCD1}">
              <a14:hiddenFill xmlns:a14="http://schemas.microsoft.com/office/drawing/2010/main" xmlns="">
                <a:solidFill>
                  <a:srgbClr val="FFFFFF"/>
                </a:solidFill>
              </a14:hiddenFill>
            </a:ext>
          </a:extLst>
        </p:spPr>
      </p:pic>
      <p:pic>
        <p:nvPicPr>
          <p:cNvPr id="9226" name="Picture 10" descr="Cognitive Behavioral Therapy - Psychologist NH | Karen Gillock is  Psychologist working in New Hampshir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03848" y="1124744"/>
            <a:ext cx="2736304"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9893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Contents</a:t>
            </a:r>
            <a:endParaRPr lang="en-IN" b="1" dirty="0"/>
          </a:p>
        </p:txBody>
      </p:sp>
      <p:sp>
        <p:nvSpPr>
          <p:cNvPr id="3" name="Content Placeholder 2"/>
          <p:cNvSpPr>
            <a:spLocks noGrp="1"/>
          </p:cNvSpPr>
          <p:nvPr>
            <p:ph idx="1"/>
          </p:nvPr>
        </p:nvSpPr>
        <p:spPr>
          <a:xfrm>
            <a:off x="457200" y="1412776"/>
            <a:ext cx="8229600" cy="4713387"/>
          </a:xfrm>
        </p:spPr>
        <p:txBody>
          <a:bodyPr>
            <a:normAutofit fontScale="77500" lnSpcReduction="20000"/>
          </a:bodyPr>
          <a:lstStyle/>
          <a:p>
            <a:pPr>
              <a:lnSpc>
                <a:spcPct val="200000"/>
              </a:lnSpc>
            </a:pPr>
            <a:r>
              <a:rPr lang="en-IN" sz="2400" b="1" dirty="0" smtClean="0"/>
              <a:t>Introduction to Rehabilitation Psychology</a:t>
            </a:r>
          </a:p>
          <a:p>
            <a:pPr>
              <a:lnSpc>
                <a:spcPct val="200000"/>
              </a:lnSpc>
            </a:pPr>
            <a:r>
              <a:rPr lang="en-IN" sz="2400" b="1" dirty="0" smtClean="0"/>
              <a:t>History of </a:t>
            </a:r>
            <a:r>
              <a:rPr lang="en-IN" sz="2400" b="1" dirty="0"/>
              <a:t>R</a:t>
            </a:r>
            <a:r>
              <a:rPr lang="en-IN" sz="2400" b="1" dirty="0" smtClean="0"/>
              <a:t>ehabilitation psychology</a:t>
            </a:r>
          </a:p>
          <a:p>
            <a:pPr>
              <a:lnSpc>
                <a:spcPct val="200000"/>
              </a:lnSpc>
            </a:pPr>
            <a:r>
              <a:rPr lang="en-IN" sz="2400" b="1" dirty="0" smtClean="0"/>
              <a:t>India and Rehabilitation Psychology</a:t>
            </a:r>
          </a:p>
          <a:p>
            <a:pPr>
              <a:lnSpc>
                <a:spcPct val="200000"/>
              </a:lnSpc>
            </a:pPr>
            <a:r>
              <a:rPr lang="en-IN" sz="2400" b="1" dirty="0" smtClean="0"/>
              <a:t>Indications for Rehabilitation Psychology</a:t>
            </a:r>
          </a:p>
          <a:p>
            <a:pPr>
              <a:lnSpc>
                <a:spcPct val="200000"/>
              </a:lnSpc>
            </a:pPr>
            <a:r>
              <a:rPr lang="en-IN" sz="2400" b="1" dirty="0" smtClean="0"/>
              <a:t>Models of Rehabilitation Psychology</a:t>
            </a:r>
          </a:p>
          <a:p>
            <a:pPr>
              <a:lnSpc>
                <a:spcPct val="200000"/>
              </a:lnSpc>
            </a:pPr>
            <a:r>
              <a:rPr lang="en-IN" sz="2400" b="1" dirty="0" smtClean="0"/>
              <a:t>Facilitators and Barriers of Psychological Rehabilitation</a:t>
            </a:r>
          </a:p>
          <a:p>
            <a:pPr>
              <a:lnSpc>
                <a:spcPct val="200000"/>
              </a:lnSpc>
            </a:pPr>
            <a:r>
              <a:rPr lang="en-IN" sz="2400" b="1" dirty="0" smtClean="0"/>
              <a:t>Aspects of Psychological Rehabilitation</a:t>
            </a:r>
          </a:p>
          <a:p>
            <a:pPr>
              <a:lnSpc>
                <a:spcPct val="200000"/>
              </a:lnSpc>
            </a:pPr>
            <a:r>
              <a:rPr lang="en-IN" sz="2400" b="1" dirty="0" smtClean="0"/>
              <a:t>Role of physiotherapist in Rehabilitation Psychology</a:t>
            </a:r>
          </a:p>
        </p:txBody>
      </p:sp>
    </p:spTree>
    <p:extLst>
      <p:ext uri="{BB962C8B-B14F-4D97-AF65-F5344CB8AC3E}">
        <p14:creationId xmlns:p14="http://schemas.microsoft.com/office/powerpoint/2010/main" xmlns="" val="75606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Skill training</a:t>
            </a:r>
            <a:endParaRPr lang="en-IN" b="1" dirty="0"/>
          </a:p>
        </p:txBody>
      </p:sp>
      <p:graphicFrame>
        <p:nvGraphicFramePr>
          <p:cNvPr id="4" name="Diagram 3"/>
          <p:cNvGraphicFramePr/>
          <p:nvPr>
            <p:extLst>
              <p:ext uri="{D42A27DB-BD31-4B8C-83A1-F6EECF244321}">
                <p14:modId xmlns:p14="http://schemas.microsoft.com/office/powerpoint/2010/main" xmlns="" val="2840946186"/>
              </p:ext>
            </p:extLst>
          </p:nvPr>
        </p:nvGraphicFramePr>
        <p:xfrm>
          <a:off x="0" y="1124744"/>
          <a:ext cx="9144000"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3273981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Role of PTs </a:t>
            </a:r>
            <a:endParaRPr lang="en-IN" b="1" dirty="0"/>
          </a:p>
        </p:txBody>
      </p:sp>
      <p:sp>
        <p:nvSpPr>
          <p:cNvPr id="3" name="Content Placeholder 2"/>
          <p:cNvSpPr>
            <a:spLocks noGrp="1"/>
          </p:cNvSpPr>
          <p:nvPr>
            <p:ph idx="1"/>
          </p:nvPr>
        </p:nvSpPr>
        <p:spPr>
          <a:xfrm>
            <a:off x="251520" y="1196752"/>
            <a:ext cx="8640960" cy="5328592"/>
          </a:xfrm>
        </p:spPr>
        <p:txBody>
          <a:bodyPr>
            <a:normAutofit/>
          </a:bodyPr>
          <a:lstStyle/>
          <a:p>
            <a:pPr>
              <a:lnSpc>
                <a:spcPct val="150000"/>
              </a:lnSpc>
            </a:pPr>
            <a:r>
              <a:rPr lang="en-US" sz="2000" dirty="0" smtClean="0"/>
              <a:t>Physical therapists’ are considered to be in an optimal position to treat the psychosocial and physical factors accompanying the rehabilitation process.</a:t>
            </a:r>
          </a:p>
          <a:p>
            <a:pPr>
              <a:lnSpc>
                <a:spcPct val="150000"/>
              </a:lnSpc>
            </a:pPr>
            <a:r>
              <a:rPr lang="en-US" sz="2000" dirty="0" smtClean="0"/>
              <a:t>Sports medicine has comprehensively examined the relationship between thoughts, feelings, and behaviors in regards to the psychological and behavioral responses of injury and recovery.</a:t>
            </a:r>
          </a:p>
          <a:p>
            <a:pPr>
              <a:lnSpc>
                <a:spcPct val="150000"/>
              </a:lnSpc>
            </a:pPr>
            <a:r>
              <a:rPr lang="en-US" sz="2000" dirty="0" smtClean="0"/>
              <a:t>An extensive amount of research in the field of sports medicine has investigated the psychosocial impact of athletic injuries.</a:t>
            </a:r>
          </a:p>
          <a:p>
            <a:pPr>
              <a:lnSpc>
                <a:spcPct val="150000"/>
              </a:lnSpc>
            </a:pPr>
            <a:r>
              <a:rPr lang="en-US" sz="2000" dirty="0" smtClean="0"/>
              <a:t>It is suggested that medical professionals, such as physical therapists, should provide psychological support during athlete rehabilitation, be able to effectively implement psychosocial interventions, and have the ability to recognize when referral is appropriate. </a:t>
            </a:r>
            <a:endParaRPr lang="en-IN" sz="2000" dirty="0"/>
          </a:p>
        </p:txBody>
      </p:sp>
      <p:sp>
        <p:nvSpPr>
          <p:cNvPr id="4" name="TextBox 3"/>
          <p:cNvSpPr txBox="1"/>
          <p:nvPr/>
        </p:nvSpPr>
        <p:spPr>
          <a:xfrm>
            <a:off x="102862" y="6427113"/>
            <a:ext cx="9036496" cy="430887"/>
          </a:xfrm>
          <a:prstGeom prst="rect">
            <a:avLst/>
          </a:prstGeom>
          <a:noFill/>
        </p:spPr>
        <p:txBody>
          <a:bodyPr wrap="square" rtlCol="0">
            <a:spAutoFit/>
          </a:bodyPr>
          <a:lstStyle/>
          <a:p>
            <a:r>
              <a:rPr lang="en-US" sz="1100" dirty="0" smtClean="0"/>
              <a:t>Knuth A, Ross-Stewart L, Brent C, Salerno R. Psychological Aspects of Rehabilitation as Perceived by Physical Therapists. J </a:t>
            </a:r>
            <a:r>
              <a:rPr lang="en-US" sz="1100" dirty="0" err="1" smtClean="0"/>
              <a:t>Phy</a:t>
            </a:r>
            <a:r>
              <a:rPr lang="en-US" sz="1100" dirty="0" smtClean="0"/>
              <a:t> Fit Treatment &amp; Sports. 2018; 2(1): 555579</a:t>
            </a:r>
            <a:endParaRPr lang="en-IN" sz="1100" dirty="0"/>
          </a:p>
        </p:txBody>
      </p:sp>
    </p:spTree>
    <p:extLst>
      <p:ext uri="{BB962C8B-B14F-4D97-AF65-F5344CB8AC3E}">
        <p14:creationId xmlns:p14="http://schemas.microsoft.com/office/powerpoint/2010/main" xmlns="" val="3779122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dirty="0" smtClean="0"/>
              <a:t>Role of PTs </a:t>
            </a:r>
            <a:endParaRPr lang="en-IN" dirty="0"/>
          </a:p>
        </p:txBody>
      </p:sp>
      <p:sp>
        <p:nvSpPr>
          <p:cNvPr id="4" name="Content Placeholder 3"/>
          <p:cNvSpPr>
            <a:spLocks noGrp="1"/>
          </p:cNvSpPr>
          <p:nvPr>
            <p:ph idx="1"/>
          </p:nvPr>
        </p:nvSpPr>
        <p:spPr>
          <a:xfrm>
            <a:off x="179512" y="1268760"/>
            <a:ext cx="8784976" cy="5184576"/>
          </a:xfrm>
        </p:spPr>
        <p:txBody>
          <a:bodyPr>
            <a:normAutofit/>
          </a:bodyPr>
          <a:lstStyle/>
          <a:p>
            <a:pPr>
              <a:lnSpc>
                <a:spcPct val="150000"/>
              </a:lnSpc>
            </a:pPr>
            <a:r>
              <a:rPr lang="en-US" sz="2000" dirty="0" smtClean="0"/>
              <a:t>Good rapport and communication have been associated with greater adherence to the rehabilitation program, increased motivation, and better recovery.</a:t>
            </a:r>
          </a:p>
          <a:p>
            <a:pPr>
              <a:lnSpc>
                <a:spcPct val="150000"/>
              </a:lnSpc>
            </a:pPr>
            <a:r>
              <a:rPr lang="en-US" sz="2000" dirty="0" smtClean="0"/>
              <a:t>When used in conjunction, the integrated model of psychological response and the bio-psychosocial model of sport injury rehabilitation provide a broader framework of the psychological and social factors impeding the rehabilitation program than the one originally outlined by Engel.</a:t>
            </a:r>
          </a:p>
          <a:p>
            <a:pPr>
              <a:lnSpc>
                <a:spcPct val="150000"/>
              </a:lnSpc>
            </a:pPr>
            <a:r>
              <a:rPr lang="en-US" sz="2000" dirty="0" smtClean="0"/>
              <a:t>It is evident that physical therapists need to address both physical and psychological aspects of their patients.</a:t>
            </a:r>
            <a:endParaRPr lang="en-IN" sz="2000" dirty="0"/>
          </a:p>
        </p:txBody>
      </p:sp>
      <p:sp>
        <p:nvSpPr>
          <p:cNvPr id="5" name="TextBox 4"/>
          <p:cNvSpPr txBox="1"/>
          <p:nvPr/>
        </p:nvSpPr>
        <p:spPr>
          <a:xfrm>
            <a:off x="102862" y="6427113"/>
            <a:ext cx="9036496" cy="430887"/>
          </a:xfrm>
          <a:prstGeom prst="rect">
            <a:avLst/>
          </a:prstGeom>
          <a:noFill/>
        </p:spPr>
        <p:txBody>
          <a:bodyPr wrap="square" rtlCol="0">
            <a:spAutoFit/>
          </a:bodyPr>
          <a:lstStyle/>
          <a:p>
            <a:r>
              <a:rPr lang="en-US" sz="1100" dirty="0" smtClean="0"/>
              <a:t>Knuth A, Ross-Stewart L, Brent C, Salerno R. Psychological Aspects of Rehabilitation as Perceived by Physical Therapists. J </a:t>
            </a:r>
            <a:r>
              <a:rPr lang="en-US" sz="1100" dirty="0" err="1" smtClean="0"/>
              <a:t>Phy</a:t>
            </a:r>
            <a:r>
              <a:rPr lang="en-US" sz="1100" dirty="0" smtClean="0"/>
              <a:t> Fit Treatment &amp; Sports. 2018; 2(1): 555579</a:t>
            </a:r>
            <a:endParaRPr lang="en-IN" sz="1100" dirty="0"/>
          </a:p>
        </p:txBody>
      </p:sp>
    </p:spTree>
    <p:extLst>
      <p:ext uri="{BB962C8B-B14F-4D97-AF65-F5344CB8AC3E}">
        <p14:creationId xmlns:p14="http://schemas.microsoft.com/office/powerpoint/2010/main" xmlns="" val="396980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normAutofit/>
          </a:bodyPr>
          <a:lstStyle/>
          <a:p>
            <a:pPr>
              <a:buNone/>
            </a:pPr>
            <a:r>
              <a:rPr lang="en-US" sz="9600" dirty="0" smtClean="0"/>
              <a:t>    Thank You</a:t>
            </a:r>
            <a:endParaRPr lang="en-US" sz="9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IN" b="1" dirty="0" smtClean="0"/>
              <a:t>Introduction </a:t>
            </a:r>
            <a:endParaRPr lang="en-IN" b="1" dirty="0"/>
          </a:p>
        </p:txBody>
      </p:sp>
      <p:sp>
        <p:nvSpPr>
          <p:cNvPr id="3" name="Content Placeholder 2"/>
          <p:cNvSpPr>
            <a:spLocks noGrp="1"/>
          </p:cNvSpPr>
          <p:nvPr>
            <p:ph idx="1"/>
          </p:nvPr>
        </p:nvSpPr>
        <p:spPr>
          <a:xfrm>
            <a:off x="251520" y="1196752"/>
            <a:ext cx="8712968" cy="5184576"/>
          </a:xfrm>
        </p:spPr>
        <p:txBody>
          <a:bodyPr/>
          <a:lstStyle/>
          <a:p>
            <a:pPr marL="0" indent="0" algn="ctr">
              <a:buNone/>
            </a:pPr>
            <a:r>
              <a:rPr lang="en-IN" sz="2000" dirty="0" smtClean="0"/>
              <a:t>“</a:t>
            </a:r>
            <a:r>
              <a:rPr lang="en-US" sz="2000" b="1" dirty="0"/>
              <a:t>Rehabilitation Psychology</a:t>
            </a:r>
            <a:r>
              <a:rPr lang="en-US" sz="2000" dirty="0"/>
              <a:t> is a specialty area of psychology aimed at maximizing the independence, functional status, health, and social participation of individuals with disabilities and chronic health conditions overall and specifically with gaining and advancing with </a:t>
            </a:r>
            <a:r>
              <a:rPr lang="en-US" sz="2000" dirty="0" smtClean="0"/>
              <a:t>employment”</a:t>
            </a:r>
          </a:p>
          <a:p>
            <a:pPr marL="0" indent="0" algn="ctr">
              <a:buNone/>
            </a:pPr>
            <a:r>
              <a:rPr lang="en-US" sz="2000" dirty="0" smtClean="0"/>
              <a:t>OR</a:t>
            </a:r>
          </a:p>
          <a:p>
            <a:pPr marL="0" indent="0" algn="ctr">
              <a:buNone/>
            </a:pPr>
            <a:r>
              <a:rPr lang="en-US" sz="2000" dirty="0" smtClean="0"/>
              <a:t>“</a:t>
            </a:r>
            <a:r>
              <a:rPr lang="en-US" sz="2000" b="1" dirty="0" smtClean="0"/>
              <a:t>Rehabilitation </a:t>
            </a:r>
            <a:r>
              <a:rPr lang="en-US" sz="2000" b="1" dirty="0"/>
              <a:t>psychology </a:t>
            </a:r>
            <a:r>
              <a:rPr lang="en-US" sz="2000" dirty="0"/>
              <a:t>is a specialty area within psychology that focuses on the study and application of psychological knowledge and skills on behalf of individuals with disabilities and chronic health conditions in order to maximize health and welfare, independence and choice, functional abilities, and social role </a:t>
            </a:r>
            <a:r>
              <a:rPr lang="en-US" sz="2000" dirty="0" smtClean="0"/>
              <a:t>participation”</a:t>
            </a:r>
          </a:p>
          <a:p>
            <a:pPr marL="0" indent="0" algn="ctr">
              <a:buNone/>
            </a:pPr>
            <a:r>
              <a:rPr lang="en-US" sz="2000" dirty="0" smtClean="0"/>
              <a:t>OR</a:t>
            </a:r>
          </a:p>
          <a:p>
            <a:pPr marL="0" indent="0" algn="ctr">
              <a:buNone/>
            </a:pPr>
            <a:r>
              <a:rPr lang="en-US" sz="2000" dirty="0" smtClean="0"/>
              <a:t>“ A </a:t>
            </a:r>
            <a:r>
              <a:rPr lang="en-US" sz="2000" b="1" dirty="0" smtClean="0"/>
              <a:t>rehabilitation psychology </a:t>
            </a:r>
            <a:r>
              <a:rPr lang="en-US" sz="2000" dirty="0" smtClean="0"/>
              <a:t>is that particular stream of physical medicine which deals with the psychological aspects like cognition mental health, mood, emotions, affection, disgrace, anxiety and other experiences which an individual or an athlete undergoes in day to day life” </a:t>
            </a:r>
            <a:endParaRPr lang="en-IN" sz="2000" dirty="0"/>
          </a:p>
        </p:txBody>
      </p:sp>
      <p:sp>
        <p:nvSpPr>
          <p:cNvPr id="4" name="TextBox 3"/>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173824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712968" cy="5400600"/>
          </a:xfrm>
        </p:spPr>
        <p:txBody>
          <a:bodyPr>
            <a:noAutofit/>
          </a:bodyPr>
          <a:lstStyle/>
          <a:p>
            <a:pPr>
              <a:lnSpc>
                <a:spcPct val="150000"/>
              </a:lnSpc>
            </a:pPr>
            <a:r>
              <a:rPr lang="en-US" sz="2000" dirty="0" smtClean="0"/>
              <a:t>Deals with assessment </a:t>
            </a:r>
            <a:r>
              <a:rPr lang="en-US" sz="2000" dirty="0"/>
              <a:t>and treatment may include the following areas: psychosocial, cognitive, behavioral, and functional status, self-esteem, coping skills, and quality of </a:t>
            </a:r>
            <a:r>
              <a:rPr lang="en-US" sz="2000" dirty="0" smtClean="0"/>
              <a:t>life.</a:t>
            </a:r>
          </a:p>
          <a:p>
            <a:pPr>
              <a:lnSpc>
                <a:spcPct val="150000"/>
              </a:lnSpc>
            </a:pPr>
            <a:r>
              <a:rPr lang="en-US" sz="2000" dirty="0"/>
              <a:t>Rehabilitation psychologists provide clinical services in varied healthcare settings, including acute care hospitals, inpatient and outpatient rehabilitation centers, assisted living centers, long-term care facilities, specialty clinics, and community </a:t>
            </a:r>
            <a:r>
              <a:rPr lang="en-US" sz="2000" dirty="0" smtClean="0"/>
              <a:t>agencies.</a:t>
            </a:r>
          </a:p>
          <a:p>
            <a:pPr>
              <a:lnSpc>
                <a:spcPct val="150000"/>
              </a:lnSpc>
            </a:pPr>
            <a:r>
              <a:rPr lang="en-US" sz="2000" dirty="0" smtClean="0"/>
              <a:t>A rehabilitation psychologist addresses that psychosocial factors, in relation to patients’ experience of pain, may explain why some patients are unable to make a full recovery.</a:t>
            </a:r>
          </a:p>
        </p:txBody>
      </p:sp>
      <p:sp>
        <p:nvSpPr>
          <p:cNvPr id="4" name="Title 1"/>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smtClean="0"/>
              <a:t>Introduction </a:t>
            </a:r>
            <a:endParaRPr lang="en-IN" b="1" dirty="0"/>
          </a:p>
        </p:txBody>
      </p:sp>
      <p:sp>
        <p:nvSpPr>
          <p:cNvPr id="5" name="TextBox 4"/>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3719069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lstStyle/>
          <a:p>
            <a:r>
              <a:rPr lang="en-IN" b="1" dirty="0" smtClean="0"/>
              <a:t>History </a:t>
            </a:r>
            <a:endParaRPr lang="en-IN" b="1" dirty="0"/>
          </a:p>
        </p:txBody>
      </p:sp>
      <p:sp>
        <p:nvSpPr>
          <p:cNvPr id="3" name="Content Placeholder 2"/>
          <p:cNvSpPr>
            <a:spLocks noGrp="1"/>
          </p:cNvSpPr>
          <p:nvPr>
            <p:ph idx="1"/>
          </p:nvPr>
        </p:nvSpPr>
        <p:spPr>
          <a:xfrm>
            <a:off x="179512" y="980728"/>
            <a:ext cx="8784976" cy="5472608"/>
          </a:xfrm>
        </p:spPr>
        <p:txBody>
          <a:bodyPr>
            <a:noAutofit/>
          </a:bodyPr>
          <a:lstStyle/>
          <a:p>
            <a:pPr>
              <a:lnSpc>
                <a:spcPct val="150000"/>
              </a:lnSpc>
            </a:pPr>
            <a:r>
              <a:rPr lang="en-IN" sz="1600" dirty="0" smtClean="0"/>
              <a:t>Rehabilitation came into existence after the World Wars and because of their soldiers and activists working that time.</a:t>
            </a:r>
          </a:p>
          <a:p>
            <a:pPr>
              <a:lnSpc>
                <a:spcPct val="150000"/>
              </a:lnSpc>
            </a:pPr>
            <a:r>
              <a:rPr lang="en-IN" sz="1600" dirty="0" smtClean="0"/>
              <a:t>Medicine has always been keen on findings solutions to problems which not only last long but also consider rehabilitation in the centre stream of treatment line.</a:t>
            </a:r>
          </a:p>
          <a:p>
            <a:pPr>
              <a:lnSpc>
                <a:spcPct val="150000"/>
              </a:lnSpc>
            </a:pPr>
            <a:r>
              <a:rPr lang="en-IN" sz="1600" dirty="0" smtClean="0"/>
              <a:t>Psychological aspects of rehabilitation is said to have been originated and conceptualized in 1960s and 1970s.</a:t>
            </a:r>
          </a:p>
          <a:p>
            <a:pPr>
              <a:lnSpc>
                <a:spcPct val="150000"/>
              </a:lnSpc>
            </a:pPr>
            <a:r>
              <a:rPr lang="en-IN" sz="1600" dirty="0" smtClean="0"/>
              <a:t>Along with rehabilitation taking mainstream into treatment psychological aspects have been illustrated as important parameter by the World Health Organization.</a:t>
            </a:r>
          </a:p>
          <a:p>
            <a:pPr>
              <a:lnSpc>
                <a:spcPct val="150000"/>
              </a:lnSpc>
            </a:pPr>
            <a:r>
              <a:rPr lang="en-IN" sz="1600" dirty="0" smtClean="0"/>
              <a:t>Previously, psychological rehabilitation was provided by doctors and nurses along side main medications.</a:t>
            </a:r>
          </a:p>
          <a:p>
            <a:pPr>
              <a:lnSpc>
                <a:spcPct val="150000"/>
              </a:lnSpc>
            </a:pPr>
            <a:r>
              <a:rPr lang="en-IN" sz="1600" dirty="0" smtClean="0"/>
              <a:t>Present scenario has resulted in an increase of these therapies being provided by professional psychiatrists, physiotherapists, occupational therapists and sometimes vocational therapists. </a:t>
            </a:r>
          </a:p>
          <a:p>
            <a:pPr>
              <a:lnSpc>
                <a:spcPct val="150000"/>
              </a:lnSpc>
            </a:pPr>
            <a:r>
              <a:rPr lang="en-IN" sz="1600" dirty="0" smtClean="0"/>
              <a:t>Worldwide, these services are being rendered by specialized Psychological therapists but many countries have incorporated dealing of such patients under Sports Rehabilitation Specialists. </a:t>
            </a:r>
          </a:p>
        </p:txBody>
      </p:sp>
      <p:sp>
        <p:nvSpPr>
          <p:cNvPr id="4" name="TextBox 3"/>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49183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IN" b="1" dirty="0" smtClean="0"/>
              <a:t>Detailed History at a Glance</a:t>
            </a:r>
            <a:endParaRPr lang="en-IN" b="1" dirty="0"/>
          </a:p>
        </p:txBody>
      </p:sp>
      <p:graphicFrame>
        <p:nvGraphicFramePr>
          <p:cNvPr id="4" name="Diagram 3"/>
          <p:cNvGraphicFramePr/>
          <p:nvPr>
            <p:extLst>
              <p:ext uri="{D42A27DB-BD31-4B8C-83A1-F6EECF244321}">
                <p14:modId xmlns:p14="http://schemas.microsoft.com/office/powerpoint/2010/main" xmlns="" val="2656753599"/>
              </p:ext>
            </p:extLst>
          </p:nvPr>
        </p:nvGraphicFramePr>
        <p:xfrm>
          <a:off x="107504" y="548680"/>
          <a:ext cx="9036496"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3371467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68760"/>
            <a:ext cx="8928992" cy="5400600"/>
          </a:xfrm>
        </p:spPr>
        <p:txBody>
          <a:bodyPr>
            <a:normAutofit/>
          </a:bodyPr>
          <a:lstStyle/>
          <a:p>
            <a:pPr>
              <a:lnSpc>
                <a:spcPct val="150000"/>
              </a:lnSpc>
            </a:pPr>
            <a:r>
              <a:rPr lang="en-IN" sz="1400" dirty="0" smtClean="0"/>
              <a:t>In </a:t>
            </a:r>
            <a:r>
              <a:rPr lang="en-IN" sz="1400" dirty="0"/>
              <a:t>I</a:t>
            </a:r>
            <a:r>
              <a:rPr lang="en-IN" sz="1400" dirty="0" smtClean="0"/>
              <a:t>ndia, rehabilitation psychologists render their services through various modes.</a:t>
            </a:r>
          </a:p>
          <a:p>
            <a:pPr>
              <a:lnSpc>
                <a:spcPct val="150000"/>
              </a:lnSpc>
            </a:pPr>
            <a:r>
              <a:rPr lang="en-IN" sz="1400" dirty="0"/>
              <a:t>P</a:t>
            </a:r>
            <a:r>
              <a:rPr lang="en-IN" sz="1400" dirty="0" smtClean="0"/>
              <a:t>sychiatric rehabilitation in India is in dynamic growth since the 1990s.</a:t>
            </a:r>
          </a:p>
          <a:p>
            <a:pPr>
              <a:lnSpc>
                <a:spcPct val="150000"/>
              </a:lnSpc>
            </a:pPr>
            <a:r>
              <a:rPr lang="en-IN" sz="1400" dirty="0" smtClean="0"/>
              <a:t>Three sectors which hire the most amount of these personnel in India include Hospital sector, NGOs and community initiatives.</a:t>
            </a:r>
          </a:p>
          <a:p>
            <a:pPr>
              <a:lnSpc>
                <a:spcPct val="150000"/>
              </a:lnSpc>
            </a:pPr>
            <a:r>
              <a:rPr lang="en-IN" sz="1400" dirty="0" smtClean="0"/>
              <a:t>Organized and financed government aided Psychosocial rehabilitation centres are still scarce and 60% of them remained on papers only.</a:t>
            </a:r>
          </a:p>
          <a:p>
            <a:pPr>
              <a:lnSpc>
                <a:spcPct val="150000"/>
              </a:lnSpc>
            </a:pPr>
            <a:r>
              <a:rPr lang="en-IN" sz="1400" dirty="0" smtClean="0"/>
              <a:t>NHRC report of 1999 states that 63% hospitals had a general rehabilitation service for all the aspects of rehabilitation throughout the country.</a:t>
            </a:r>
          </a:p>
          <a:p>
            <a:pPr>
              <a:lnSpc>
                <a:spcPct val="150000"/>
              </a:lnSpc>
            </a:pPr>
            <a:r>
              <a:rPr lang="en-IN" sz="1400" dirty="0" smtClean="0"/>
              <a:t>Well known NGOs in India like Medical Pastoral Association in Bangalore, Richmond Fund Society, Schizophrenia Research Foundation  (SCARF) at Chennai, etc. are providing not only residential facilities  but vocational facilities at their centres. </a:t>
            </a:r>
          </a:p>
          <a:p>
            <a:pPr>
              <a:lnSpc>
                <a:spcPct val="150000"/>
              </a:lnSpc>
            </a:pPr>
            <a:r>
              <a:rPr lang="en-IN" sz="1400" dirty="0" smtClean="0"/>
              <a:t>25+ day care centres work all over India with majority of them being in South India.</a:t>
            </a:r>
          </a:p>
          <a:p>
            <a:pPr>
              <a:lnSpc>
                <a:spcPct val="150000"/>
              </a:lnSpc>
            </a:pPr>
            <a:r>
              <a:rPr lang="en-IN" sz="1400" dirty="0" smtClean="0"/>
              <a:t>Training of skilled professionals for jobs in this sector is usually taken up by the Rehabilitation Council of India in association with the Indian Psychiatric Society, Indian Association of Social Psychology, World Association of Psychosocial Rehabilitation, etc. </a:t>
            </a:r>
          </a:p>
        </p:txBody>
      </p:sp>
      <p:sp>
        <p:nvSpPr>
          <p:cNvPr id="4" name="Title 1"/>
          <p:cNvSpPr>
            <a:spLocks noGrp="1"/>
          </p:cNvSpPr>
          <p:nvPr>
            <p:ph type="title"/>
          </p:nvPr>
        </p:nvSpPr>
        <p:spPr/>
        <p:txBody>
          <a:bodyPr>
            <a:normAutofit fontScale="90000"/>
          </a:bodyPr>
          <a:lstStyle/>
          <a:p>
            <a:r>
              <a:rPr lang="en-IN" b="1" dirty="0" smtClean="0"/>
              <a:t>India and Rehabilitation Psychology</a:t>
            </a:r>
            <a:endParaRPr lang="en-IN" b="1" dirty="0"/>
          </a:p>
        </p:txBody>
      </p:sp>
      <p:sp>
        <p:nvSpPr>
          <p:cNvPr id="5" name="TextBox 4"/>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510435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F] Psychology and Medical Rehabilitation: Moving Toward a Consumer-Driven  Health Care System | Semantic Schola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88639"/>
            <a:ext cx="7704856" cy="403244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9752" y="4213270"/>
            <a:ext cx="4896544" cy="2636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0744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IN" b="1" dirty="0" smtClean="0"/>
              <a:t>Indications </a:t>
            </a:r>
            <a:endParaRPr lang="en-IN" b="1" dirty="0"/>
          </a:p>
        </p:txBody>
      </p:sp>
      <p:graphicFrame>
        <p:nvGraphicFramePr>
          <p:cNvPr id="6" name="Diagram 5"/>
          <p:cNvGraphicFramePr/>
          <p:nvPr>
            <p:extLst>
              <p:ext uri="{D42A27DB-BD31-4B8C-83A1-F6EECF244321}">
                <p14:modId xmlns:p14="http://schemas.microsoft.com/office/powerpoint/2010/main" xmlns="" val="727212293"/>
              </p:ext>
            </p:extLst>
          </p:nvPr>
        </p:nvGraphicFramePr>
        <p:xfrm>
          <a:off x="0" y="908720"/>
          <a:ext cx="91440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2862" y="6427113"/>
            <a:ext cx="9036496" cy="400110"/>
          </a:xfrm>
          <a:prstGeom prst="rect">
            <a:avLst/>
          </a:prstGeom>
          <a:noFill/>
        </p:spPr>
        <p:txBody>
          <a:bodyPr wrap="square" rtlCol="0">
            <a:spAutoFit/>
          </a:bodyPr>
          <a:lstStyle/>
          <a:p>
            <a:r>
              <a:rPr lang="en-US" sz="1000" dirty="0" smtClean="0"/>
              <a:t>Knuth A, Ross-Stewart L, Brent C, Salerno R. Psychological Aspects of Rehabilitation as Perceived by Physical Therapists. J </a:t>
            </a:r>
            <a:r>
              <a:rPr lang="en-US" sz="1000" dirty="0" err="1" smtClean="0"/>
              <a:t>Phy</a:t>
            </a:r>
            <a:r>
              <a:rPr lang="en-US" sz="1000" dirty="0" smtClean="0"/>
              <a:t> Fit Treatment &amp; Sports. 2018; 2(1): 5555</a:t>
            </a:r>
          </a:p>
          <a:p>
            <a:r>
              <a:rPr lang="en-IN" sz="1000" dirty="0" smtClean="0"/>
              <a:t>M </a:t>
            </a:r>
            <a:r>
              <a:rPr lang="en-IN" sz="1000" dirty="0" err="1" smtClean="0"/>
              <a:t>Sarada</a:t>
            </a:r>
            <a:r>
              <a:rPr lang="en-IN" sz="1000" dirty="0" smtClean="0"/>
              <a:t> </a:t>
            </a:r>
            <a:r>
              <a:rPr lang="en-IN" sz="1000" dirty="0" err="1" smtClean="0"/>
              <a:t>Menon</a:t>
            </a:r>
            <a:r>
              <a:rPr lang="en-IN" sz="1000" dirty="0" smtClean="0"/>
              <a:t>; Psychosocial Rehabilitation; NIMHANS Journal; 14(4) 1996; 29-305</a:t>
            </a:r>
            <a:endParaRPr lang="en-IN" sz="1000" dirty="0"/>
          </a:p>
        </p:txBody>
      </p:sp>
    </p:spTree>
    <p:extLst>
      <p:ext uri="{BB962C8B-B14F-4D97-AF65-F5344CB8AC3E}">
        <p14:creationId xmlns:p14="http://schemas.microsoft.com/office/powerpoint/2010/main" xmlns="" val="2275489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1990</Words>
  <Application>Microsoft Office PowerPoint</Application>
  <PresentationFormat>On-screen Show (4:3)</PresentationFormat>
  <Paragraphs>145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PSYCHOLOGICAL ASPECT OF REHABILITATION</vt:lpstr>
      <vt:lpstr>Contents</vt:lpstr>
      <vt:lpstr>Introduction </vt:lpstr>
      <vt:lpstr>Slide 4</vt:lpstr>
      <vt:lpstr>History </vt:lpstr>
      <vt:lpstr>Detailed History at a Glance</vt:lpstr>
      <vt:lpstr>India and Rehabilitation Psychology</vt:lpstr>
      <vt:lpstr>Slide 8</vt:lpstr>
      <vt:lpstr>Indications </vt:lpstr>
      <vt:lpstr>Models</vt:lpstr>
      <vt:lpstr>ICIDH Model for Psychiatric Rehabilitation</vt:lpstr>
      <vt:lpstr>Stress, Vulnerability Coping and Competence Model </vt:lpstr>
      <vt:lpstr>Integrated Approach</vt:lpstr>
      <vt:lpstr>Bio-psycho-social Model</vt:lpstr>
      <vt:lpstr>Slide 15</vt:lpstr>
      <vt:lpstr>Facilitators and Barriers</vt:lpstr>
      <vt:lpstr>Aspects of Psychological Rehab</vt:lpstr>
      <vt:lpstr>Cognitive Therapies</vt:lpstr>
      <vt:lpstr>Cognitive Behavioural Therapy (CBT)</vt:lpstr>
      <vt:lpstr>Skill training</vt:lpstr>
      <vt:lpstr>Role of PTs </vt:lpstr>
      <vt:lpstr>Role of PTs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ASPECT OF REHABILITATION</dc:title>
  <dc:creator>apporva</dc:creator>
  <cp:lastModifiedBy>Hp</cp:lastModifiedBy>
  <cp:revision>28</cp:revision>
  <dcterms:created xsi:type="dcterms:W3CDTF">2022-01-17T12:33:38Z</dcterms:created>
  <dcterms:modified xsi:type="dcterms:W3CDTF">2022-01-22T06:49:01Z</dcterms:modified>
</cp:coreProperties>
</file>