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318" r:id="rId4"/>
    <p:sldId id="305" r:id="rId5"/>
    <p:sldId id="281" r:id="rId6"/>
    <p:sldId id="324" r:id="rId7"/>
    <p:sldId id="308" r:id="rId8"/>
    <p:sldId id="325" r:id="rId9"/>
    <p:sldId id="326" r:id="rId10"/>
    <p:sldId id="304" r:id="rId11"/>
    <p:sldId id="327" r:id="rId12"/>
    <p:sldId id="314" r:id="rId13"/>
    <p:sldId id="331" r:id="rId14"/>
    <p:sldId id="328" r:id="rId15"/>
    <p:sldId id="315" r:id="rId16"/>
    <p:sldId id="329" r:id="rId17"/>
    <p:sldId id="261" r:id="rId18"/>
    <p:sldId id="317" r:id="rId19"/>
    <p:sldId id="262" r:id="rId20"/>
    <p:sldId id="278" r:id="rId21"/>
    <p:sldId id="279" r:id="rId22"/>
    <p:sldId id="330" r:id="rId23"/>
    <p:sldId id="316" r:id="rId24"/>
    <p:sldId id="294" r:id="rId25"/>
    <p:sldId id="295" r:id="rId26"/>
    <p:sldId id="33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shat agarwal" initials="aa" lastIdx="2" clrIdx="0">
    <p:extLst>
      <p:ext uri="{19B8F6BF-5375-455C-9EA6-DF929625EA0E}">
        <p15:presenceInfo xmlns:p15="http://schemas.microsoft.com/office/powerpoint/2012/main" userId="0aa3d2ecd0f5c6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shat agarwal" userId="0aa3d2ecd0f5c65f" providerId="LiveId" clId="{132F5D24-A010-4ED0-BFEF-9179B7A132EA}"/>
    <pc:docChg chg="undo redo custSel addSld delSld modSld sldOrd">
      <pc:chgData name="akshat agarwal" userId="0aa3d2ecd0f5c65f" providerId="LiveId" clId="{132F5D24-A010-4ED0-BFEF-9179B7A132EA}" dt="2021-02-09T07:42:36.053" v="1149" actId="20577"/>
      <pc:docMkLst>
        <pc:docMk/>
      </pc:docMkLst>
      <pc:sldChg chg="modSp del mod">
        <pc:chgData name="akshat agarwal" userId="0aa3d2ecd0f5c65f" providerId="LiveId" clId="{132F5D24-A010-4ED0-BFEF-9179B7A132EA}" dt="2021-01-18T08:14:01.933" v="9" actId="2696"/>
        <pc:sldMkLst>
          <pc:docMk/>
          <pc:sldMk cId="2003484960" sldId="258"/>
        </pc:sldMkLst>
        <pc:spChg chg="mod">
          <ac:chgData name="akshat agarwal" userId="0aa3d2ecd0f5c65f" providerId="LiveId" clId="{132F5D24-A010-4ED0-BFEF-9179B7A132EA}" dt="2021-01-18T08:11:30.956" v="8" actId="20577"/>
          <ac:spMkLst>
            <pc:docMk/>
            <pc:sldMk cId="2003484960" sldId="258"/>
            <ac:spMk id="2" creationId="{B25DAAC7-7FD9-43C7-A64F-B5D339AC8C50}"/>
          </ac:spMkLst>
        </pc:spChg>
      </pc:sldChg>
      <pc:sldChg chg="del">
        <pc:chgData name="akshat agarwal" userId="0aa3d2ecd0f5c65f" providerId="LiveId" clId="{132F5D24-A010-4ED0-BFEF-9179B7A132EA}" dt="2021-01-18T08:29:32.104" v="179" actId="2696"/>
        <pc:sldMkLst>
          <pc:docMk/>
          <pc:sldMk cId="3848636784" sldId="260"/>
        </pc:sldMkLst>
      </pc:sldChg>
      <pc:sldChg chg="modSp mod">
        <pc:chgData name="akshat agarwal" userId="0aa3d2ecd0f5c65f" providerId="LiveId" clId="{132F5D24-A010-4ED0-BFEF-9179B7A132EA}" dt="2021-01-18T08:35:52.986" v="281" actId="20577"/>
        <pc:sldMkLst>
          <pc:docMk/>
          <pc:sldMk cId="739730822" sldId="261"/>
        </pc:sldMkLst>
        <pc:spChg chg="mod">
          <ac:chgData name="akshat agarwal" userId="0aa3d2ecd0f5c65f" providerId="LiveId" clId="{132F5D24-A010-4ED0-BFEF-9179B7A132EA}" dt="2021-01-18T08:34:25.477" v="260"/>
          <ac:spMkLst>
            <pc:docMk/>
            <pc:sldMk cId="739730822" sldId="261"/>
            <ac:spMk id="2" creationId="{8BAD5655-BCDF-40FA-A47E-4DD5FFBA0CCE}"/>
          </ac:spMkLst>
        </pc:spChg>
        <pc:spChg chg="mod">
          <ac:chgData name="akshat agarwal" userId="0aa3d2ecd0f5c65f" providerId="LiveId" clId="{132F5D24-A010-4ED0-BFEF-9179B7A132EA}" dt="2021-01-18T08:35:52.986" v="281" actId="20577"/>
          <ac:spMkLst>
            <pc:docMk/>
            <pc:sldMk cId="739730822" sldId="261"/>
            <ac:spMk id="3" creationId="{5CF9A1AF-E48C-4EBA-9DA4-16D6DA38DD39}"/>
          </ac:spMkLst>
        </pc:spChg>
      </pc:sldChg>
      <pc:sldChg chg="modSp mod ord">
        <pc:chgData name="akshat agarwal" userId="0aa3d2ecd0f5c65f" providerId="LiveId" clId="{132F5D24-A010-4ED0-BFEF-9179B7A132EA}" dt="2021-01-18T10:14:41.930" v="783" actId="13926"/>
        <pc:sldMkLst>
          <pc:docMk/>
          <pc:sldMk cId="3591486313" sldId="262"/>
        </pc:sldMkLst>
        <pc:spChg chg="mod">
          <ac:chgData name="akshat agarwal" userId="0aa3d2ecd0f5c65f" providerId="LiveId" clId="{132F5D24-A010-4ED0-BFEF-9179B7A132EA}" dt="2021-01-18T10:14:41.930" v="783" actId="13926"/>
          <ac:spMkLst>
            <pc:docMk/>
            <pc:sldMk cId="3591486313" sldId="262"/>
            <ac:spMk id="3" creationId="{BAEF6A92-1223-490A-ACCC-C53D957C8B99}"/>
          </ac:spMkLst>
        </pc:spChg>
      </pc:sldChg>
      <pc:sldChg chg="modSp mod ord">
        <pc:chgData name="akshat agarwal" userId="0aa3d2ecd0f5c65f" providerId="LiveId" clId="{132F5D24-A010-4ED0-BFEF-9179B7A132EA}" dt="2021-02-09T07:42:36.053" v="1149" actId="20577"/>
        <pc:sldMkLst>
          <pc:docMk/>
          <pc:sldMk cId="2527316" sldId="265"/>
        </pc:sldMkLst>
        <pc:spChg chg="mod">
          <ac:chgData name="akshat agarwal" userId="0aa3d2ecd0f5c65f" providerId="LiveId" clId="{132F5D24-A010-4ED0-BFEF-9179B7A132EA}" dt="2021-02-09T07:42:29.464" v="1146" actId="20577"/>
          <ac:spMkLst>
            <pc:docMk/>
            <pc:sldMk cId="2527316" sldId="265"/>
            <ac:spMk id="2" creationId="{839976BF-A24F-4E1E-A87A-00F06917F6BF}"/>
          </ac:spMkLst>
        </pc:spChg>
        <pc:spChg chg="mod">
          <ac:chgData name="akshat agarwal" userId="0aa3d2ecd0f5c65f" providerId="LiveId" clId="{132F5D24-A010-4ED0-BFEF-9179B7A132EA}" dt="2021-02-09T07:42:36.053" v="1149" actId="20577"/>
          <ac:spMkLst>
            <pc:docMk/>
            <pc:sldMk cId="2527316" sldId="265"/>
            <ac:spMk id="3" creationId="{6A17CB01-F71B-4AFD-97EA-A47A094E91D6}"/>
          </ac:spMkLst>
        </pc:spChg>
      </pc:sldChg>
      <pc:sldChg chg="modSp mod ord">
        <pc:chgData name="akshat agarwal" userId="0aa3d2ecd0f5c65f" providerId="LiveId" clId="{132F5D24-A010-4ED0-BFEF-9179B7A132EA}" dt="2021-01-18T10:14:54.983" v="785" actId="13926"/>
        <pc:sldMkLst>
          <pc:docMk/>
          <pc:sldMk cId="3159962945" sldId="278"/>
        </pc:sldMkLst>
        <pc:spChg chg="mod">
          <ac:chgData name="akshat agarwal" userId="0aa3d2ecd0f5c65f" providerId="LiveId" clId="{132F5D24-A010-4ED0-BFEF-9179B7A132EA}" dt="2021-01-18T10:14:54.983" v="785" actId="13926"/>
          <ac:spMkLst>
            <pc:docMk/>
            <pc:sldMk cId="3159962945" sldId="278"/>
            <ac:spMk id="3" creationId="{843186EA-FFA5-4DA9-945F-AA9D756C5BCB}"/>
          </ac:spMkLst>
        </pc:spChg>
      </pc:sldChg>
      <pc:sldChg chg="modSp mod ord">
        <pc:chgData name="akshat agarwal" userId="0aa3d2ecd0f5c65f" providerId="LiveId" clId="{132F5D24-A010-4ED0-BFEF-9179B7A132EA}" dt="2021-01-18T10:15:01.295" v="786" actId="13926"/>
        <pc:sldMkLst>
          <pc:docMk/>
          <pc:sldMk cId="1355337557" sldId="279"/>
        </pc:sldMkLst>
        <pc:spChg chg="mod">
          <ac:chgData name="akshat agarwal" userId="0aa3d2ecd0f5c65f" providerId="LiveId" clId="{132F5D24-A010-4ED0-BFEF-9179B7A132EA}" dt="2021-01-18T10:15:01.295" v="786" actId="13926"/>
          <ac:spMkLst>
            <pc:docMk/>
            <pc:sldMk cId="1355337557" sldId="279"/>
            <ac:spMk id="3" creationId="{98AEDFA6-B6A5-452F-AAF2-B23BAACAEF29}"/>
          </ac:spMkLst>
        </pc:spChg>
      </pc:sldChg>
      <pc:sldChg chg="addSp delSp modSp mod ord">
        <pc:chgData name="akshat agarwal" userId="0aa3d2ecd0f5c65f" providerId="LiveId" clId="{132F5D24-A010-4ED0-BFEF-9179B7A132EA}" dt="2021-01-18T10:09:47.469" v="763" actId="20577"/>
        <pc:sldMkLst>
          <pc:docMk/>
          <pc:sldMk cId="2628103285" sldId="281"/>
        </pc:sldMkLst>
        <pc:spChg chg="mod">
          <ac:chgData name="akshat agarwal" userId="0aa3d2ecd0f5c65f" providerId="LiveId" clId="{132F5D24-A010-4ED0-BFEF-9179B7A132EA}" dt="2021-01-18T08:51:20.095" v="440" actId="20577"/>
          <ac:spMkLst>
            <pc:docMk/>
            <pc:sldMk cId="2628103285" sldId="281"/>
            <ac:spMk id="2" creationId="{A432F373-CA9B-45B2-972A-AA6D75CAA04C}"/>
          </ac:spMkLst>
        </pc:spChg>
        <pc:spChg chg="add del mod">
          <ac:chgData name="akshat agarwal" userId="0aa3d2ecd0f5c65f" providerId="LiveId" clId="{132F5D24-A010-4ED0-BFEF-9179B7A132EA}" dt="2021-01-18T10:09:47.469" v="763" actId="20577"/>
          <ac:spMkLst>
            <pc:docMk/>
            <pc:sldMk cId="2628103285" sldId="281"/>
            <ac:spMk id="3" creationId="{392644A5-6640-403D-B39A-CB79107FB43A}"/>
          </ac:spMkLst>
        </pc:spChg>
        <pc:spChg chg="add del mod">
          <ac:chgData name="akshat agarwal" userId="0aa3d2ecd0f5c65f" providerId="LiveId" clId="{132F5D24-A010-4ED0-BFEF-9179B7A132EA}" dt="2021-01-18T08:47:57.721" v="374"/>
          <ac:spMkLst>
            <pc:docMk/>
            <pc:sldMk cId="2628103285" sldId="281"/>
            <ac:spMk id="5" creationId="{5B3A8706-5988-4E3F-A50A-04B378509B93}"/>
          </ac:spMkLst>
        </pc:spChg>
        <pc:graphicFrameChg chg="add del mod">
          <ac:chgData name="akshat agarwal" userId="0aa3d2ecd0f5c65f" providerId="LiveId" clId="{132F5D24-A010-4ED0-BFEF-9179B7A132EA}" dt="2021-01-18T08:47:57.721" v="374"/>
          <ac:graphicFrameMkLst>
            <pc:docMk/>
            <pc:sldMk cId="2628103285" sldId="281"/>
            <ac:graphicFrameMk id="4" creationId="{75C91826-35E5-4C91-ADEB-3707A9CEBCD7}"/>
          </ac:graphicFrameMkLst>
        </pc:graphicFrameChg>
        <pc:graphicFrameChg chg="add del mod">
          <ac:chgData name="akshat agarwal" userId="0aa3d2ecd0f5c65f" providerId="LiveId" clId="{132F5D24-A010-4ED0-BFEF-9179B7A132EA}" dt="2021-01-18T08:47:57.721" v="374"/>
          <ac:graphicFrameMkLst>
            <pc:docMk/>
            <pc:sldMk cId="2628103285" sldId="281"/>
            <ac:graphicFrameMk id="6" creationId="{3A68BF27-1519-4F6E-B11E-B5E188ECD384}"/>
          </ac:graphicFrameMkLst>
        </pc:graphicFrameChg>
        <pc:graphicFrameChg chg="add del mod">
          <ac:chgData name="akshat agarwal" userId="0aa3d2ecd0f5c65f" providerId="LiveId" clId="{132F5D24-A010-4ED0-BFEF-9179B7A132EA}" dt="2021-01-18T08:47:57.721" v="374"/>
          <ac:graphicFrameMkLst>
            <pc:docMk/>
            <pc:sldMk cId="2628103285" sldId="281"/>
            <ac:graphicFrameMk id="7" creationId="{AC74ED28-B292-4AAE-A5E6-FF6FC002B5CB}"/>
          </ac:graphicFrameMkLst>
        </pc:graphicFrameChg>
        <pc:graphicFrameChg chg="add del mod">
          <ac:chgData name="akshat agarwal" userId="0aa3d2ecd0f5c65f" providerId="LiveId" clId="{132F5D24-A010-4ED0-BFEF-9179B7A132EA}" dt="2021-01-18T08:47:57.721" v="374"/>
          <ac:graphicFrameMkLst>
            <pc:docMk/>
            <pc:sldMk cId="2628103285" sldId="281"/>
            <ac:graphicFrameMk id="8" creationId="{FEBBFB2E-5C77-46A1-955E-E4AC8A04D826}"/>
          </ac:graphicFrameMkLst>
        </pc:graphicFrameChg>
        <pc:graphicFrameChg chg="add del mod">
          <ac:chgData name="akshat agarwal" userId="0aa3d2ecd0f5c65f" providerId="LiveId" clId="{132F5D24-A010-4ED0-BFEF-9179B7A132EA}" dt="2021-01-18T08:47:57.721" v="374"/>
          <ac:graphicFrameMkLst>
            <pc:docMk/>
            <pc:sldMk cId="2628103285" sldId="281"/>
            <ac:graphicFrameMk id="9" creationId="{5A1ED124-8D69-465C-8F5E-5A86969DC551}"/>
          </ac:graphicFrameMkLst>
        </pc:graphicFrameChg>
        <pc:graphicFrameChg chg="add del mod">
          <ac:chgData name="akshat agarwal" userId="0aa3d2ecd0f5c65f" providerId="LiveId" clId="{132F5D24-A010-4ED0-BFEF-9179B7A132EA}" dt="2021-01-18T08:48:59.388" v="385"/>
          <ac:graphicFrameMkLst>
            <pc:docMk/>
            <pc:sldMk cId="2628103285" sldId="281"/>
            <ac:graphicFrameMk id="10" creationId="{1F660CE5-3D19-4ED6-87BF-558AC8F001A3}"/>
          </ac:graphicFrameMkLst>
        </pc:graphicFrameChg>
        <pc:graphicFrameChg chg="add del mod">
          <ac:chgData name="akshat agarwal" userId="0aa3d2ecd0f5c65f" providerId="LiveId" clId="{132F5D24-A010-4ED0-BFEF-9179B7A132EA}" dt="2021-01-18T08:48:59.388" v="385"/>
          <ac:graphicFrameMkLst>
            <pc:docMk/>
            <pc:sldMk cId="2628103285" sldId="281"/>
            <ac:graphicFrameMk id="11" creationId="{6F0C8F9D-2CFB-4AF7-8290-99413BB5CAF9}"/>
          </ac:graphicFrameMkLst>
        </pc:graphicFrameChg>
        <pc:graphicFrameChg chg="add del mod">
          <ac:chgData name="akshat agarwal" userId="0aa3d2ecd0f5c65f" providerId="LiveId" clId="{132F5D24-A010-4ED0-BFEF-9179B7A132EA}" dt="2021-01-18T08:48:59.388" v="385"/>
          <ac:graphicFrameMkLst>
            <pc:docMk/>
            <pc:sldMk cId="2628103285" sldId="281"/>
            <ac:graphicFrameMk id="12" creationId="{A5665EFF-0BBF-4CDF-9201-96FB321FF4FC}"/>
          </ac:graphicFrameMkLst>
        </pc:graphicFrameChg>
        <pc:graphicFrameChg chg="add del mod">
          <ac:chgData name="akshat agarwal" userId="0aa3d2ecd0f5c65f" providerId="LiveId" clId="{132F5D24-A010-4ED0-BFEF-9179B7A132EA}" dt="2021-01-18T08:48:59.388" v="385"/>
          <ac:graphicFrameMkLst>
            <pc:docMk/>
            <pc:sldMk cId="2628103285" sldId="281"/>
            <ac:graphicFrameMk id="13" creationId="{DAEB8294-F5C6-484E-BF67-71488AC4182C}"/>
          </ac:graphicFrameMkLst>
        </pc:graphicFrameChg>
      </pc:sldChg>
      <pc:sldChg chg="del">
        <pc:chgData name="akshat agarwal" userId="0aa3d2ecd0f5c65f" providerId="LiveId" clId="{132F5D24-A010-4ED0-BFEF-9179B7A132EA}" dt="2021-01-18T09:20:47.172" v="639" actId="2696"/>
        <pc:sldMkLst>
          <pc:docMk/>
          <pc:sldMk cId="3652941925" sldId="282"/>
        </pc:sldMkLst>
      </pc:sldChg>
      <pc:sldChg chg="del">
        <pc:chgData name="akshat agarwal" userId="0aa3d2ecd0f5c65f" providerId="LiveId" clId="{132F5D24-A010-4ED0-BFEF-9179B7A132EA}" dt="2021-01-18T09:20:53.247" v="641" actId="2696"/>
        <pc:sldMkLst>
          <pc:docMk/>
          <pc:sldMk cId="1789035960" sldId="283"/>
        </pc:sldMkLst>
      </pc:sldChg>
      <pc:sldChg chg="del">
        <pc:chgData name="akshat agarwal" userId="0aa3d2ecd0f5c65f" providerId="LiveId" clId="{132F5D24-A010-4ED0-BFEF-9179B7A132EA}" dt="2021-01-18T09:20:56.297" v="642" actId="2696"/>
        <pc:sldMkLst>
          <pc:docMk/>
          <pc:sldMk cId="1174664639" sldId="284"/>
        </pc:sldMkLst>
      </pc:sldChg>
      <pc:sldChg chg="del">
        <pc:chgData name="akshat agarwal" userId="0aa3d2ecd0f5c65f" providerId="LiveId" clId="{132F5D24-A010-4ED0-BFEF-9179B7A132EA}" dt="2021-01-18T10:19:36.615" v="805" actId="2696"/>
        <pc:sldMkLst>
          <pc:docMk/>
          <pc:sldMk cId="799188948" sldId="285"/>
        </pc:sldMkLst>
      </pc:sldChg>
      <pc:sldChg chg="del">
        <pc:chgData name="akshat agarwal" userId="0aa3d2ecd0f5c65f" providerId="LiveId" clId="{132F5D24-A010-4ED0-BFEF-9179B7A132EA}" dt="2021-01-18T09:20:42.758" v="638" actId="2696"/>
        <pc:sldMkLst>
          <pc:docMk/>
          <pc:sldMk cId="4050747641" sldId="289"/>
        </pc:sldMkLst>
      </pc:sldChg>
      <pc:sldChg chg="del">
        <pc:chgData name="akshat agarwal" userId="0aa3d2ecd0f5c65f" providerId="LiveId" clId="{132F5D24-A010-4ED0-BFEF-9179B7A132EA}" dt="2021-01-18T09:20:59.434" v="643" actId="2696"/>
        <pc:sldMkLst>
          <pc:docMk/>
          <pc:sldMk cId="1367593343" sldId="293"/>
        </pc:sldMkLst>
      </pc:sldChg>
      <pc:sldChg chg="addSp delSp modSp mod">
        <pc:chgData name="akshat agarwal" userId="0aa3d2ecd0f5c65f" providerId="LiveId" clId="{132F5D24-A010-4ED0-BFEF-9179B7A132EA}" dt="2021-01-18T10:16:43.458" v="798" actId="20577"/>
        <pc:sldMkLst>
          <pc:docMk/>
          <pc:sldMk cId="2917634402" sldId="294"/>
        </pc:sldMkLst>
        <pc:spChg chg="mod">
          <ac:chgData name="akshat agarwal" userId="0aa3d2ecd0f5c65f" providerId="LiveId" clId="{132F5D24-A010-4ED0-BFEF-9179B7A132EA}" dt="2021-01-18T10:16:19.299" v="787" actId="313"/>
          <ac:spMkLst>
            <pc:docMk/>
            <pc:sldMk cId="2917634402" sldId="294"/>
            <ac:spMk id="2" creationId="{6059CD3E-B3C2-4CDF-8EC9-DB2DC22FF87B}"/>
          </ac:spMkLst>
        </pc:spChg>
        <pc:spChg chg="mod">
          <ac:chgData name="akshat agarwal" userId="0aa3d2ecd0f5c65f" providerId="LiveId" clId="{132F5D24-A010-4ED0-BFEF-9179B7A132EA}" dt="2021-01-18T10:16:43.458" v="798" actId="20577"/>
          <ac:spMkLst>
            <pc:docMk/>
            <pc:sldMk cId="2917634402" sldId="294"/>
            <ac:spMk id="3" creationId="{068B3FC2-D49D-484C-B71B-11C526630C0E}"/>
          </ac:spMkLst>
        </pc:spChg>
        <pc:spChg chg="add del">
          <ac:chgData name="akshat agarwal" userId="0aa3d2ecd0f5c65f" providerId="LiveId" clId="{132F5D24-A010-4ED0-BFEF-9179B7A132EA}" dt="2021-01-18T09:25:38.530" v="658"/>
          <ac:spMkLst>
            <pc:docMk/>
            <pc:sldMk cId="2917634402" sldId="294"/>
            <ac:spMk id="4" creationId="{C41CEDDD-8B5C-4FDC-8496-D60F01C2188F}"/>
          </ac:spMkLst>
        </pc:spChg>
      </pc:sldChg>
      <pc:sldChg chg="modSp mod">
        <pc:chgData name="akshat agarwal" userId="0aa3d2ecd0f5c65f" providerId="LiveId" clId="{132F5D24-A010-4ED0-BFEF-9179B7A132EA}" dt="2021-01-18T09:29:09.063" v="741"/>
        <pc:sldMkLst>
          <pc:docMk/>
          <pc:sldMk cId="2042431089" sldId="295"/>
        </pc:sldMkLst>
        <pc:spChg chg="mod">
          <ac:chgData name="akshat agarwal" userId="0aa3d2ecd0f5c65f" providerId="LiveId" clId="{132F5D24-A010-4ED0-BFEF-9179B7A132EA}" dt="2021-01-18T09:28:09.746" v="721" actId="20577"/>
          <ac:spMkLst>
            <pc:docMk/>
            <pc:sldMk cId="2042431089" sldId="295"/>
            <ac:spMk id="2" creationId="{780B5DB3-15BB-48D7-BD5E-6EC4D5CA12D2}"/>
          </ac:spMkLst>
        </pc:spChg>
        <pc:spChg chg="mod">
          <ac:chgData name="akshat agarwal" userId="0aa3d2ecd0f5c65f" providerId="LiveId" clId="{132F5D24-A010-4ED0-BFEF-9179B7A132EA}" dt="2021-01-18T09:29:09.063" v="741"/>
          <ac:spMkLst>
            <pc:docMk/>
            <pc:sldMk cId="2042431089" sldId="295"/>
            <ac:spMk id="3" creationId="{42F125E1-CAFD-4116-8966-89D299E519C5}"/>
          </ac:spMkLst>
        </pc:spChg>
      </pc:sldChg>
      <pc:sldChg chg="del">
        <pc:chgData name="akshat agarwal" userId="0aa3d2ecd0f5c65f" providerId="LiveId" clId="{132F5D24-A010-4ED0-BFEF-9179B7A132EA}" dt="2021-01-18T10:18:45.687" v="799" actId="2696"/>
        <pc:sldMkLst>
          <pc:docMk/>
          <pc:sldMk cId="372870559" sldId="296"/>
        </pc:sldMkLst>
      </pc:sldChg>
      <pc:sldChg chg="del">
        <pc:chgData name="akshat agarwal" userId="0aa3d2ecd0f5c65f" providerId="LiveId" clId="{132F5D24-A010-4ED0-BFEF-9179B7A132EA}" dt="2021-01-18T10:18:56.536" v="800" actId="2696"/>
        <pc:sldMkLst>
          <pc:docMk/>
          <pc:sldMk cId="3868454218" sldId="297"/>
        </pc:sldMkLst>
      </pc:sldChg>
      <pc:sldChg chg="del">
        <pc:chgData name="akshat agarwal" userId="0aa3d2ecd0f5c65f" providerId="LiveId" clId="{132F5D24-A010-4ED0-BFEF-9179B7A132EA}" dt="2021-01-18T10:19:04.207" v="802" actId="2696"/>
        <pc:sldMkLst>
          <pc:docMk/>
          <pc:sldMk cId="2369390270" sldId="298"/>
        </pc:sldMkLst>
      </pc:sldChg>
      <pc:sldChg chg="del">
        <pc:chgData name="akshat agarwal" userId="0aa3d2ecd0f5c65f" providerId="LiveId" clId="{132F5D24-A010-4ED0-BFEF-9179B7A132EA}" dt="2021-01-18T10:19:10.439" v="804" actId="2696"/>
        <pc:sldMkLst>
          <pc:docMk/>
          <pc:sldMk cId="3765675456" sldId="299"/>
        </pc:sldMkLst>
      </pc:sldChg>
      <pc:sldChg chg="modSp mod ord">
        <pc:chgData name="akshat agarwal" userId="0aa3d2ecd0f5c65f" providerId="LiveId" clId="{132F5D24-A010-4ED0-BFEF-9179B7A132EA}" dt="2021-01-18T09:03:40.674" v="543"/>
        <pc:sldMkLst>
          <pc:docMk/>
          <pc:sldMk cId="2896733155" sldId="304"/>
        </pc:sldMkLst>
        <pc:spChg chg="mod">
          <ac:chgData name="akshat agarwal" userId="0aa3d2ecd0f5c65f" providerId="LiveId" clId="{132F5D24-A010-4ED0-BFEF-9179B7A132EA}" dt="2021-01-18T08:29:45.538" v="185"/>
          <ac:spMkLst>
            <pc:docMk/>
            <pc:sldMk cId="2896733155" sldId="304"/>
            <ac:spMk id="2" creationId="{2F23933D-1F3A-4CD8-B375-AB080600402D}"/>
          </ac:spMkLst>
        </pc:spChg>
        <pc:spChg chg="mod">
          <ac:chgData name="akshat agarwal" userId="0aa3d2ecd0f5c65f" providerId="LiveId" clId="{132F5D24-A010-4ED0-BFEF-9179B7A132EA}" dt="2021-01-18T08:30:09.839" v="192" actId="20577"/>
          <ac:spMkLst>
            <pc:docMk/>
            <pc:sldMk cId="2896733155" sldId="304"/>
            <ac:spMk id="3" creationId="{84ACA711-6BFA-4977-BC9D-3AE6AD7C1743}"/>
          </ac:spMkLst>
        </pc:spChg>
      </pc:sldChg>
      <pc:sldChg chg="modSp mod">
        <pc:chgData name="akshat agarwal" userId="0aa3d2ecd0f5c65f" providerId="LiveId" clId="{132F5D24-A010-4ED0-BFEF-9179B7A132EA}" dt="2021-01-18T08:27:32.884" v="148" actId="20577"/>
        <pc:sldMkLst>
          <pc:docMk/>
          <pc:sldMk cId="1016056624" sldId="305"/>
        </pc:sldMkLst>
        <pc:spChg chg="mod">
          <ac:chgData name="akshat agarwal" userId="0aa3d2ecd0f5c65f" providerId="LiveId" clId="{132F5D24-A010-4ED0-BFEF-9179B7A132EA}" dt="2021-01-18T08:26:56.651" v="141"/>
          <ac:spMkLst>
            <pc:docMk/>
            <pc:sldMk cId="1016056624" sldId="305"/>
            <ac:spMk id="2" creationId="{C161EBA0-2023-46BF-BD42-E94E618DD1A5}"/>
          </ac:spMkLst>
        </pc:spChg>
        <pc:spChg chg="mod">
          <ac:chgData name="akshat agarwal" userId="0aa3d2ecd0f5c65f" providerId="LiveId" clId="{132F5D24-A010-4ED0-BFEF-9179B7A132EA}" dt="2021-01-18T08:27:32.884" v="148" actId="20577"/>
          <ac:spMkLst>
            <pc:docMk/>
            <pc:sldMk cId="1016056624" sldId="305"/>
            <ac:spMk id="3" creationId="{052FE5F1-C8C6-4C6A-9B17-D0D9B4671D0F}"/>
          </ac:spMkLst>
        </pc:spChg>
      </pc:sldChg>
      <pc:sldChg chg="modSp mod ord">
        <pc:chgData name="akshat agarwal" userId="0aa3d2ecd0f5c65f" providerId="LiveId" clId="{132F5D24-A010-4ED0-BFEF-9179B7A132EA}" dt="2021-01-18T08:57:43.949" v="485"/>
        <pc:sldMkLst>
          <pc:docMk/>
          <pc:sldMk cId="481341010" sldId="308"/>
        </pc:sldMkLst>
        <pc:spChg chg="mod">
          <ac:chgData name="akshat agarwal" userId="0aa3d2ecd0f5c65f" providerId="LiveId" clId="{132F5D24-A010-4ED0-BFEF-9179B7A132EA}" dt="2021-01-18T08:28:01.073" v="153"/>
          <ac:spMkLst>
            <pc:docMk/>
            <pc:sldMk cId="481341010" sldId="308"/>
            <ac:spMk id="2" creationId="{6572C31F-44EB-4510-8D66-6DC8EE82A9B1}"/>
          </ac:spMkLst>
        </pc:spChg>
        <pc:spChg chg="mod">
          <ac:chgData name="akshat agarwal" userId="0aa3d2ecd0f5c65f" providerId="LiveId" clId="{132F5D24-A010-4ED0-BFEF-9179B7A132EA}" dt="2021-01-18T08:29:04.428" v="178" actId="20577"/>
          <ac:spMkLst>
            <pc:docMk/>
            <pc:sldMk cId="481341010" sldId="308"/>
            <ac:spMk id="3" creationId="{12D6BFA6-E44C-4C5D-97B3-CC6748D3347C}"/>
          </ac:spMkLst>
        </pc:spChg>
      </pc:sldChg>
      <pc:sldChg chg="del">
        <pc:chgData name="akshat agarwal" userId="0aa3d2ecd0f5c65f" providerId="LiveId" clId="{132F5D24-A010-4ED0-BFEF-9179B7A132EA}" dt="2021-01-18T09:21:02.430" v="644" actId="2696"/>
        <pc:sldMkLst>
          <pc:docMk/>
          <pc:sldMk cId="2319444031" sldId="309"/>
        </pc:sldMkLst>
      </pc:sldChg>
      <pc:sldChg chg="del">
        <pc:chgData name="akshat agarwal" userId="0aa3d2ecd0f5c65f" providerId="LiveId" clId="{132F5D24-A010-4ED0-BFEF-9179B7A132EA}" dt="2021-01-18T08:29:36.328" v="180" actId="2696"/>
        <pc:sldMkLst>
          <pc:docMk/>
          <pc:sldMk cId="2404248440" sldId="313"/>
        </pc:sldMkLst>
      </pc:sldChg>
      <pc:sldChg chg="modSp mod">
        <pc:chgData name="akshat agarwal" userId="0aa3d2ecd0f5c65f" providerId="LiveId" clId="{132F5D24-A010-4ED0-BFEF-9179B7A132EA}" dt="2021-01-18T08:32:27.026" v="228" actId="20577"/>
        <pc:sldMkLst>
          <pc:docMk/>
          <pc:sldMk cId="2278101864" sldId="314"/>
        </pc:sldMkLst>
        <pc:spChg chg="mod">
          <ac:chgData name="akshat agarwal" userId="0aa3d2ecd0f5c65f" providerId="LiveId" clId="{132F5D24-A010-4ED0-BFEF-9179B7A132EA}" dt="2021-01-18T08:30:46.751" v="197"/>
          <ac:spMkLst>
            <pc:docMk/>
            <pc:sldMk cId="2278101864" sldId="314"/>
            <ac:spMk id="2" creationId="{418AECFD-5753-416D-9B0C-30946D945662}"/>
          </ac:spMkLst>
        </pc:spChg>
        <pc:spChg chg="mod">
          <ac:chgData name="akshat agarwal" userId="0aa3d2ecd0f5c65f" providerId="LiveId" clId="{132F5D24-A010-4ED0-BFEF-9179B7A132EA}" dt="2021-01-18T08:32:27.026" v="228" actId="20577"/>
          <ac:spMkLst>
            <pc:docMk/>
            <pc:sldMk cId="2278101864" sldId="314"/>
            <ac:spMk id="3" creationId="{0215AF55-5CF0-470B-85B6-8D9034F19CF9}"/>
          </ac:spMkLst>
        </pc:spChg>
      </pc:sldChg>
      <pc:sldChg chg="modSp mod">
        <pc:chgData name="akshat agarwal" userId="0aa3d2ecd0f5c65f" providerId="LiveId" clId="{132F5D24-A010-4ED0-BFEF-9179B7A132EA}" dt="2021-01-18T08:33:53.753" v="255" actId="20577"/>
        <pc:sldMkLst>
          <pc:docMk/>
          <pc:sldMk cId="3627696636" sldId="315"/>
        </pc:sldMkLst>
        <pc:spChg chg="mod">
          <ac:chgData name="akshat agarwal" userId="0aa3d2ecd0f5c65f" providerId="LiveId" clId="{132F5D24-A010-4ED0-BFEF-9179B7A132EA}" dt="2021-01-18T08:33:00.620" v="233"/>
          <ac:spMkLst>
            <pc:docMk/>
            <pc:sldMk cId="3627696636" sldId="315"/>
            <ac:spMk id="2" creationId="{3DE4AA70-2755-4A0A-B7E4-177A3393BDB9}"/>
          </ac:spMkLst>
        </pc:spChg>
        <pc:spChg chg="mod">
          <ac:chgData name="akshat agarwal" userId="0aa3d2ecd0f5c65f" providerId="LiveId" clId="{132F5D24-A010-4ED0-BFEF-9179B7A132EA}" dt="2021-01-18T08:33:53.753" v="255" actId="20577"/>
          <ac:spMkLst>
            <pc:docMk/>
            <pc:sldMk cId="3627696636" sldId="315"/>
            <ac:spMk id="3" creationId="{531726DD-0D4E-4C77-ABDD-5EDF7D6A5EFA}"/>
          </ac:spMkLst>
        </pc:spChg>
      </pc:sldChg>
      <pc:sldChg chg="modSp mod">
        <pc:chgData name="akshat agarwal" userId="0aa3d2ecd0f5c65f" providerId="LiveId" clId="{132F5D24-A010-4ED0-BFEF-9179B7A132EA}" dt="2021-01-18T08:37:06.586" v="316" actId="20577"/>
        <pc:sldMkLst>
          <pc:docMk/>
          <pc:sldMk cId="3208426946" sldId="316"/>
        </pc:sldMkLst>
        <pc:spChg chg="mod">
          <ac:chgData name="akshat agarwal" userId="0aa3d2ecd0f5c65f" providerId="LiveId" clId="{132F5D24-A010-4ED0-BFEF-9179B7A132EA}" dt="2021-01-18T08:36:34.937" v="294" actId="20577"/>
          <ac:spMkLst>
            <pc:docMk/>
            <pc:sldMk cId="3208426946" sldId="316"/>
            <ac:spMk id="2" creationId="{BB10B235-B2F2-47C7-A5E5-0564B4827757}"/>
          </ac:spMkLst>
        </pc:spChg>
        <pc:spChg chg="mod">
          <ac:chgData name="akshat agarwal" userId="0aa3d2ecd0f5c65f" providerId="LiveId" clId="{132F5D24-A010-4ED0-BFEF-9179B7A132EA}" dt="2021-01-18T08:37:06.586" v="316" actId="20577"/>
          <ac:spMkLst>
            <pc:docMk/>
            <pc:sldMk cId="3208426946" sldId="316"/>
            <ac:spMk id="3" creationId="{EB88F08C-4181-4652-9D88-22690D574C2D}"/>
          </ac:spMkLst>
        </pc:spChg>
      </pc:sldChg>
      <pc:sldChg chg="addSp delSp modSp mod ord">
        <pc:chgData name="akshat agarwal" userId="0aa3d2ecd0f5c65f" providerId="LiveId" clId="{132F5D24-A010-4ED0-BFEF-9179B7A132EA}" dt="2021-01-18T10:14:27.608" v="781" actId="13926"/>
        <pc:sldMkLst>
          <pc:docMk/>
          <pc:sldMk cId="4137046060" sldId="317"/>
        </pc:sldMkLst>
        <pc:spChg chg="mod">
          <ac:chgData name="akshat agarwal" userId="0aa3d2ecd0f5c65f" providerId="LiveId" clId="{132F5D24-A010-4ED0-BFEF-9179B7A132EA}" dt="2021-01-18T08:39:35.154" v="323"/>
          <ac:spMkLst>
            <pc:docMk/>
            <pc:sldMk cId="4137046060" sldId="317"/>
            <ac:spMk id="2" creationId="{F05A891F-1F06-40EF-9E8F-C37678428EA7}"/>
          </ac:spMkLst>
        </pc:spChg>
        <pc:spChg chg="add del mod">
          <ac:chgData name="akshat agarwal" userId="0aa3d2ecd0f5c65f" providerId="LiveId" clId="{132F5D24-A010-4ED0-BFEF-9179B7A132EA}" dt="2021-01-18T10:14:27.608" v="781" actId="13926"/>
          <ac:spMkLst>
            <pc:docMk/>
            <pc:sldMk cId="4137046060" sldId="317"/>
            <ac:spMk id="3" creationId="{3C3E7717-878E-4793-A9F4-DFEEFB9B325B}"/>
          </ac:spMkLst>
        </pc:spChg>
        <pc:spChg chg="add del mod">
          <ac:chgData name="akshat agarwal" userId="0aa3d2ecd0f5c65f" providerId="LiveId" clId="{132F5D24-A010-4ED0-BFEF-9179B7A132EA}" dt="2021-01-18T08:40:01.273" v="329"/>
          <ac:spMkLst>
            <pc:docMk/>
            <pc:sldMk cId="4137046060" sldId="317"/>
            <ac:spMk id="4" creationId="{DE7ACF99-A510-4ED3-A7A6-B9671B2562F3}"/>
          </ac:spMkLst>
        </pc:spChg>
      </pc:sldChg>
      <pc:sldChg chg="modSp mod">
        <pc:chgData name="akshat agarwal" userId="0aa3d2ecd0f5c65f" providerId="LiveId" clId="{132F5D24-A010-4ED0-BFEF-9179B7A132EA}" dt="2021-01-18T08:21:27.166" v="136" actId="27636"/>
        <pc:sldMkLst>
          <pc:docMk/>
          <pc:sldMk cId="1990294771" sldId="318"/>
        </pc:sldMkLst>
        <pc:spChg chg="mod">
          <ac:chgData name="akshat agarwal" userId="0aa3d2ecd0f5c65f" providerId="LiveId" clId="{132F5D24-A010-4ED0-BFEF-9179B7A132EA}" dt="2021-01-18T08:18:27.084" v="77" actId="20577"/>
          <ac:spMkLst>
            <pc:docMk/>
            <pc:sldMk cId="1990294771" sldId="318"/>
            <ac:spMk id="2" creationId="{571B8DBF-EAC7-4678-9956-C43652EF2DBE}"/>
          </ac:spMkLst>
        </pc:spChg>
        <pc:spChg chg="mod">
          <ac:chgData name="akshat agarwal" userId="0aa3d2ecd0f5c65f" providerId="LiveId" clId="{132F5D24-A010-4ED0-BFEF-9179B7A132EA}" dt="2021-01-18T08:21:27.166" v="136" actId="27636"/>
          <ac:spMkLst>
            <pc:docMk/>
            <pc:sldMk cId="1990294771" sldId="318"/>
            <ac:spMk id="3" creationId="{CF09D9C7-2366-41F1-9DA4-ADE7ECA35CA1}"/>
          </ac:spMkLst>
        </pc:spChg>
      </pc:sldChg>
      <pc:sldChg chg="del">
        <pc:chgData name="akshat agarwal" userId="0aa3d2ecd0f5c65f" providerId="LiveId" clId="{132F5D24-A010-4ED0-BFEF-9179B7A132EA}" dt="2021-01-18T09:20:50.245" v="640" actId="2696"/>
        <pc:sldMkLst>
          <pc:docMk/>
          <pc:sldMk cId="2938654892" sldId="319"/>
        </pc:sldMkLst>
      </pc:sldChg>
      <pc:sldChg chg="del">
        <pc:chgData name="akshat agarwal" userId="0aa3d2ecd0f5c65f" providerId="LiveId" clId="{132F5D24-A010-4ED0-BFEF-9179B7A132EA}" dt="2021-01-18T10:19:01.049" v="801" actId="2696"/>
        <pc:sldMkLst>
          <pc:docMk/>
          <pc:sldMk cId="3812815466" sldId="320"/>
        </pc:sldMkLst>
      </pc:sldChg>
      <pc:sldChg chg="del">
        <pc:chgData name="akshat agarwal" userId="0aa3d2ecd0f5c65f" providerId="LiveId" clId="{132F5D24-A010-4ED0-BFEF-9179B7A132EA}" dt="2021-01-18T10:19:07.236" v="803" actId="2696"/>
        <pc:sldMkLst>
          <pc:docMk/>
          <pc:sldMk cId="2918429787" sldId="321"/>
        </pc:sldMkLst>
      </pc:sldChg>
      <pc:sldChg chg="del">
        <pc:chgData name="akshat agarwal" userId="0aa3d2ecd0f5c65f" providerId="LiveId" clId="{132F5D24-A010-4ED0-BFEF-9179B7A132EA}" dt="2021-01-18T10:19:40.833" v="806" actId="2696"/>
        <pc:sldMkLst>
          <pc:docMk/>
          <pc:sldMk cId="3685501816" sldId="322"/>
        </pc:sldMkLst>
      </pc:sldChg>
      <pc:sldChg chg="del">
        <pc:chgData name="akshat agarwal" userId="0aa3d2ecd0f5c65f" providerId="LiveId" clId="{132F5D24-A010-4ED0-BFEF-9179B7A132EA}" dt="2021-01-18T09:20:39.099" v="637" actId="2696"/>
        <pc:sldMkLst>
          <pc:docMk/>
          <pc:sldMk cId="2455460756" sldId="323"/>
        </pc:sldMkLst>
      </pc:sldChg>
      <pc:sldChg chg="new del">
        <pc:chgData name="akshat agarwal" userId="0aa3d2ecd0f5c65f" providerId="LiveId" clId="{132F5D24-A010-4ED0-BFEF-9179B7A132EA}" dt="2021-01-18T08:47:26.914" v="366" actId="2696"/>
        <pc:sldMkLst>
          <pc:docMk/>
          <pc:sldMk cId="2987717246" sldId="324"/>
        </pc:sldMkLst>
      </pc:sldChg>
      <pc:sldChg chg="addSp delSp modSp new mod">
        <pc:chgData name="akshat agarwal" userId="0aa3d2ecd0f5c65f" providerId="LiveId" clId="{132F5D24-A010-4ED0-BFEF-9179B7A132EA}" dt="2021-01-18T10:10:09.402" v="766" actId="13926"/>
        <pc:sldMkLst>
          <pc:docMk/>
          <pc:sldMk cId="3683318280" sldId="324"/>
        </pc:sldMkLst>
        <pc:spChg chg="mod">
          <ac:chgData name="akshat agarwal" userId="0aa3d2ecd0f5c65f" providerId="LiveId" clId="{132F5D24-A010-4ED0-BFEF-9179B7A132EA}" dt="2021-01-18T10:10:09.402" v="766" actId="13926"/>
          <ac:spMkLst>
            <pc:docMk/>
            <pc:sldMk cId="3683318280" sldId="324"/>
            <ac:spMk id="3" creationId="{2C3C493F-7E96-467E-B612-EE08A0A41F67}"/>
          </ac:spMkLst>
        </pc:spChg>
        <pc:graphicFrameChg chg="add del mod">
          <ac:chgData name="akshat agarwal" userId="0aa3d2ecd0f5c65f" providerId="LiveId" clId="{132F5D24-A010-4ED0-BFEF-9179B7A132EA}" dt="2021-01-18T08:52:21.118" v="461"/>
          <ac:graphicFrameMkLst>
            <pc:docMk/>
            <pc:sldMk cId="3683318280" sldId="324"/>
            <ac:graphicFrameMk id="4" creationId="{13154FE1-ED54-4D2C-8864-1A6815D8692A}"/>
          </ac:graphicFrameMkLst>
        </pc:graphicFrameChg>
        <pc:graphicFrameChg chg="add del mod">
          <ac:chgData name="akshat agarwal" userId="0aa3d2ecd0f5c65f" providerId="LiveId" clId="{132F5D24-A010-4ED0-BFEF-9179B7A132EA}" dt="2021-01-18T08:52:21.118" v="461"/>
          <ac:graphicFrameMkLst>
            <pc:docMk/>
            <pc:sldMk cId="3683318280" sldId="324"/>
            <ac:graphicFrameMk id="5" creationId="{9F939098-F7CC-4E17-9722-CFCF80AD0B55}"/>
          </ac:graphicFrameMkLst>
        </pc:graphicFrameChg>
      </pc:sldChg>
      <pc:sldChg chg="modSp new mod">
        <pc:chgData name="akshat agarwal" userId="0aa3d2ecd0f5c65f" providerId="LiveId" clId="{132F5D24-A010-4ED0-BFEF-9179B7A132EA}" dt="2021-01-18T10:10:32.963" v="769" actId="13926"/>
        <pc:sldMkLst>
          <pc:docMk/>
          <pc:sldMk cId="2850339416" sldId="325"/>
        </pc:sldMkLst>
        <pc:spChg chg="mod">
          <ac:chgData name="akshat agarwal" userId="0aa3d2ecd0f5c65f" providerId="LiveId" clId="{132F5D24-A010-4ED0-BFEF-9179B7A132EA}" dt="2021-01-18T10:10:32.963" v="769" actId="13926"/>
          <ac:spMkLst>
            <pc:docMk/>
            <pc:sldMk cId="2850339416" sldId="325"/>
            <ac:spMk id="3" creationId="{758C85BB-F691-4DA9-8E77-4899CD2D06F8}"/>
          </ac:spMkLst>
        </pc:spChg>
      </pc:sldChg>
      <pc:sldChg chg="modSp new mod">
        <pc:chgData name="akshat agarwal" userId="0aa3d2ecd0f5c65f" providerId="LiveId" clId="{132F5D24-A010-4ED0-BFEF-9179B7A132EA}" dt="2021-01-18T09:55:28.265" v="757" actId="20577"/>
        <pc:sldMkLst>
          <pc:docMk/>
          <pc:sldMk cId="1523060311" sldId="326"/>
        </pc:sldMkLst>
        <pc:spChg chg="mod">
          <ac:chgData name="akshat agarwal" userId="0aa3d2ecd0f5c65f" providerId="LiveId" clId="{132F5D24-A010-4ED0-BFEF-9179B7A132EA}" dt="2021-01-18T09:55:28.265" v="757" actId="20577"/>
          <ac:spMkLst>
            <pc:docMk/>
            <pc:sldMk cId="1523060311" sldId="326"/>
            <ac:spMk id="3" creationId="{AE50F2CA-BC83-466C-9FF8-0D7C0D692852}"/>
          </ac:spMkLst>
        </pc:spChg>
      </pc:sldChg>
      <pc:sldChg chg="modSp new mod">
        <pc:chgData name="akshat agarwal" userId="0aa3d2ecd0f5c65f" providerId="LiveId" clId="{132F5D24-A010-4ED0-BFEF-9179B7A132EA}" dt="2021-01-18T10:10:53.311" v="771" actId="13926"/>
        <pc:sldMkLst>
          <pc:docMk/>
          <pc:sldMk cId="2479915083" sldId="327"/>
        </pc:sldMkLst>
        <pc:spChg chg="mod">
          <ac:chgData name="akshat agarwal" userId="0aa3d2ecd0f5c65f" providerId="LiveId" clId="{132F5D24-A010-4ED0-BFEF-9179B7A132EA}" dt="2021-01-18T10:10:53.311" v="771" actId="13926"/>
          <ac:spMkLst>
            <pc:docMk/>
            <pc:sldMk cId="2479915083" sldId="327"/>
            <ac:spMk id="3" creationId="{B010AE5C-FA5E-4FD4-A2DD-22EE7A8FC194}"/>
          </ac:spMkLst>
        </pc:spChg>
      </pc:sldChg>
      <pc:sldChg chg="modSp new mod ord">
        <pc:chgData name="akshat agarwal" userId="0aa3d2ecd0f5c65f" providerId="LiveId" clId="{132F5D24-A010-4ED0-BFEF-9179B7A132EA}" dt="2021-01-18T10:12:07.972" v="776" actId="13926"/>
        <pc:sldMkLst>
          <pc:docMk/>
          <pc:sldMk cId="616371047" sldId="328"/>
        </pc:sldMkLst>
        <pc:spChg chg="mod">
          <ac:chgData name="akshat agarwal" userId="0aa3d2ecd0f5c65f" providerId="LiveId" clId="{132F5D24-A010-4ED0-BFEF-9179B7A132EA}" dt="2021-01-18T10:12:07.972" v="776" actId="13926"/>
          <ac:spMkLst>
            <pc:docMk/>
            <pc:sldMk cId="616371047" sldId="328"/>
            <ac:spMk id="3" creationId="{1B23E930-0424-4A01-9155-89ADF337B633}"/>
          </ac:spMkLst>
        </pc:spChg>
      </pc:sldChg>
      <pc:sldChg chg="modSp new mod">
        <pc:chgData name="akshat agarwal" userId="0aa3d2ecd0f5c65f" providerId="LiveId" clId="{132F5D24-A010-4ED0-BFEF-9179B7A132EA}" dt="2021-01-18T10:13:03.151" v="778" actId="13926"/>
        <pc:sldMkLst>
          <pc:docMk/>
          <pc:sldMk cId="2022458612" sldId="329"/>
        </pc:sldMkLst>
        <pc:spChg chg="mod">
          <ac:chgData name="akshat agarwal" userId="0aa3d2ecd0f5c65f" providerId="LiveId" clId="{132F5D24-A010-4ED0-BFEF-9179B7A132EA}" dt="2021-01-18T10:13:03.151" v="778" actId="13926"/>
          <ac:spMkLst>
            <pc:docMk/>
            <pc:sldMk cId="2022458612" sldId="329"/>
            <ac:spMk id="3" creationId="{625BA798-F913-4153-9F1E-A0F0FE4F50B5}"/>
          </ac:spMkLst>
        </pc:spChg>
      </pc:sldChg>
      <pc:sldChg chg="modSp new mod">
        <pc:chgData name="akshat agarwal" userId="0aa3d2ecd0f5c65f" providerId="LiveId" clId="{132F5D24-A010-4ED0-BFEF-9179B7A132EA}" dt="2021-01-18T09:10:54.665" v="630" actId="6549"/>
        <pc:sldMkLst>
          <pc:docMk/>
          <pc:sldMk cId="2173603753" sldId="330"/>
        </pc:sldMkLst>
        <pc:spChg chg="mod">
          <ac:chgData name="akshat agarwal" userId="0aa3d2ecd0f5c65f" providerId="LiveId" clId="{132F5D24-A010-4ED0-BFEF-9179B7A132EA}" dt="2021-01-18T09:10:54.665" v="630" actId="6549"/>
          <ac:spMkLst>
            <pc:docMk/>
            <pc:sldMk cId="2173603753" sldId="330"/>
            <ac:spMk id="3" creationId="{9302CC77-0C98-4457-BEDF-BE26ED4640B8}"/>
          </ac:spMkLst>
        </pc:spChg>
      </pc:sldChg>
      <pc:sldChg chg="modSp new mod">
        <pc:chgData name="akshat agarwal" userId="0aa3d2ecd0f5c65f" providerId="LiveId" clId="{132F5D24-A010-4ED0-BFEF-9179B7A132EA}" dt="2021-01-18T09:12:20.408" v="636"/>
        <pc:sldMkLst>
          <pc:docMk/>
          <pc:sldMk cId="3218012156" sldId="331"/>
        </pc:sldMkLst>
        <pc:spChg chg="mod">
          <ac:chgData name="akshat agarwal" userId="0aa3d2ecd0f5c65f" providerId="LiveId" clId="{132F5D24-A010-4ED0-BFEF-9179B7A132EA}" dt="2021-01-18T09:12:20.408" v="636"/>
          <ac:spMkLst>
            <pc:docMk/>
            <pc:sldMk cId="3218012156" sldId="331"/>
            <ac:spMk id="3" creationId="{1AD30A2B-ACB8-4A87-99FF-EB00B97AF66B}"/>
          </ac:spMkLst>
        </pc:spChg>
      </pc:sldChg>
      <pc:sldChg chg="modSp new mod">
        <pc:chgData name="akshat agarwal" userId="0aa3d2ecd0f5c65f" providerId="LiveId" clId="{132F5D24-A010-4ED0-BFEF-9179B7A132EA}" dt="2021-01-19T10:28:02.172" v="1141" actId="27636"/>
        <pc:sldMkLst>
          <pc:docMk/>
          <pc:sldMk cId="4144727163" sldId="332"/>
        </pc:sldMkLst>
        <pc:spChg chg="mod">
          <ac:chgData name="akshat agarwal" userId="0aa3d2ecd0f5c65f" providerId="LiveId" clId="{132F5D24-A010-4ED0-BFEF-9179B7A132EA}" dt="2021-01-19T10:28:02.172" v="1141" actId="27636"/>
          <ac:spMkLst>
            <pc:docMk/>
            <pc:sldMk cId="4144727163" sldId="332"/>
            <ac:spMk id="3" creationId="{DA9422C6-7AE3-4507-9162-7866CEBCFCCF}"/>
          </ac:spMkLst>
        </pc:spChg>
      </pc:sldChg>
    </pc:docChg>
  </pc:docChgLst>
  <pc:docChgLst>
    <pc:chgData name="akshat agarwal" userId="0aa3d2ecd0f5c65f" providerId="LiveId" clId="{5082F2CD-257F-4DC4-961D-E9A3EABBB60E}"/>
    <pc:docChg chg="custSel modSld">
      <pc:chgData name="akshat agarwal" userId="0aa3d2ecd0f5c65f" providerId="LiveId" clId="{5082F2CD-257F-4DC4-961D-E9A3EABBB60E}" dt="2022-01-15T05:22:58.113" v="289" actId="20577"/>
      <pc:docMkLst>
        <pc:docMk/>
      </pc:docMkLst>
      <pc:sldChg chg="modSp mod">
        <pc:chgData name="akshat agarwal" userId="0aa3d2ecd0f5c65f" providerId="LiveId" clId="{5082F2CD-257F-4DC4-961D-E9A3EABBB60E}" dt="2022-01-13T13:34:22.491" v="23" actId="27636"/>
        <pc:sldMkLst>
          <pc:docMk/>
          <pc:sldMk cId="2527316" sldId="265"/>
        </pc:sldMkLst>
        <pc:spChg chg="mod">
          <ac:chgData name="akshat agarwal" userId="0aa3d2ecd0f5c65f" providerId="LiveId" clId="{5082F2CD-257F-4DC4-961D-E9A3EABBB60E}" dt="2022-01-13T13:34:22.491" v="23" actId="27636"/>
          <ac:spMkLst>
            <pc:docMk/>
            <pc:sldMk cId="2527316" sldId="265"/>
            <ac:spMk id="3" creationId="{6A17CB01-F71B-4AFD-97EA-A47A094E91D6}"/>
          </ac:spMkLst>
        </pc:spChg>
      </pc:sldChg>
      <pc:sldChg chg="modSp mod">
        <pc:chgData name="akshat agarwal" userId="0aa3d2ecd0f5c65f" providerId="LiveId" clId="{5082F2CD-257F-4DC4-961D-E9A3EABBB60E}" dt="2022-01-15T05:18:27.177" v="274" actId="20577"/>
        <pc:sldMkLst>
          <pc:docMk/>
          <pc:sldMk cId="1016056624" sldId="305"/>
        </pc:sldMkLst>
        <pc:spChg chg="mod">
          <ac:chgData name="akshat agarwal" userId="0aa3d2ecd0f5c65f" providerId="LiveId" clId="{5082F2CD-257F-4DC4-961D-E9A3EABBB60E}" dt="2022-01-15T05:18:27.177" v="274" actId="20577"/>
          <ac:spMkLst>
            <pc:docMk/>
            <pc:sldMk cId="1016056624" sldId="305"/>
            <ac:spMk id="3" creationId="{052FE5F1-C8C6-4C6A-9B17-D0D9B4671D0F}"/>
          </ac:spMkLst>
        </pc:spChg>
      </pc:sldChg>
      <pc:sldChg chg="modSp mod">
        <pc:chgData name="akshat agarwal" userId="0aa3d2ecd0f5c65f" providerId="LiveId" clId="{5082F2CD-257F-4DC4-961D-E9A3EABBB60E}" dt="2022-01-15T05:22:58.113" v="289" actId="20577"/>
        <pc:sldMkLst>
          <pc:docMk/>
          <pc:sldMk cId="3683318280" sldId="324"/>
        </pc:sldMkLst>
        <pc:spChg chg="mod">
          <ac:chgData name="akshat agarwal" userId="0aa3d2ecd0f5c65f" providerId="LiveId" clId="{5082F2CD-257F-4DC4-961D-E9A3EABBB60E}" dt="2022-01-15T05:22:58.113" v="289" actId="20577"/>
          <ac:spMkLst>
            <pc:docMk/>
            <pc:sldMk cId="3683318280" sldId="324"/>
            <ac:spMk id="3" creationId="{2C3C493F-7E96-467E-B612-EE08A0A41F67}"/>
          </ac:spMkLst>
        </pc:spChg>
      </pc:sldChg>
      <pc:sldChg chg="modSp mod">
        <pc:chgData name="akshat agarwal" userId="0aa3d2ecd0f5c65f" providerId="LiveId" clId="{5082F2CD-257F-4DC4-961D-E9A3EABBB60E}" dt="2022-01-14T05:33:44.980" v="29" actId="12"/>
        <pc:sldMkLst>
          <pc:docMk/>
          <pc:sldMk cId="2850339416" sldId="325"/>
        </pc:sldMkLst>
        <pc:spChg chg="mod">
          <ac:chgData name="akshat agarwal" userId="0aa3d2ecd0f5c65f" providerId="LiveId" clId="{5082F2CD-257F-4DC4-961D-E9A3EABBB60E}" dt="2022-01-14T05:33:44.980" v="29" actId="12"/>
          <ac:spMkLst>
            <pc:docMk/>
            <pc:sldMk cId="2850339416" sldId="325"/>
            <ac:spMk id="3" creationId="{758C85BB-F691-4DA9-8E77-4899CD2D06F8}"/>
          </ac:spMkLst>
        </pc:spChg>
      </pc:sldChg>
      <pc:sldChg chg="modSp mod">
        <pc:chgData name="akshat agarwal" userId="0aa3d2ecd0f5c65f" providerId="LiveId" clId="{5082F2CD-257F-4DC4-961D-E9A3EABBB60E}" dt="2022-01-14T05:32:48.721" v="28" actId="20577"/>
        <pc:sldMkLst>
          <pc:docMk/>
          <pc:sldMk cId="1523060311" sldId="326"/>
        </pc:sldMkLst>
        <pc:spChg chg="mod">
          <ac:chgData name="akshat agarwal" userId="0aa3d2ecd0f5c65f" providerId="LiveId" clId="{5082F2CD-257F-4DC4-961D-E9A3EABBB60E}" dt="2022-01-14T05:32:48.721" v="28" actId="20577"/>
          <ac:spMkLst>
            <pc:docMk/>
            <pc:sldMk cId="1523060311" sldId="326"/>
            <ac:spMk id="3" creationId="{AE50F2CA-BC83-466C-9FF8-0D7C0D692852}"/>
          </ac:spMkLst>
        </pc:spChg>
      </pc:sldChg>
    </pc:docChg>
  </pc:docChgLst>
  <pc:docChgLst>
    <pc:chgData name="akshat agarwal" userId="0aa3d2ecd0f5c65f" providerId="LiveId" clId="{95749509-F279-488D-B148-9DC6B80D8A35}"/>
    <pc:docChg chg="custSel modSld">
      <pc:chgData name="akshat agarwal" userId="0aa3d2ecd0f5c65f" providerId="LiveId" clId="{95749509-F279-488D-B148-9DC6B80D8A35}" dt="2021-06-24T05:49:25.809" v="185" actId="13926"/>
      <pc:docMkLst>
        <pc:docMk/>
      </pc:docMkLst>
      <pc:sldChg chg="modSp mod">
        <pc:chgData name="akshat agarwal" userId="0aa3d2ecd0f5c65f" providerId="LiveId" clId="{95749509-F279-488D-B148-9DC6B80D8A35}" dt="2021-06-18T07:12:34.219" v="38" actId="27636"/>
        <pc:sldMkLst>
          <pc:docMk/>
          <pc:sldMk cId="2628103285" sldId="281"/>
        </pc:sldMkLst>
        <pc:spChg chg="mod">
          <ac:chgData name="akshat agarwal" userId="0aa3d2ecd0f5c65f" providerId="LiveId" clId="{95749509-F279-488D-B148-9DC6B80D8A35}" dt="2021-06-18T07:12:34.219" v="38" actId="27636"/>
          <ac:spMkLst>
            <pc:docMk/>
            <pc:sldMk cId="2628103285" sldId="281"/>
            <ac:spMk id="3" creationId="{392644A5-6640-403D-B39A-CB79107FB43A}"/>
          </ac:spMkLst>
        </pc:spChg>
      </pc:sldChg>
      <pc:sldChg chg="modSp mod">
        <pc:chgData name="akshat agarwal" userId="0aa3d2ecd0f5c65f" providerId="LiveId" clId="{95749509-F279-488D-B148-9DC6B80D8A35}" dt="2021-06-24T05:41:08.484" v="179" actId="27636"/>
        <pc:sldMkLst>
          <pc:docMk/>
          <pc:sldMk cId="1990294771" sldId="318"/>
        </pc:sldMkLst>
        <pc:spChg chg="mod">
          <ac:chgData name="akshat agarwal" userId="0aa3d2ecd0f5c65f" providerId="LiveId" clId="{95749509-F279-488D-B148-9DC6B80D8A35}" dt="2021-06-24T05:41:08.484" v="179" actId="27636"/>
          <ac:spMkLst>
            <pc:docMk/>
            <pc:sldMk cId="1990294771" sldId="318"/>
            <ac:spMk id="3" creationId="{CF09D9C7-2366-41F1-9DA4-ADE7ECA35CA1}"/>
          </ac:spMkLst>
        </pc:spChg>
      </pc:sldChg>
      <pc:sldChg chg="modSp mod">
        <pc:chgData name="akshat agarwal" userId="0aa3d2ecd0f5c65f" providerId="LiveId" clId="{95749509-F279-488D-B148-9DC6B80D8A35}" dt="2021-06-18T07:15:51.998" v="52" actId="27636"/>
        <pc:sldMkLst>
          <pc:docMk/>
          <pc:sldMk cId="3683318280" sldId="324"/>
        </pc:sldMkLst>
        <pc:spChg chg="mod">
          <ac:chgData name="akshat agarwal" userId="0aa3d2ecd0f5c65f" providerId="LiveId" clId="{95749509-F279-488D-B148-9DC6B80D8A35}" dt="2021-06-18T07:15:51.998" v="52" actId="27636"/>
          <ac:spMkLst>
            <pc:docMk/>
            <pc:sldMk cId="3683318280" sldId="324"/>
            <ac:spMk id="3" creationId="{2C3C493F-7E96-467E-B612-EE08A0A41F67}"/>
          </ac:spMkLst>
        </pc:spChg>
      </pc:sldChg>
      <pc:sldChg chg="modSp mod">
        <pc:chgData name="akshat agarwal" userId="0aa3d2ecd0f5c65f" providerId="LiveId" clId="{95749509-F279-488D-B148-9DC6B80D8A35}" dt="2021-06-18T07:17:29.209" v="61" actId="13926"/>
        <pc:sldMkLst>
          <pc:docMk/>
          <pc:sldMk cId="2850339416" sldId="325"/>
        </pc:sldMkLst>
        <pc:spChg chg="mod">
          <ac:chgData name="akshat agarwal" userId="0aa3d2ecd0f5c65f" providerId="LiveId" clId="{95749509-F279-488D-B148-9DC6B80D8A35}" dt="2021-06-18T07:17:29.209" v="61" actId="13926"/>
          <ac:spMkLst>
            <pc:docMk/>
            <pc:sldMk cId="2850339416" sldId="325"/>
            <ac:spMk id="3" creationId="{758C85BB-F691-4DA9-8E77-4899CD2D06F8}"/>
          </ac:spMkLst>
        </pc:spChg>
      </pc:sldChg>
      <pc:sldChg chg="modSp mod">
        <pc:chgData name="akshat agarwal" userId="0aa3d2ecd0f5c65f" providerId="LiveId" clId="{95749509-F279-488D-B148-9DC6B80D8A35}" dt="2021-06-18T07:20:30.208" v="63" actId="13926"/>
        <pc:sldMkLst>
          <pc:docMk/>
          <pc:sldMk cId="1523060311" sldId="326"/>
        </pc:sldMkLst>
        <pc:spChg chg="mod">
          <ac:chgData name="akshat agarwal" userId="0aa3d2ecd0f5c65f" providerId="LiveId" clId="{95749509-F279-488D-B148-9DC6B80D8A35}" dt="2021-06-18T07:20:30.208" v="63" actId="13926"/>
          <ac:spMkLst>
            <pc:docMk/>
            <pc:sldMk cId="1523060311" sldId="326"/>
            <ac:spMk id="3" creationId="{AE50F2CA-BC83-466C-9FF8-0D7C0D692852}"/>
          </ac:spMkLst>
        </pc:spChg>
      </pc:sldChg>
      <pc:sldChg chg="modSp mod">
        <pc:chgData name="akshat agarwal" userId="0aa3d2ecd0f5c65f" providerId="LiveId" clId="{95749509-F279-488D-B148-9DC6B80D8A35}" dt="2021-06-18T07:23:27.142" v="71" actId="13926"/>
        <pc:sldMkLst>
          <pc:docMk/>
          <pc:sldMk cId="2479915083" sldId="327"/>
        </pc:sldMkLst>
        <pc:spChg chg="mod">
          <ac:chgData name="akshat agarwal" userId="0aa3d2ecd0f5c65f" providerId="LiveId" clId="{95749509-F279-488D-B148-9DC6B80D8A35}" dt="2021-06-18T07:23:27.142" v="71" actId="13926"/>
          <ac:spMkLst>
            <pc:docMk/>
            <pc:sldMk cId="2479915083" sldId="327"/>
            <ac:spMk id="3" creationId="{B010AE5C-FA5E-4FD4-A2DD-22EE7A8FC194}"/>
          </ac:spMkLst>
        </pc:spChg>
      </pc:sldChg>
      <pc:sldChg chg="modSp mod">
        <pc:chgData name="akshat agarwal" userId="0aa3d2ecd0f5c65f" providerId="LiveId" clId="{95749509-F279-488D-B148-9DC6B80D8A35}" dt="2021-06-18T07:29:37.478" v="79" actId="13926"/>
        <pc:sldMkLst>
          <pc:docMk/>
          <pc:sldMk cId="616371047" sldId="328"/>
        </pc:sldMkLst>
        <pc:spChg chg="mod">
          <ac:chgData name="akshat agarwal" userId="0aa3d2ecd0f5c65f" providerId="LiveId" clId="{95749509-F279-488D-B148-9DC6B80D8A35}" dt="2021-06-18T07:29:37.478" v="79" actId="13926"/>
          <ac:spMkLst>
            <pc:docMk/>
            <pc:sldMk cId="616371047" sldId="328"/>
            <ac:spMk id="3" creationId="{1B23E930-0424-4A01-9155-89ADF337B633}"/>
          </ac:spMkLst>
        </pc:spChg>
      </pc:sldChg>
      <pc:sldChg chg="modSp mod">
        <pc:chgData name="akshat agarwal" userId="0aa3d2ecd0f5c65f" providerId="LiveId" clId="{95749509-F279-488D-B148-9DC6B80D8A35}" dt="2021-06-24T05:49:25.809" v="185" actId="13926"/>
        <pc:sldMkLst>
          <pc:docMk/>
          <pc:sldMk cId="2173603753" sldId="330"/>
        </pc:sldMkLst>
        <pc:spChg chg="mod">
          <ac:chgData name="akshat agarwal" userId="0aa3d2ecd0f5c65f" providerId="LiveId" clId="{95749509-F279-488D-B148-9DC6B80D8A35}" dt="2021-06-24T05:49:25.809" v="185" actId="13926"/>
          <ac:spMkLst>
            <pc:docMk/>
            <pc:sldMk cId="2173603753" sldId="330"/>
            <ac:spMk id="3" creationId="{9302CC77-0C98-4457-BEDF-BE26ED4640B8}"/>
          </ac:spMkLst>
        </pc:spChg>
      </pc:sldChg>
      <pc:sldChg chg="modSp mod">
        <pc:chgData name="akshat agarwal" userId="0aa3d2ecd0f5c65f" providerId="LiveId" clId="{95749509-F279-488D-B148-9DC6B80D8A35}" dt="2021-06-18T07:28:27.877" v="77" actId="13926"/>
        <pc:sldMkLst>
          <pc:docMk/>
          <pc:sldMk cId="3218012156" sldId="331"/>
        </pc:sldMkLst>
        <pc:spChg chg="mod">
          <ac:chgData name="akshat agarwal" userId="0aa3d2ecd0f5c65f" providerId="LiveId" clId="{95749509-F279-488D-B148-9DC6B80D8A35}" dt="2021-06-18T07:28:27.877" v="77" actId="13926"/>
          <ac:spMkLst>
            <pc:docMk/>
            <pc:sldMk cId="3218012156" sldId="331"/>
            <ac:spMk id="3" creationId="{1AD30A2B-ACB8-4A87-99FF-EB00B97AF66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655C-6827-461B-B5E4-0F84FFED6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0F31E2-1B57-49D6-A3BD-2E1CFFF1D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E082FE7-D431-4785-993E-C46EED597F33}"/>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042A0BEE-F9FD-45FB-A4D6-C449254DB3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7568B9-9BBD-4E11-B3CC-D1FDAC7D97D9}"/>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346820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FDAF-0720-48B5-8526-CEF23DF8D58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A7E89D-5B78-43EF-93C0-A4957C11E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424A69-5EC3-47E7-958F-577E55F8DD4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B75A2366-80D8-4F50-8A6A-0D5A2FE0E7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2B007-C6EE-4109-92D1-EEF131277E0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5617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ADD99F-AAC1-4562-8A79-90EB215DAC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2ED48AB-7E17-457E-8A5F-C63D6F1AF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4ECF3B-B8D6-4081-B81C-DC2E68CA23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401CB7E-7EB2-474A-8711-36FD610674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0B2E4F-81EE-48AD-90C8-734B50BB7BA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2495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DAEE-352E-43EC-BD52-4A35BE8B3F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6ABD3F-823A-4B01-AB4B-002BD9124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4A3B28-F411-4AF2-9E99-728043B00132}"/>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71BE0C95-35AE-4AC9-83FA-0E20E637C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D1CF80-F43B-4046-83D2-C28D08A7A80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3286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32BA-B4AE-4F3F-A59F-17ABDBD7C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C080B5-2DD4-4C47-9988-6118B98BF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83FF2-DCA7-4454-878B-9883E1CE04D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3005E8B-E0BD-49A3-A4A8-972520710B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B8867-85DF-4E71-B0EF-3E142C31D8B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7795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9009-AFE5-4613-BA1D-AFA108D11B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A18B00-3269-48AD-AD42-305DAD92C4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ED1C53A-3DAC-4148-B473-E172BDDD87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07DF3B0-71D2-415D-A215-39E2D26F4F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363F4E65-A775-4BD3-8032-57AAD9335E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F5D83C-9797-4E72-8743-0C8A03F2ED4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97519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47E0-B358-4EEE-B842-30A412E7585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2FB789-641F-4980-B701-404F15DD2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340FB3-737D-4382-A71F-5865EB567B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B3A129C-4DD0-483D-BE09-3EC2BCD3C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FA46E-C5EA-43EC-8649-78E8D6348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C874157-C4BB-417E-A599-921238FC2CF1}"/>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8" name="Footer Placeholder 7">
            <a:extLst>
              <a:ext uri="{FF2B5EF4-FFF2-40B4-BE49-F238E27FC236}">
                <a16:creationId xmlns:a16="http://schemas.microsoft.com/office/drawing/2014/main" id="{343AF665-C26C-4021-A4F1-90A9DFD7410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EEB632A-378B-4BC0-BA1E-BAB17FA0CCC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83209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DBAB-DFA4-4A4C-9308-01264B84B11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24EA37-4C13-4B5F-B43E-DD93E97E256C}"/>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4" name="Footer Placeholder 3">
            <a:extLst>
              <a:ext uri="{FF2B5EF4-FFF2-40B4-BE49-F238E27FC236}">
                <a16:creationId xmlns:a16="http://schemas.microsoft.com/office/drawing/2014/main" id="{87838611-712B-40CE-BCFF-EE57B91296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550D43C-6D67-48B6-AB1A-B62775948B48}"/>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18719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4FB34-9EAF-4FDB-AD48-7A159ADBCC66}"/>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3" name="Footer Placeholder 2">
            <a:extLst>
              <a:ext uri="{FF2B5EF4-FFF2-40B4-BE49-F238E27FC236}">
                <a16:creationId xmlns:a16="http://schemas.microsoft.com/office/drawing/2014/main" id="{2EB59D7A-0809-44D0-8037-04B12A635A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DE0FD42-B103-40BF-9321-5AEBB3CB65FB}"/>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84151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2B2F-D8DE-4B00-851F-1C48FDF0A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5A466F2-79A7-4111-B3ED-5DE6B0D4B8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51C17B-A00B-4D2B-A042-CC83A9C7B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A1ABC-956B-453B-81C3-DB6650CE5218}"/>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076E099-75EB-4C61-A0A6-E88149AA25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29CBB-7C13-4F28-815C-72A54FF9B734}"/>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12588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3C26-C976-490D-BA28-F4071F25A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7D74E4-08AD-451C-B889-FC6B38C0D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FA935E-0A43-4649-BB01-420045816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B60F-E627-4474-905C-3681DFC5AAE7}"/>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1679D87-A90D-4060-800C-207464B5F6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0D5BC8-9D73-4BBD-9C41-F91EE292DC01}"/>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22815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3E348-03BB-4F81-B998-F9EEC0946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E0BE77-3A84-4B12-8AB2-EB47A5B15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6A8F18-77E3-4DF1-B90C-51A6F13FA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835B3C26-0D87-4311-8ED0-BE8AC858D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58E5F81-3019-4910-8ED1-7CCAA89FF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51FC2-E192-4868-AA7E-9D2F475062EB}" type="slidenum">
              <a:rPr lang="en-IN" smtClean="0"/>
              <a:t>‹#›</a:t>
            </a:fld>
            <a:endParaRPr lang="en-IN"/>
          </a:p>
        </p:txBody>
      </p:sp>
    </p:spTree>
    <p:extLst>
      <p:ext uri="{BB962C8B-B14F-4D97-AF65-F5344CB8AC3E}">
        <p14:creationId xmlns:p14="http://schemas.microsoft.com/office/powerpoint/2010/main" val="213419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76BF-A24F-4E1E-A87A-00F06917F6BF}"/>
              </a:ext>
            </a:extLst>
          </p:cNvPr>
          <p:cNvSpPr>
            <a:spLocks noGrp="1"/>
          </p:cNvSpPr>
          <p:nvPr>
            <p:ph type="title"/>
          </p:nvPr>
        </p:nvSpPr>
        <p:spPr/>
        <p:txBody>
          <a:bodyPr/>
          <a:lstStyle/>
          <a:p>
            <a:pPr algn="ctr"/>
            <a:r>
              <a:rPr lang="en-US" dirty="0"/>
              <a:t>Etiquettes to Attend  Online Classes</a:t>
            </a:r>
            <a:endParaRPr lang="en-IN" dirty="0"/>
          </a:p>
        </p:txBody>
      </p:sp>
      <p:sp>
        <p:nvSpPr>
          <p:cNvPr id="3" name="Content Placeholder 2">
            <a:extLst>
              <a:ext uri="{FF2B5EF4-FFF2-40B4-BE49-F238E27FC236}">
                <a16:creationId xmlns:a16="http://schemas.microsoft.com/office/drawing/2014/main" id="{6A17CB01-F71B-4AFD-97EA-A47A094E91D6}"/>
              </a:ext>
            </a:extLst>
          </p:cNvPr>
          <p:cNvSpPr>
            <a:spLocks noGrp="1"/>
          </p:cNvSpPr>
          <p:nvPr>
            <p:ph idx="1"/>
          </p:nvPr>
        </p:nvSpPr>
        <p:spPr/>
        <p:txBody>
          <a:bodyPr>
            <a:normAutofit/>
          </a:bodyPr>
          <a:lstStyle/>
          <a:p>
            <a:pPr marL="514350" indent="-514350">
              <a:buAutoNum type="arabicPeriod"/>
            </a:pPr>
            <a:r>
              <a:rPr lang="en-US" dirty="0"/>
              <a:t>Join  class on time.</a:t>
            </a:r>
            <a:endParaRPr lang="en-IN" dirty="0"/>
          </a:p>
          <a:p>
            <a:pPr marL="514350" indent="-514350">
              <a:buAutoNum type="arabicPeriod"/>
            </a:pPr>
            <a:r>
              <a:rPr lang="en-IN" dirty="0"/>
              <a:t>Unmute while answering or raising questions.</a:t>
            </a:r>
          </a:p>
          <a:p>
            <a:pPr marL="514350" indent="-514350">
              <a:buAutoNum type="arabicPeriod"/>
            </a:pPr>
            <a:r>
              <a:rPr lang="en-IN" dirty="0"/>
              <a:t>Do not attend class against a noisy background</a:t>
            </a:r>
          </a:p>
          <a:p>
            <a:pPr marL="514350" indent="-514350">
              <a:buAutoNum type="arabicPeriod"/>
            </a:pPr>
            <a:r>
              <a:rPr lang="en-IN" dirty="0"/>
              <a:t>Do not turn on camera.</a:t>
            </a:r>
          </a:p>
          <a:p>
            <a:pPr marL="514350" indent="-514350">
              <a:buAutoNum type="arabicPeriod"/>
            </a:pPr>
            <a:r>
              <a:rPr lang="en-IN" dirty="0"/>
              <a:t>Turn on camera while you are presenting</a:t>
            </a:r>
          </a:p>
          <a:p>
            <a:pPr marL="514350" indent="-514350">
              <a:buAutoNum type="arabicPeriod"/>
            </a:pPr>
            <a:endParaRPr lang="en-US" dirty="0"/>
          </a:p>
        </p:txBody>
      </p:sp>
    </p:spTree>
    <p:extLst>
      <p:ext uri="{BB962C8B-B14F-4D97-AF65-F5344CB8AC3E}">
        <p14:creationId xmlns:p14="http://schemas.microsoft.com/office/powerpoint/2010/main" val="252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3933D-1F3A-4CD8-B375-AB080600402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Concluding Sentence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ACA711-6BFA-4977-BC9D-3AE6AD7C1743}"/>
              </a:ext>
            </a:extLst>
          </p:cNvPr>
          <p:cNvSpPr>
            <a:spLocks noGrp="1"/>
          </p:cNvSpPr>
          <p:nvPr>
            <p:ph idx="1"/>
          </p:nvPr>
        </p:nvSpPr>
        <p:spPr>
          <a:xfrm>
            <a:off x="390939" y="1253331"/>
            <a:ext cx="10515600" cy="4351338"/>
          </a:xfrm>
        </p:spPr>
        <p:txBody>
          <a:bodyPr>
            <a:normAutofit/>
          </a:bodyPr>
          <a:lstStyle/>
          <a:p>
            <a:pPr marL="0" indent="0">
              <a:buNone/>
            </a:pPr>
            <a:endParaRPr lang="en-US" b="0" i="0" dirty="0">
              <a:solidFill>
                <a:srgbClr val="212529"/>
              </a:solidFill>
              <a:effectLst/>
              <a:latin typeface="Georgia" panose="02040502050405020303" pitchFamily="18" charset="0"/>
            </a:endParaRPr>
          </a:p>
          <a:p>
            <a:pPr marL="0" indent="0">
              <a:buNone/>
            </a:pPr>
            <a:r>
              <a:rPr lang="en-US" dirty="0">
                <a:latin typeface="Times New Roman" panose="02020603050405020304" pitchFamily="18" charset="0"/>
                <a:cs typeface="Times New Roman" panose="02020603050405020304" pitchFamily="18" charset="0"/>
              </a:rPr>
              <a:t>The concluding sentence is the last sentence in the paragraph. </a:t>
            </a:r>
          </a:p>
          <a:p>
            <a:pPr marL="0" indent="0">
              <a:buNone/>
            </a:pPr>
            <a:r>
              <a:rPr lang="en-US" dirty="0">
                <a:latin typeface="Times New Roman" panose="02020603050405020304" pitchFamily="18" charset="0"/>
                <a:cs typeface="Times New Roman" panose="02020603050405020304" pitchFamily="18" charset="0"/>
              </a:rPr>
              <a:t>It should succinctly end the paragraph and transition to the next paragraph, if appropriate.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73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14D1-9C0A-40CB-A427-78F5C424AB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010AE5C-FA5E-4FD4-A2DD-22EE7A8FC194}"/>
              </a:ext>
            </a:extLst>
          </p:cNvPr>
          <p:cNvSpPr>
            <a:spLocks noGrp="1"/>
          </p:cNvSpPr>
          <p:nvPr>
            <p:ph idx="1"/>
          </p:nvPr>
        </p:nvSpPr>
        <p:spPr/>
        <p:txBody>
          <a:bodyPr/>
          <a:lstStyle/>
          <a:p>
            <a:pPr marL="0" indent="0">
              <a:buNone/>
            </a:pPr>
            <a:r>
              <a:rPr lang="en-US" dirty="0"/>
              <a:t>Alex scored 8 points for his baseball team. </a:t>
            </a:r>
            <a:r>
              <a:rPr lang="en-US" dirty="0">
                <a:highlight>
                  <a:srgbClr val="FFFF00"/>
                </a:highlight>
              </a:rPr>
              <a:t>He struck out 5 players</a:t>
            </a:r>
            <a:r>
              <a:rPr lang="en-US" dirty="0"/>
              <a:t>. </a:t>
            </a:r>
            <a:r>
              <a:rPr lang="en-US" dirty="0">
                <a:highlight>
                  <a:srgbClr val="FFFF00"/>
                </a:highlight>
              </a:rPr>
              <a:t>He hit 2 home runs and drove in 6 more runs</a:t>
            </a:r>
            <a:r>
              <a:rPr lang="en-US" dirty="0"/>
              <a:t>. Alex was declared the most Valuable Player of the game.</a:t>
            </a:r>
          </a:p>
          <a:p>
            <a:r>
              <a:rPr lang="en-US" b="0" i="0" dirty="0">
                <a:solidFill>
                  <a:srgbClr val="333333"/>
                </a:solidFill>
                <a:effectLst/>
                <a:highlight>
                  <a:srgbClr val="00FFFF"/>
                </a:highlight>
                <a:latin typeface="Arial" panose="020B0604020202020204" pitchFamily="34" charset="0"/>
              </a:rPr>
              <a:t>Alex scored 8 points for his baseball team.</a:t>
            </a:r>
          </a:p>
          <a:p>
            <a:r>
              <a:rPr lang="en-US" b="0" i="0" dirty="0">
                <a:solidFill>
                  <a:srgbClr val="333333"/>
                </a:solidFill>
                <a:effectLst/>
                <a:highlight>
                  <a:srgbClr val="FF00FF"/>
                </a:highlight>
                <a:latin typeface="Arial" panose="020B0604020202020204" pitchFamily="34" charset="0"/>
              </a:rPr>
              <a:t>Alex was declared Most Valuable Player of the game.</a:t>
            </a:r>
            <a:endParaRPr lang="en-IN" dirty="0">
              <a:highlight>
                <a:srgbClr val="FF00FF"/>
              </a:highlight>
            </a:endParaRPr>
          </a:p>
        </p:txBody>
      </p:sp>
    </p:spTree>
    <p:extLst>
      <p:ext uri="{BB962C8B-B14F-4D97-AF65-F5344CB8AC3E}">
        <p14:creationId xmlns:p14="http://schemas.microsoft.com/office/powerpoint/2010/main" val="247991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ECFD-5753-416D-9B0C-30946D945662}"/>
              </a:ext>
            </a:extLst>
          </p:cNvPr>
          <p:cNvSpPr>
            <a:spLocks noGrp="1"/>
          </p:cNvSpPr>
          <p:nvPr>
            <p:ph type="title"/>
          </p:nvPr>
        </p:nvSpPr>
        <p:spPr/>
        <p:txBody>
          <a:bodyPr/>
          <a:lstStyle/>
          <a:p>
            <a:pPr algn="ctr"/>
            <a:r>
              <a:rPr lang="en-US" dirty="0"/>
              <a:t>Unity, Coherence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15AF55-5CF0-470B-85B6-8D9034F19CF9}"/>
              </a:ext>
            </a:extLst>
          </p:cNvPr>
          <p:cNvSpPr>
            <a:spLocks noGrp="1"/>
          </p:cNvSpPr>
          <p:nvPr>
            <p:ph idx="1"/>
          </p:nvPr>
        </p:nvSpPr>
        <p:spPr/>
        <p:txBody>
          <a:bodyPr>
            <a:normAutofit/>
          </a:bodyPr>
          <a:lstStyle/>
          <a:p>
            <a:r>
              <a:rPr lang="en-US" b="0" i="0" dirty="0">
                <a:solidFill>
                  <a:srgbClr val="3A3A3A"/>
                </a:solidFill>
                <a:effectLst/>
                <a:latin typeface="Open Sans"/>
              </a:rPr>
              <a:t> The ideas in a paragraph should logically fit together. </a:t>
            </a:r>
          </a:p>
          <a:p>
            <a:r>
              <a:rPr lang="en-US" b="0" i="0" dirty="0">
                <a:solidFill>
                  <a:srgbClr val="3A3A3A"/>
                </a:solidFill>
                <a:effectLst/>
                <a:latin typeface="Open Sans"/>
              </a:rPr>
              <a:t>The ideas should flow from one idea to the next.</a:t>
            </a:r>
          </a:p>
          <a:p>
            <a:r>
              <a:rPr lang="en-US" dirty="0">
                <a:latin typeface="Times New Roman" panose="02020603050405020304" pitchFamily="18" charset="0"/>
                <a:cs typeface="Times New Roman" panose="02020603050405020304" pitchFamily="18" charset="0"/>
              </a:rPr>
              <a:t>A paragraph should be organized in a way that it builds appropriately.</a:t>
            </a:r>
          </a:p>
          <a:p>
            <a:r>
              <a:rPr lang="en-US" dirty="0">
                <a:latin typeface="Times New Roman" panose="02020603050405020304" pitchFamily="18" charset="0"/>
                <a:cs typeface="Times New Roman" panose="02020603050405020304" pitchFamily="18" charset="0"/>
              </a:rPr>
              <a:t>This could be by sequence of ideas or events.</a:t>
            </a:r>
          </a:p>
          <a:p>
            <a:r>
              <a:rPr lang="en-US" dirty="0">
                <a:latin typeface="Times New Roman" panose="02020603050405020304" pitchFamily="18" charset="0"/>
                <a:cs typeface="Times New Roman" panose="02020603050405020304" pitchFamily="18" charset="0"/>
              </a:rPr>
              <a:t> Additionally, transitions should be used from one sentence to the next that connect the ideas and concepts.</a:t>
            </a:r>
          </a:p>
        </p:txBody>
      </p:sp>
    </p:spTree>
    <p:extLst>
      <p:ext uri="{BB962C8B-B14F-4D97-AF65-F5344CB8AC3E}">
        <p14:creationId xmlns:p14="http://schemas.microsoft.com/office/powerpoint/2010/main" val="2278101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A119-07D3-444E-B83C-93F304D7F5A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AD30A2B-ACB8-4A87-99FF-EB00B97AF66B}"/>
              </a:ext>
            </a:extLst>
          </p:cNvPr>
          <p:cNvSpPr>
            <a:spLocks noGrp="1"/>
          </p:cNvSpPr>
          <p:nvPr>
            <p:ph idx="1"/>
          </p:nvPr>
        </p:nvSpPr>
        <p:spPr/>
        <p:txBody>
          <a:bodyPr/>
          <a:lstStyle/>
          <a:p>
            <a:r>
              <a:rPr lang="en-US" dirty="0"/>
              <a:t>Martin Luther King Jr. was one of America's most important </a:t>
            </a:r>
            <a:r>
              <a:rPr lang="en-US" dirty="0">
                <a:highlight>
                  <a:srgbClr val="FFFF00"/>
                </a:highlight>
              </a:rPr>
              <a:t>civil rights leaders</a:t>
            </a:r>
            <a:r>
              <a:rPr lang="en-US" dirty="0"/>
              <a:t>. He </a:t>
            </a:r>
            <a:r>
              <a:rPr lang="en-US" dirty="0">
                <a:highlight>
                  <a:srgbClr val="00FF00"/>
                </a:highlight>
              </a:rPr>
              <a:t>inspired </a:t>
            </a:r>
            <a:r>
              <a:rPr lang="en-US" dirty="0"/>
              <a:t>many with his famous, </a:t>
            </a:r>
            <a:r>
              <a:rPr lang="en-US" dirty="0">
                <a:highlight>
                  <a:srgbClr val="FFFF00"/>
                </a:highlight>
              </a:rPr>
              <a:t>"I have a dream" </a:t>
            </a:r>
            <a:r>
              <a:rPr lang="en-US" dirty="0"/>
              <a:t>speech. He </a:t>
            </a:r>
            <a:r>
              <a:rPr lang="en-US" dirty="0">
                <a:highlight>
                  <a:srgbClr val="00FF00"/>
                </a:highlight>
              </a:rPr>
              <a:t>believed</a:t>
            </a:r>
            <a:r>
              <a:rPr lang="en-US" dirty="0"/>
              <a:t> in using </a:t>
            </a:r>
            <a:r>
              <a:rPr lang="en-US" dirty="0">
                <a:highlight>
                  <a:srgbClr val="FFFF00"/>
                </a:highlight>
              </a:rPr>
              <a:t>non-violent methods </a:t>
            </a:r>
            <a:r>
              <a:rPr lang="en-US" dirty="0"/>
              <a:t>to achieve his dream of racial integration. He was </a:t>
            </a:r>
            <a:r>
              <a:rPr lang="en-US" dirty="0">
                <a:highlight>
                  <a:srgbClr val="FFFF00"/>
                </a:highlight>
              </a:rPr>
              <a:t>assassinated at age 39</a:t>
            </a:r>
            <a:r>
              <a:rPr lang="en-US" dirty="0"/>
              <a:t>.</a:t>
            </a:r>
            <a:endParaRPr lang="en-IN" dirty="0"/>
          </a:p>
        </p:txBody>
      </p:sp>
    </p:spTree>
    <p:extLst>
      <p:ext uri="{BB962C8B-B14F-4D97-AF65-F5344CB8AC3E}">
        <p14:creationId xmlns:p14="http://schemas.microsoft.com/office/powerpoint/2010/main" val="3218012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ECFF-FA97-41FC-8AE2-91E0D2087D4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23E930-0424-4A01-9155-89ADF337B633}"/>
              </a:ext>
            </a:extLst>
          </p:cNvPr>
          <p:cNvSpPr>
            <a:spLocks noGrp="1"/>
          </p:cNvSpPr>
          <p:nvPr>
            <p:ph idx="1"/>
          </p:nvPr>
        </p:nvSpPr>
        <p:spPr/>
        <p:txBody>
          <a:bodyPr/>
          <a:lstStyle/>
          <a:p>
            <a:r>
              <a:rPr lang="en-US" dirty="0">
                <a:highlight>
                  <a:srgbClr val="00FFFF"/>
                </a:highlight>
              </a:rPr>
              <a:t>Before the Europeans came</a:t>
            </a:r>
            <a:r>
              <a:rPr lang="en-US" dirty="0"/>
              <a:t>, </a:t>
            </a:r>
            <a:r>
              <a:rPr lang="en-US" dirty="0">
                <a:highlight>
                  <a:srgbClr val="FFFF00"/>
                </a:highlight>
              </a:rPr>
              <a:t>women in North America had more power and freedom than women in Europe or Asia</a:t>
            </a:r>
            <a:r>
              <a:rPr lang="en-US" dirty="0"/>
              <a:t>. Women owned their own houses. They could get divorced if they wanted to. They didn't lose their children if they did get divorced.</a:t>
            </a:r>
          </a:p>
          <a:p>
            <a:r>
              <a:rPr lang="en-US" dirty="0">
                <a:highlight>
                  <a:srgbClr val="C0C0C0"/>
                </a:highlight>
              </a:rPr>
              <a:t>Before the Europeans came, </a:t>
            </a:r>
            <a:r>
              <a:rPr lang="en-US" dirty="0">
                <a:highlight>
                  <a:srgbClr val="00FFFF"/>
                </a:highlight>
              </a:rPr>
              <a:t>women in North America had more power and freedom than women in Europe or Asia</a:t>
            </a:r>
            <a:r>
              <a:rPr lang="en-US" dirty="0"/>
              <a:t>.</a:t>
            </a:r>
          </a:p>
          <a:p>
            <a:r>
              <a:rPr lang="en-US" dirty="0">
                <a:highlight>
                  <a:srgbClr val="00FF00"/>
                </a:highlight>
              </a:rPr>
              <a:t>Women owned their own houses</a:t>
            </a:r>
            <a:r>
              <a:rPr lang="en-US" dirty="0"/>
              <a:t>.</a:t>
            </a:r>
            <a:endParaRPr lang="en-IN" dirty="0"/>
          </a:p>
        </p:txBody>
      </p:sp>
    </p:spTree>
    <p:extLst>
      <p:ext uri="{BB962C8B-B14F-4D97-AF65-F5344CB8AC3E}">
        <p14:creationId xmlns:p14="http://schemas.microsoft.com/office/powerpoint/2010/main" val="61637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AA70-2755-4A0A-B7E4-177A3393BDB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Adequate Development</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1726DD-0D4E-4C77-ABDD-5EDF7D6A5EFA}"/>
              </a:ext>
            </a:extLst>
          </p:cNvPr>
          <p:cNvSpPr>
            <a:spLocks noGrp="1"/>
          </p:cNvSpPr>
          <p:nvPr>
            <p:ph idx="1"/>
          </p:nvPr>
        </p:nvSpPr>
        <p:spPr/>
        <p:txBody>
          <a:bodyPr>
            <a:normAutofit/>
          </a:bodyPr>
          <a:lstStyle/>
          <a:p>
            <a:pPr>
              <a:lnSpc>
                <a:spcPct val="200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a:t>
            </a:r>
            <a:r>
              <a:rPr lang="en-US" sz="2400" dirty="0">
                <a:effectLst/>
                <a:latin typeface="Calibri" panose="020F0502020204030204" pitchFamily="34" charset="0"/>
                <a:ea typeface="Calibri" panose="020F0502020204030204" pitchFamily="34" charset="0"/>
                <a:cs typeface="Times New Roman" panose="02020603050405020304" pitchFamily="18" charset="0"/>
              </a:rPr>
              <a:t>he paragraph should be well-developed. </a:t>
            </a:r>
          </a:p>
          <a:p>
            <a:pPr>
              <a:lnSpc>
                <a:spcPct val="200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reader should not be left wanting more information.</a:t>
            </a:r>
          </a:p>
          <a:p>
            <a:pPr>
              <a:lnSpc>
                <a:spcPct val="200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paragraph should include enough evidence to support its topic sentence.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696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EE860-C8BA-4327-B35B-2A918B46A5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5BA798-F913-4153-9F1E-A0F0FE4F50B5}"/>
              </a:ext>
            </a:extLst>
          </p:cNvPr>
          <p:cNvSpPr>
            <a:spLocks noGrp="1"/>
          </p:cNvSpPr>
          <p:nvPr>
            <p:ph idx="1"/>
          </p:nvPr>
        </p:nvSpPr>
        <p:spPr/>
        <p:txBody>
          <a:bodyPr/>
          <a:lstStyle/>
          <a:p>
            <a:pPr marL="0" indent="0">
              <a:buNone/>
            </a:pPr>
            <a:r>
              <a:rPr lang="en-US" dirty="0"/>
              <a:t>People in early North America ate only wild foods that they could hunt or gather. Inuit people ate a lot of fish and seal meat, and gathered seaweed. Pueblo people ate cactus fruit and pine nuts, and hunted rabbits and birds. Cree people ate fish with wild rice that they gathered in the wetlands around the Great Lakes.</a:t>
            </a:r>
          </a:p>
          <a:p>
            <a:pPr marL="0" indent="0">
              <a:buNone/>
            </a:pPr>
            <a:r>
              <a:rPr lang="en-US" dirty="0">
                <a:highlight>
                  <a:srgbClr val="00FFFF"/>
                </a:highlight>
              </a:rPr>
              <a:t>People in early North America ate only wild foods that they could hunt or gather.</a:t>
            </a:r>
          </a:p>
          <a:p>
            <a:pPr marL="0" indent="0">
              <a:buNone/>
            </a:pPr>
            <a:r>
              <a:rPr lang="en-US" dirty="0">
                <a:highlight>
                  <a:srgbClr val="00FF00"/>
                </a:highlight>
              </a:rPr>
              <a:t>Pueblo people ate cactus fruit and pine nuts, and hunted rabbits and birds.</a:t>
            </a:r>
            <a:endParaRPr lang="en-IN" dirty="0">
              <a:highlight>
                <a:srgbClr val="00FF00"/>
              </a:highlight>
            </a:endParaRPr>
          </a:p>
        </p:txBody>
      </p:sp>
    </p:spTree>
    <p:extLst>
      <p:ext uri="{BB962C8B-B14F-4D97-AF65-F5344CB8AC3E}">
        <p14:creationId xmlns:p14="http://schemas.microsoft.com/office/powerpoint/2010/main" val="2022458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5655-BCDF-40FA-A47E-4DD5FFBA0CC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Transitions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CF9A1AF-E48C-4EBA-9DA4-16D6DA38DD39}"/>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Good paragraphs have transitions between preceding and proceeding paragraphs. </a:t>
            </a:r>
          </a:p>
          <a:p>
            <a:r>
              <a:rPr lang="en-US" dirty="0">
                <a:latin typeface="Times New Roman" panose="02020603050405020304" pitchFamily="18" charset="0"/>
                <a:cs typeface="Times New Roman" panose="02020603050405020304" pitchFamily="18" charset="0"/>
              </a:rPr>
              <a:t>These transitions are logical and verbal.</a:t>
            </a:r>
          </a:p>
          <a:p>
            <a:r>
              <a:rPr lang="en-US" dirty="0">
                <a:latin typeface="Times New Roman" panose="02020603050405020304" pitchFamily="18" charset="0"/>
                <a:cs typeface="Times New Roman" panose="02020603050405020304" pitchFamily="18" charset="0"/>
              </a:rPr>
              <a:t>One paragraph should logically flow to the next. </a:t>
            </a:r>
          </a:p>
          <a:p>
            <a:r>
              <a:rPr lang="en-US" dirty="0">
                <a:latin typeface="Times New Roman" panose="02020603050405020304" pitchFamily="18" charset="0"/>
                <a:cs typeface="Times New Roman" panose="02020603050405020304" pitchFamily="18" charset="0"/>
              </a:rPr>
              <a:t>The ideas in a body of work should be organized so each paragraph transitions well to the next.</a:t>
            </a:r>
          </a:p>
          <a:p>
            <a:r>
              <a:rPr lang="en-US" dirty="0">
                <a:latin typeface="Times New Roman" panose="02020603050405020304" pitchFamily="18" charset="0"/>
                <a:cs typeface="Times New Roman" panose="02020603050405020304" pitchFamily="18" charset="0"/>
              </a:rPr>
              <a:t> It should not be choppy.</a:t>
            </a:r>
          </a:p>
          <a:p>
            <a:r>
              <a:rPr lang="en-US" dirty="0">
                <a:latin typeface="Times New Roman" panose="02020603050405020304" pitchFamily="18" charset="0"/>
                <a:cs typeface="Times New Roman" panose="02020603050405020304" pitchFamily="18" charset="0"/>
              </a:rPr>
              <a:t>Additionally, verbal transitions within and between paragraphs should help the reader move seamlessly through the piece of writing.</a:t>
            </a:r>
          </a:p>
        </p:txBody>
      </p:sp>
    </p:spTree>
    <p:extLst>
      <p:ext uri="{BB962C8B-B14F-4D97-AF65-F5344CB8AC3E}">
        <p14:creationId xmlns:p14="http://schemas.microsoft.com/office/powerpoint/2010/main" val="73973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891F-1F06-40EF-9E8F-C37678428EA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SOME USEFUL TRANSITIONS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C3E7717-878E-4793-A9F4-DFEEFB9B325B}"/>
              </a:ext>
            </a:extLst>
          </p:cNvPr>
          <p:cNvSpPr>
            <a:spLocks noGrp="1"/>
          </p:cNvSpPr>
          <p:nvPr>
            <p:ph idx="1"/>
          </p:nvPr>
        </p:nvSpPr>
        <p:spPr/>
        <p:txBody>
          <a:bodyPr>
            <a:normAutofit/>
          </a:bodyPr>
          <a:lstStyle/>
          <a:p>
            <a:r>
              <a:rPr lang="en-US" dirty="0">
                <a:highlight>
                  <a:srgbClr val="C0C0C0"/>
                </a:highlight>
              </a:rPr>
              <a:t>To show addition:</a:t>
            </a:r>
          </a:p>
          <a:p>
            <a:r>
              <a:rPr lang="en-US" dirty="0"/>
              <a:t>again, and, also, besides, equally important, first (second, etc.), further, furthermore, in addition, in the first place, moreover, next, too</a:t>
            </a:r>
          </a:p>
          <a:p>
            <a:r>
              <a:rPr lang="en-US" dirty="0">
                <a:highlight>
                  <a:srgbClr val="C0C0C0"/>
                </a:highlight>
              </a:rPr>
              <a:t>To give examples:</a:t>
            </a:r>
          </a:p>
          <a:p>
            <a:r>
              <a:rPr lang="en-US" dirty="0"/>
              <a:t>for example, for instance, in fact, specifically, that is, to illustrate</a:t>
            </a:r>
          </a:p>
          <a:p>
            <a:r>
              <a:rPr lang="en-US" dirty="0">
                <a:highlight>
                  <a:srgbClr val="C0C0C0"/>
                </a:highlight>
              </a:rPr>
              <a:t>To compare:</a:t>
            </a:r>
          </a:p>
          <a:p>
            <a:r>
              <a:rPr lang="en-US" dirty="0"/>
              <a:t>also, in the same manner, likewise, similarly</a:t>
            </a:r>
          </a:p>
          <a:p>
            <a:endParaRPr lang="en-IN" dirty="0"/>
          </a:p>
        </p:txBody>
      </p:sp>
    </p:spTree>
    <p:extLst>
      <p:ext uri="{BB962C8B-B14F-4D97-AF65-F5344CB8AC3E}">
        <p14:creationId xmlns:p14="http://schemas.microsoft.com/office/powerpoint/2010/main" val="4137046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6A90-2968-4135-8E3C-55D530EFDAC3}"/>
              </a:ext>
            </a:extLst>
          </p:cNvPr>
          <p:cNvSpPr>
            <a:spLocks noGrp="1"/>
          </p:cNvSpPr>
          <p:nvPr>
            <p:ph type="title"/>
          </p:nvPr>
        </p:nvSpPr>
        <p:spPr/>
        <p:txBody>
          <a:bodyPr/>
          <a:lstStyle/>
          <a:p>
            <a:pPr algn="ct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AEF6A92-1223-490A-ACCC-C53D957C8B99}"/>
              </a:ext>
            </a:extLst>
          </p:cNvPr>
          <p:cNvSpPr>
            <a:spLocks noGrp="1"/>
          </p:cNvSpPr>
          <p:nvPr>
            <p:ph idx="1"/>
          </p:nvPr>
        </p:nvSpPr>
        <p:spPr/>
        <p:txBody>
          <a:bodyPr>
            <a:normAutofit fontScale="70000" lnSpcReduction="20000"/>
          </a:bodyPr>
          <a:lstStyle/>
          <a:p>
            <a:pPr marL="457200" indent="0">
              <a:lnSpc>
                <a:spcPct val="200000"/>
              </a:lnSpc>
              <a:buNone/>
            </a:pPr>
            <a:r>
              <a:rPr lang="en-US" sz="28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To summarize or conclude:</a:t>
            </a:r>
          </a:p>
          <a:p>
            <a:pPr marL="457200" indent="0">
              <a:lnSpc>
                <a:spcPct val="200000"/>
              </a:lnSpc>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all in all, in conclusion, in other words, in short, in summary, on the whole, that is, therefore, to sum up</a:t>
            </a:r>
          </a:p>
          <a:p>
            <a:pPr marL="457200" indent="0">
              <a:lnSpc>
                <a:spcPct val="200000"/>
              </a:lnSpc>
              <a:buNone/>
            </a:pPr>
            <a:r>
              <a:rPr lang="en-US" sz="28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To show time:</a:t>
            </a:r>
          </a:p>
          <a:p>
            <a:pPr marL="457200" indent="0">
              <a:lnSpc>
                <a:spcPct val="200000"/>
              </a:lnSpc>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after, afterward, as, as long as, as soon as, at last, before, during, earlier, finally, formerly, immediately, later, meanwhile, next, since, shortly, subsequently, then, thereafter, until, when, while</a:t>
            </a:r>
          </a:p>
        </p:txBody>
      </p:sp>
    </p:spTree>
    <p:extLst>
      <p:ext uri="{BB962C8B-B14F-4D97-AF65-F5344CB8AC3E}">
        <p14:creationId xmlns:p14="http://schemas.microsoft.com/office/powerpoint/2010/main" val="359148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3E791-3838-4537-8B9D-7AC7AEB27CF0}"/>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Communicative English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Course Code: HSS-S101</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3C6D2B0-873E-410D-B551-1A2C4B964B05}"/>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Deepti Agarwal </a:t>
            </a:r>
          </a:p>
          <a:p>
            <a:r>
              <a:rPr lang="en-US" dirty="0">
                <a:latin typeface="Times New Roman" panose="02020603050405020304" pitchFamily="18" charset="0"/>
                <a:cs typeface="Times New Roman" panose="02020603050405020304" pitchFamily="18" charset="0"/>
              </a:rPr>
              <a:t>Instructor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13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6444-C2CB-4786-9B80-6C1CD59FDEBF}"/>
              </a:ext>
            </a:extLst>
          </p:cNvPr>
          <p:cNvSpPr>
            <a:spLocks noGrp="1"/>
          </p:cNvSpPr>
          <p:nvPr>
            <p:ph type="title"/>
          </p:nvPr>
        </p:nvSpPr>
        <p:spPr/>
        <p:txBody>
          <a:bodyPr/>
          <a:lstStyle/>
          <a:p>
            <a:pPr algn="ct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3186EA-FFA5-4DA9-945F-AA9D756C5BCB}"/>
              </a:ext>
            </a:extLst>
          </p:cNvPr>
          <p:cNvSpPr>
            <a:spLocks noGrp="1"/>
          </p:cNvSpPr>
          <p:nvPr>
            <p:ph idx="1"/>
          </p:nvPr>
        </p:nvSpPr>
        <p:spPr/>
        <p:txBody>
          <a:bodyPr>
            <a:normAutofit fontScale="85000" lnSpcReduction="20000"/>
          </a:bodyPr>
          <a:lstStyle/>
          <a:p>
            <a:pPr marL="457200" indent="0">
              <a:lnSpc>
                <a:spcPct val="200000"/>
              </a:lnSpc>
              <a:buNone/>
            </a:pPr>
            <a:r>
              <a:rPr lang="en-US" sz="28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To show place or direction:</a:t>
            </a:r>
          </a:p>
          <a:p>
            <a:pPr marL="457200" indent="0">
              <a:lnSpc>
                <a:spcPct val="200000"/>
              </a:lnSpc>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above, below, beyond, close, elsewhere, farther on, here, nearby, opposite, to the left (north, etc.)</a:t>
            </a:r>
          </a:p>
          <a:p>
            <a:pPr marL="457200" indent="0">
              <a:lnSpc>
                <a:spcPct val="200000"/>
              </a:lnSpc>
              <a:buNone/>
            </a:pPr>
            <a:r>
              <a:rPr lang="en-US" sz="28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To indicate logical relationship:</a:t>
            </a:r>
          </a:p>
          <a:p>
            <a:pPr marL="457200" indent="0">
              <a:lnSpc>
                <a:spcPct val="200000"/>
              </a:lnSpc>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accordingly, as a result, because, consequently, for this reason, hence, if, otherwise, since, so, then, therefore, thus</a:t>
            </a:r>
          </a:p>
        </p:txBody>
      </p:sp>
    </p:spTree>
    <p:extLst>
      <p:ext uri="{BB962C8B-B14F-4D97-AF65-F5344CB8AC3E}">
        <p14:creationId xmlns:p14="http://schemas.microsoft.com/office/powerpoint/2010/main" val="3159962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D2FA-3D71-4A87-B135-9A48E9FE1F67}"/>
              </a:ext>
            </a:extLst>
          </p:cNvPr>
          <p:cNvSpPr>
            <a:spLocks noGrp="1"/>
          </p:cNvSpPr>
          <p:nvPr>
            <p:ph type="title"/>
          </p:nvPr>
        </p:nvSpPr>
        <p:spPr/>
        <p:txBody>
          <a:bodyPr/>
          <a:lstStyle/>
          <a:p>
            <a:pPr algn="ct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AEDFA6-B6A5-452F-AAF2-B23BAACAEF29}"/>
              </a:ext>
            </a:extLst>
          </p:cNvPr>
          <p:cNvSpPr>
            <a:spLocks noGrp="1"/>
          </p:cNvSpPr>
          <p:nvPr>
            <p:ph idx="1"/>
          </p:nvPr>
        </p:nvSpPr>
        <p:spPr>
          <a:xfrm>
            <a:off x="708991" y="1587086"/>
            <a:ext cx="10515600" cy="4351338"/>
          </a:xfrm>
        </p:spPr>
        <p:txBody>
          <a:bodyPr/>
          <a:lstStyle/>
          <a:p>
            <a:pPr marL="457200" indent="0">
              <a:lnSpc>
                <a:spcPct val="200000"/>
              </a:lnSpc>
              <a:buNone/>
            </a:pPr>
            <a:r>
              <a:rPr lang="en-US" sz="28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To contrast:</a:t>
            </a:r>
          </a:p>
          <a:p>
            <a:pPr marL="457200" indent="0">
              <a:lnSpc>
                <a:spcPct val="200000"/>
              </a:lnSpc>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although, and yet, at the same time, but, despite, even though, however, in contrast, in spite of, nevertheless, on the contrary, on the other hand, still, though, yet.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337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C7FE1-47BB-4B0B-8796-DCF17A59BF4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302CC77-0C98-4457-BEDF-BE26ED4640B8}"/>
              </a:ext>
            </a:extLst>
          </p:cNvPr>
          <p:cNvSpPr>
            <a:spLocks noGrp="1"/>
          </p:cNvSpPr>
          <p:nvPr>
            <p:ph idx="1"/>
          </p:nvPr>
        </p:nvSpPr>
        <p:spPr/>
        <p:txBody>
          <a:bodyPr/>
          <a:lstStyle/>
          <a:p>
            <a:r>
              <a:rPr lang="en-US" dirty="0"/>
              <a:t>Thomas Alva Edison is remembered </a:t>
            </a:r>
            <a:r>
              <a:rPr lang="en-US" dirty="0">
                <a:highlight>
                  <a:srgbClr val="FFFF00"/>
                </a:highlight>
              </a:rPr>
              <a:t>because of </a:t>
            </a:r>
            <a:r>
              <a:rPr lang="en-US" dirty="0"/>
              <a:t>the huge number of things he invented </a:t>
            </a:r>
            <a:r>
              <a:rPr lang="en-US" dirty="0">
                <a:highlight>
                  <a:srgbClr val="FFFF00"/>
                </a:highlight>
              </a:rPr>
              <a:t>which</a:t>
            </a:r>
            <a:r>
              <a:rPr lang="en-US" dirty="0"/>
              <a:t> are still used today </a:t>
            </a:r>
            <a:r>
              <a:rPr lang="en-US" dirty="0">
                <a:highlight>
                  <a:srgbClr val="FFFF00"/>
                </a:highlight>
              </a:rPr>
              <a:t>such as </a:t>
            </a:r>
            <a:r>
              <a:rPr lang="en-US" dirty="0"/>
              <a:t>the light bulb, the storage battery, and Motion pictures (movies) were another of his inventions. </a:t>
            </a:r>
            <a:endParaRPr lang="en-IN" dirty="0"/>
          </a:p>
        </p:txBody>
      </p:sp>
    </p:spTree>
    <p:extLst>
      <p:ext uri="{BB962C8B-B14F-4D97-AF65-F5344CB8AC3E}">
        <p14:creationId xmlns:p14="http://schemas.microsoft.com/office/powerpoint/2010/main" val="2173603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B235-B2F2-47C7-A5E5-0564B4827757}"/>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EB88F08C-4181-4652-9D88-22690D574C2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Begin with a topic sentence.</a:t>
            </a:r>
          </a:p>
          <a:p>
            <a:r>
              <a:rPr lang="en-US" dirty="0">
                <a:latin typeface="Times New Roman" panose="02020603050405020304" pitchFamily="18" charset="0"/>
                <a:cs typeface="Times New Roman" panose="02020603050405020304" pitchFamily="18" charset="0"/>
              </a:rPr>
              <a:t>Develop that topic well with evidence, examples, and explanations.</a:t>
            </a:r>
          </a:p>
          <a:p>
            <a:r>
              <a:rPr lang="en-US" dirty="0">
                <a:latin typeface="Times New Roman" panose="02020603050405020304" pitchFamily="18" charset="0"/>
                <a:cs typeface="Times New Roman" panose="02020603050405020304" pitchFamily="18" charset="0"/>
              </a:rPr>
              <a:t>Conclude the paragraph appropriately..</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42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CD3E-B3C2-4CDF-8EC9-DB2DC22FF8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Rearrange the sentences to form a paragraph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8B3FC2-D49D-484C-B71B-11C526630C0E}"/>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1. He is called so because he led India to freedom from British rule.</a:t>
            </a:r>
          </a:p>
          <a:p>
            <a:pPr marL="0" indent="0">
              <a:buNone/>
            </a:pPr>
            <a:r>
              <a:rPr lang="en-US" dirty="0">
                <a:latin typeface="Times New Roman" panose="02020603050405020304" pitchFamily="18" charset="0"/>
                <a:cs typeface="Times New Roman" panose="02020603050405020304" pitchFamily="18" charset="0"/>
              </a:rPr>
              <a:t>2.The first cause that he took up was of an indigo farmer of </a:t>
            </a:r>
            <a:r>
              <a:rPr lang="en-US" dirty="0" err="1">
                <a:latin typeface="Times New Roman" panose="02020603050405020304" pitchFamily="18" charset="0"/>
                <a:cs typeface="Times New Roman" panose="02020603050405020304" pitchFamily="18" charset="0"/>
              </a:rPr>
              <a:t>Champaran</a:t>
            </a:r>
            <a:r>
              <a:rPr lang="en-US" dirty="0">
                <a:latin typeface="Times New Roman" panose="02020603050405020304" pitchFamily="18" charset="0"/>
                <a:cs typeface="Times New Roman" panose="02020603050405020304" pitchFamily="18" charset="0"/>
              </a:rPr>
              <a:t>, Bihar.</a:t>
            </a:r>
          </a:p>
          <a:p>
            <a:pPr marL="0" indent="0">
              <a:buNone/>
            </a:pPr>
            <a:r>
              <a:rPr lang="en-US" dirty="0">
                <a:latin typeface="Times New Roman" panose="02020603050405020304" pitchFamily="18" charset="0"/>
                <a:cs typeface="Times New Roman" panose="02020603050405020304" pitchFamily="18" charset="0"/>
              </a:rPr>
              <a:t>3.Mahatma Gandhi is called the Father of the Nation.</a:t>
            </a:r>
          </a:p>
          <a:p>
            <a:pPr marL="0" indent="0">
              <a:buNone/>
            </a:pPr>
            <a:r>
              <a:rPr lang="en-US" dirty="0">
                <a:latin typeface="Times New Roman" panose="02020603050405020304" pitchFamily="18" charset="0"/>
                <a:cs typeface="Times New Roman" panose="02020603050405020304" pitchFamily="18" charset="0"/>
              </a:rPr>
              <a:t>4.He started fighting for India’s freedom after he returned from South Africa.</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63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B5DB3-15BB-48D7-BD5E-6EC4D5CA12D2}"/>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Answer</a:t>
            </a:r>
          </a:p>
        </p:txBody>
      </p:sp>
      <p:sp>
        <p:nvSpPr>
          <p:cNvPr id="3" name="Content Placeholder 2">
            <a:extLst>
              <a:ext uri="{FF2B5EF4-FFF2-40B4-BE49-F238E27FC236}">
                <a16:creationId xmlns:a16="http://schemas.microsoft.com/office/drawing/2014/main" id="{42F125E1-CAFD-4116-8966-89D299E519C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Mahatma Gandhi is called the Father of the Nation.</a:t>
            </a:r>
          </a:p>
          <a:p>
            <a:pPr marL="0" indent="0">
              <a:buNone/>
            </a:pPr>
            <a:r>
              <a:rPr lang="en-US" dirty="0">
                <a:latin typeface="Times New Roman" panose="02020603050405020304" pitchFamily="18" charset="0"/>
                <a:cs typeface="Times New Roman" panose="02020603050405020304" pitchFamily="18" charset="0"/>
              </a:rPr>
              <a:t> He is called so because he led India to freedom from British rule.</a:t>
            </a:r>
          </a:p>
          <a:p>
            <a:pPr marL="0" indent="0">
              <a:buNone/>
            </a:pPr>
            <a:r>
              <a:rPr lang="en-US" dirty="0">
                <a:latin typeface="Times New Roman" panose="02020603050405020304" pitchFamily="18" charset="0"/>
                <a:cs typeface="Times New Roman" panose="02020603050405020304" pitchFamily="18" charset="0"/>
              </a:rPr>
              <a:t> He started fighting for India’s freedom after he returned from South Africa.</a:t>
            </a:r>
          </a:p>
          <a:p>
            <a:pPr marL="0" indent="0">
              <a:buNone/>
            </a:pPr>
            <a:r>
              <a:rPr lang="en-US" dirty="0">
                <a:latin typeface="Times New Roman" panose="02020603050405020304" pitchFamily="18" charset="0"/>
                <a:cs typeface="Times New Roman" panose="02020603050405020304" pitchFamily="18" charset="0"/>
              </a:rPr>
              <a:t>The first cause that he took up was of an indigo farmer of </a:t>
            </a:r>
            <a:r>
              <a:rPr lang="en-US" dirty="0" err="1">
                <a:latin typeface="Times New Roman" panose="02020603050405020304" pitchFamily="18" charset="0"/>
                <a:cs typeface="Times New Roman" panose="02020603050405020304" pitchFamily="18" charset="0"/>
              </a:rPr>
              <a:t>Champaran</a:t>
            </a:r>
            <a:r>
              <a:rPr lang="en-US" dirty="0">
                <a:latin typeface="Times New Roman" panose="02020603050405020304" pitchFamily="18" charset="0"/>
                <a:cs typeface="Times New Roman" panose="02020603050405020304" pitchFamily="18" charset="0"/>
              </a:rPr>
              <a:t>, Bihar.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431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EE26-DA57-42F9-8F1A-5B529713562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9422C6-7AE3-4507-9162-7866CEBCFCCF}"/>
              </a:ext>
            </a:extLst>
          </p:cNvPr>
          <p:cNvSpPr>
            <a:spLocks noGrp="1"/>
          </p:cNvSpPr>
          <p:nvPr>
            <p:ph idx="1"/>
          </p:nvPr>
        </p:nvSpPr>
        <p:spPr/>
        <p:txBody>
          <a:bodyPr>
            <a:normAutofit/>
          </a:bodyPr>
          <a:lstStyle/>
          <a:p>
            <a:endParaRPr lang="en-IN" dirty="0"/>
          </a:p>
        </p:txBody>
      </p:sp>
    </p:spTree>
    <p:extLst>
      <p:ext uri="{BB962C8B-B14F-4D97-AF65-F5344CB8AC3E}">
        <p14:creationId xmlns:p14="http://schemas.microsoft.com/office/powerpoint/2010/main" val="414472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8DBF-EAC7-4678-9956-C43652EF2DBE}"/>
              </a:ext>
            </a:extLst>
          </p:cNvPr>
          <p:cNvSpPr>
            <a:spLocks noGrp="1"/>
          </p:cNvSpPr>
          <p:nvPr>
            <p:ph type="title"/>
          </p:nvPr>
        </p:nvSpPr>
        <p:spPr/>
        <p:txBody>
          <a:bodyPr/>
          <a:lstStyle/>
          <a:p>
            <a:pPr algn="ctr"/>
            <a:r>
              <a:rPr lang="en-IN" dirty="0"/>
              <a:t>Paragraph</a:t>
            </a:r>
          </a:p>
        </p:txBody>
      </p:sp>
      <p:sp>
        <p:nvSpPr>
          <p:cNvPr id="3" name="Content Placeholder 2">
            <a:extLst>
              <a:ext uri="{FF2B5EF4-FFF2-40B4-BE49-F238E27FC236}">
                <a16:creationId xmlns:a16="http://schemas.microsoft.com/office/drawing/2014/main" id="{CF09D9C7-2366-41F1-9DA4-ADE7ECA35CA1}"/>
              </a:ext>
            </a:extLst>
          </p:cNvPr>
          <p:cNvSpPr>
            <a:spLocks noGrp="1"/>
          </p:cNvSpPr>
          <p:nvPr>
            <p:ph idx="1"/>
          </p:nvPr>
        </p:nvSpPr>
        <p:spPr/>
        <p:txBody>
          <a:bodyPr>
            <a:normAutofit/>
          </a:bodyPr>
          <a:lstStyle/>
          <a:p>
            <a:pPr marL="0" indent="0">
              <a:buNone/>
            </a:pPr>
            <a:r>
              <a:rPr lang="en-US" dirty="0"/>
              <a:t>Contains more than one sentence.</a:t>
            </a:r>
          </a:p>
          <a:p>
            <a:pPr marL="0" indent="0">
              <a:buNone/>
            </a:pPr>
            <a:r>
              <a:rPr lang="en-US" dirty="0"/>
              <a:t>Starts from a new line. </a:t>
            </a:r>
          </a:p>
          <a:p>
            <a:pPr marL="0" indent="0">
              <a:buNone/>
            </a:pPr>
            <a:r>
              <a:rPr lang="en-US" dirty="0"/>
              <a:t>Are indented or numbered. (Whatever format you use, be consistent.)</a:t>
            </a:r>
          </a:p>
          <a:p>
            <a:pPr marL="0" indent="0">
              <a:buNone/>
            </a:pPr>
            <a:r>
              <a:rPr lang="en-US" dirty="0"/>
              <a:t>Start with a topic sentence.(“perfect paragraph”) </a:t>
            </a:r>
          </a:p>
          <a:p>
            <a:pPr marL="0" indent="0">
              <a:buNone/>
            </a:pPr>
            <a:r>
              <a:rPr lang="en-US" dirty="0"/>
              <a:t>Have support sentences in the middle.</a:t>
            </a:r>
          </a:p>
          <a:p>
            <a:pPr marL="0" indent="0">
              <a:buNone/>
            </a:pPr>
            <a:r>
              <a:rPr lang="en-US" dirty="0"/>
              <a:t>Ends with a concluding sentence. </a:t>
            </a:r>
          </a:p>
          <a:p>
            <a:pPr marL="0" indent="0">
              <a:buNone/>
            </a:pPr>
            <a:r>
              <a:rPr lang="en-US" dirty="0"/>
              <a:t>Unity and coherence</a:t>
            </a:r>
          </a:p>
          <a:p>
            <a:pPr marL="0" indent="0">
              <a:buNone/>
            </a:pPr>
            <a:r>
              <a:rPr lang="en-US" dirty="0"/>
              <a:t>Covers one topic from beginning until end. </a:t>
            </a:r>
          </a:p>
          <a:p>
            <a:endParaRPr lang="en-IN" dirty="0"/>
          </a:p>
        </p:txBody>
      </p:sp>
    </p:spTree>
    <p:extLst>
      <p:ext uri="{BB962C8B-B14F-4D97-AF65-F5344CB8AC3E}">
        <p14:creationId xmlns:p14="http://schemas.microsoft.com/office/powerpoint/2010/main" val="199029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EBA0-2023-46BF-BD42-E94E618DD1A5}"/>
              </a:ext>
            </a:extLst>
          </p:cNvPr>
          <p:cNvSpPr>
            <a:spLocks noGrp="1"/>
          </p:cNvSpPr>
          <p:nvPr>
            <p:ph type="title"/>
          </p:nvPr>
        </p:nvSpPr>
        <p:spPr/>
        <p:txBody>
          <a:bodyPr/>
          <a:lstStyle/>
          <a:p>
            <a:pPr algn="ctr"/>
            <a:r>
              <a:rPr lang="en-IN" dirty="0"/>
              <a:t>Topic Sentence</a:t>
            </a:r>
          </a:p>
        </p:txBody>
      </p:sp>
      <p:sp>
        <p:nvSpPr>
          <p:cNvPr id="3" name="Content Placeholder 2">
            <a:extLst>
              <a:ext uri="{FF2B5EF4-FFF2-40B4-BE49-F238E27FC236}">
                <a16:creationId xmlns:a16="http://schemas.microsoft.com/office/drawing/2014/main" id="{052FE5F1-C8C6-4C6A-9B17-D0D9B4671D0F}"/>
              </a:ext>
            </a:extLst>
          </p:cNvPr>
          <p:cNvSpPr>
            <a:spLocks noGrp="1"/>
          </p:cNvSpPr>
          <p:nvPr>
            <p:ph idx="1"/>
          </p:nvPr>
        </p:nvSpPr>
        <p:spPr/>
        <p:txBody>
          <a:bodyPr/>
          <a:lstStyle/>
          <a:p>
            <a:r>
              <a:rPr lang="en-US" b="0" i="0" dirty="0">
                <a:solidFill>
                  <a:srgbClr val="3A3A3A"/>
                </a:solidFill>
                <a:effectLst/>
                <a:latin typeface="Open Sans"/>
              </a:rPr>
              <a:t>A topic sentence is the first sentence of the body paragraph. </a:t>
            </a:r>
          </a:p>
          <a:p>
            <a:r>
              <a:rPr lang="en-US" b="0" i="0" dirty="0">
                <a:solidFill>
                  <a:srgbClr val="3A3A3A"/>
                </a:solidFill>
                <a:effectLst/>
                <a:latin typeface="Open Sans"/>
              </a:rPr>
              <a:t>The topic sentence introduces the topic of the paragraph. </a:t>
            </a:r>
          </a:p>
          <a:p>
            <a:r>
              <a:rPr lang="en-US" b="0" i="0" dirty="0">
                <a:solidFill>
                  <a:srgbClr val="3A3A3A"/>
                </a:solidFill>
                <a:effectLst/>
                <a:latin typeface="Open Sans"/>
              </a:rPr>
              <a:t>A good topic sentence will be broad enough to allow for explication but narrow enough that it does not require a paragraph that is too long.</a:t>
            </a:r>
          </a:p>
          <a:p>
            <a:r>
              <a:rPr lang="en-US" dirty="0">
                <a:solidFill>
                  <a:srgbClr val="3A3A3A"/>
                </a:solidFill>
                <a:latin typeface="Open Sans"/>
                <a:cs typeface="Times New Roman" panose="02020603050405020304" pitchFamily="18" charset="0"/>
              </a:rPr>
              <a:t>Topic : The Effect of Social Media on  Indian Youth</a:t>
            </a:r>
          </a:p>
          <a:p>
            <a:r>
              <a:rPr lang="en-US" dirty="0">
                <a:solidFill>
                  <a:srgbClr val="3A3A3A"/>
                </a:solidFill>
                <a:latin typeface="Open Sans"/>
                <a:cs typeface="Times New Roman" panose="02020603050405020304" pitchFamily="18" charset="0"/>
              </a:rPr>
              <a:t>1</a:t>
            </a:r>
            <a:r>
              <a:rPr lang="en-US" baseline="30000" dirty="0">
                <a:solidFill>
                  <a:srgbClr val="3A3A3A"/>
                </a:solidFill>
                <a:latin typeface="Open Sans"/>
                <a:cs typeface="Times New Roman" panose="02020603050405020304" pitchFamily="18" charset="0"/>
              </a:rPr>
              <a:t>st</a:t>
            </a:r>
            <a:r>
              <a:rPr lang="en-US" dirty="0">
                <a:solidFill>
                  <a:srgbClr val="3A3A3A"/>
                </a:solidFill>
                <a:latin typeface="Open Sans"/>
                <a:cs typeface="Times New Roman" panose="02020603050405020304" pitchFamily="18" charset="0"/>
              </a:rPr>
              <a:t>: Social media has distracted the Indian youth.</a:t>
            </a:r>
          </a:p>
          <a:p>
            <a:r>
              <a:rPr lang="en-US" dirty="0">
                <a:solidFill>
                  <a:srgbClr val="3A3A3A"/>
                </a:solidFill>
                <a:latin typeface="Open Sans"/>
                <a:cs typeface="Times New Roman" panose="02020603050405020304" pitchFamily="18" charset="0"/>
              </a:rPr>
              <a:t>2</a:t>
            </a:r>
            <a:r>
              <a:rPr lang="en-US" baseline="30000" dirty="0">
                <a:solidFill>
                  <a:srgbClr val="3A3A3A"/>
                </a:solidFill>
                <a:latin typeface="Open Sans"/>
                <a:cs typeface="Times New Roman" panose="02020603050405020304" pitchFamily="18" charset="0"/>
              </a:rPr>
              <a:t>nd</a:t>
            </a:r>
            <a:r>
              <a:rPr lang="en-US" dirty="0">
                <a:solidFill>
                  <a:srgbClr val="3A3A3A"/>
                </a:solidFill>
                <a:latin typeface="Open Sans"/>
                <a:cs typeface="Times New Roman" panose="02020603050405020304" pitchFamily="18" charset="0"/>
              </a:rPr>
              <a:t>: Social media has opened several opportunities for today’s youth.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05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F373-CA9B-45B2-972A-AA6D75CAA04C}"/>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What is the main Idea?</a:t>
            </a:r>
          </a:p>
        </p:txBody>
      </p:sp>
      <p:sp>
        <p:nvSpPr>
          <p:cNvPr id="3" name="Content Placeholder 2">
            <a:extLst>
              <a:ext uri="{FF2B5EF4-FFF2-40B4-BE49-F238E27FC236}">
                <a16:creationId xmlns:a16="http://schemas.microsoft.com/office/drawing/2014/main" id="{392644A5-6640-403D-B39A-CB79107FB43A}"/>
              </a:ext>
            </a:extLst>
          </p:cNvPr>
          <p:cNvSpPr>
            <a:spLocks noGrp="1"/>
          </p:cNvSpPr>
          <p:nvPr>
            <p:ph idx="1"/>
          </p:nvPr>
        </p:nvSpPr>
        <p:spPr/>
        <p:txBody>
          <a:bodyPr>
            <a:normAutofit fontScale="92500" lnSpcReduction="20000"/>
          </a:bodyPr>
          <a:lstStyle/>
          <a:p>
            <a:pPr marL="0" indent="0">
              <a:buNone/>
            </a:pPr>
            <a:r>
              <a:rPr lang="en-US" dirty="0"/>
              <a:t>Native people in early North America liked to play games.</a:t>
            </a:r>
          </a:p>
          <a:p>
            <a:pPr marL="0" indent="0">
              <a:buNone/>
            </a:pPr>
            <a:r>
              <a:rPr lang="en-US" dirty="0"/>
              <a:t>1.(supporting sentence) Their favorite games were played with a stick and a ball, like lacrosse. </a:t>
            </a:r>
          </a:p>
          <a:p>
            <a:pPr marL="0" indent="0">
              <a:buNone/>
            </a:pPr>
            <a:r>
              <a:rPr lang="en-US" dirty="0"/>
              <a:t>2.In lacrosse the rule is that you can't touch the ball with your hands.</a:t>
            </a:r>
          </a:p>
          <a:p>
            <a:pPr marL="0" indent="0">
              <a:buNone/>
            </a:pPr>
            <a:r>
              <a:rPr lang="en-US" dirty="0"/>
              <a:t> 3.You catch the ball in a net on the end of a stick and use the stick to throw the ball.</a:t>
            </a:r>
          </a:p>
          <a:p>
            <a:pPr marL="0" indent="0">
              <a:buNone/>
            </a:pPr>
            <a:endParaRPr lang="en-US" dirty="0"/>
          </a:p>
          <a:p>
            <a:pPr marL="0" indent="0">
              <a:buNone/>
            </a:pPr>
            <a:r>
              <a:rPr lang="en-US" dirty="0"/>
              <a:t>A. </a:t>
            </a:r>
            <a:r>
              <a:rPr lang="en-US" dirty="0">
                <a:highlight>
                  <a:srgbClr val="FF0000"/>
                </a:highlight>
              </a:rPr>
              <a:t>Their</a:t>
            </a:r>
            <a:r>
              <a:rPr lang="en-US" dirty="0"/>
              <a:t> favorite games were played with a stick and a ball, like lacrosse.</a:t>
            </a:r>
          </a:p>
          <a:p>
            <a:pPr marL="0" indent="0">
              <a:buNone/>
            </a:pPr>
            <a:r>
              <a:rPr lang="en-US" dirty="0"/>
              <a:t>B. </a:t>
            </a:r>
            <a:r>
              <a:rPr lang="en-US" dirty="0">
                <a:highlight>
                  <a:srgbClr val="00FF00"/>
                </a:highlight>
              </a:rPr>
              <a:t>Native people in early North America liked to play games</a:t>
            </a:r>
            <a:r>
              <a:rPr lang="en-US" dirty="0"/>
              <a:t>.</a:t>
            </a:r>
          </a:p>
          <a:p>
            <a:pPr marL="0" indent="0">
              <a:buNone/>
            </a:pPr>
            <a:r>
              <a:rPr lang="en-US" dirty="0"/>
              <a:t>c. You catch the ball in a net on the end of a stick and use the stick to throw the ball.</a:t>
            </a:r>
          </a:p>
          <a:p>
            <a:endParaRPr lang="en-IN" dirty="0"/>
          </a:p>
          <a:p>
            <a:endParaRPr lang="en-IN" dirty="0"/>
          </a:p>
        </p:txBody>
      </p:sp>
    </p:spTree>
    <p:extLst>
      <p:ext uri="{BB962C8B-B14F-4D97-AF65-F5344CB8AC3E}">
        <p14:creationId xmlns:p14="http://schemas.microsoft.com/office/powerpoint/2010/main" val="262810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3B8E-78A3-4C4B-BA47-9BD4E064BE8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C3C493F-7E96-467E-B612-EE08A0A41F67}"/>
              </a:ext>
            </a:extLst>
          </p:cNvPr>
          <p:cNvSpPr>
            <a:spLocks noGrp="1"/>
          </p:cNvSpPr>
          <p:nvPr>
            <p:ph idx="1"/>
          </p:nvPr>
        </p:nvSpPr>
        <p:spPr/>
        <p:txBody>
          <a:bodyPr>
            <a:normAutofit lnSpcReduction="10000"/>
          </a:bodyPr>
          <a:lstStyle/>
          <a:p>
            <a:pPr marL="0" indent="0">
              <a:buNone/>
            </a:pPr>
            <a:r>
              <a:rPr lang="en-US" dirty="0">
                <a:highlight>
                  <a:srgbClr val="00FFFF"/>
                </a:highlight>
              </a:rPr>
              <a:t>Not </a:t>
            </a:r>
            <a:r>
              <a:rPr lang="en-US" dirty="0">
                <a:highlight>
                  <a:srgbClr val="00FF00"/>
                </a:highlight>
              </a:rPr>
              <a:t>all plants grow in the same way</a:t>
            </a:r>
            <a:r>
              <a:rPr lang="en-US" dirty="0"/>
              <a:t>. </a:t>
            </a:r>
          </a:p>
          <a:p>
            <a:pPr marL="0" indent="0">
              <a:buNone/>
            </a:pPr>
            <a:r>
              <a:rPr lang="en-US" dirty="0"/>
              <a:t>1.Some plants grow and reproduce in one year and are called annuals. 2.Some plants grow and reproduce in two years and are called biennials. </a:t>
            </a:r>
          </a:p>
          <a:p>
            <a:pPr marL="0" indent="0">
              <a:buNone/>
            </a:pPr>
            <a:r>
              <a:rPr lang="en-US" dirty="0"/>
              <a:t>3.Other plants grow and reproduce for many years and are called perennials.</a:t>
            </a:r>
          </a:p>
          <a:p>
            <a:pPr marL="0" indent="0">
              <a:buNone/>
            </a:pPr>
            <a:r>
              <a:rPr lang="en-US" dirty="0"/>
              <a:t>a. Other plants grow and reproduce for many years and are called perennials.</a:t>
            </a:r>
          </a:p>
          <a:p>
            <a:pPr marL="0" indent="0">
              <a:buNone/>
            </a:pPr>
            <a:r>
              <a:rPr lang="en-US" dirty="0"/>
              <a:t>b. Not all plants grow in the same way.</a:t>
            </a:r>
          </a:p>
          <a:p>
            <a:pPr marL="0" indent="0">
              <a:buNone/>
            </a:pPr>
            <a:r>
              <a:rPr lang="en-US" dirty="0"/>
              <a:t>c. Some plants grow and reproduce in one year and are called annuals.</a:t>
            </a:r>
          </a:p>
          <a:p>
            <a:endParaRPr lang="en-US" dirty="0"/>
          </a:p>
          <a:p>
            <a:endParaRPr lang="en-IN" dirty="0"/>
          </a:p>
        </p:txBody>
      </p:sp>
    </p:spTree>
    <p:extLst>
      <p:ext uri="{BB962C8B-B14F-4D97-AF65-F5344CB8AC3E}">
        <p14:creationId xmlns:p14="http://schemas.microsoft.com/office/powerpoint/2010/main" val="368331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C31F-44EB-4510-8D66-6DC8EE82A9B1}"/>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Supporting Sentences</a:t>
            </a:r>
          </a:p>
        </p:txBody>
      </p:sp>
      <p:sp>
        <p:nvSpPr>
          <p:cNvPr id="3" name="Content Placeholder 2">
            <a:extLst>
              <a:ext uri="{FF2B5EF4-FFF2-40B4-BE49-F238E27FC236}">
                <a16:creationId xmlns:a16="http://schemas.microsoft.com/office/drawing/2014/main" id="{12D6BFA6-E44C-4C5D-97B3-CC6748D3347C}"/>
              </a:ext>
            </a:extLst>
          </p:cNvPr>
          <p:cNvSpPr>
            <a:spLocks noGrp="1"/>
          </p:cNvSpPr>
          <p:nvPr>
            <p:ph idx="1"/>
          </p:nvPr>
        </p:nvSpPr>
        <p:spPr/>
        <p:txBody>
          <a:bodyPr/>
          <a:lstStyle/>
          <a:p>
            <a:r>
              <a:rPr lang="en-US" dirty="0"/>
              <a:t>The sentences between the topic sentence and the concluding sentence.</a:t>
            </a:r>
          </a:p>
          <a:p>
            <a:r>
              <a:rPr lang="en-US" dirty="0"/>
              <a:t> The supporting sentences “support” the topic sentence. </a:t>
            </a:r>
          </a:p>
          <a:p>
            <a:r>
              <a:rPr lang="en-US" dirty="0"/>
              <a:t>The Sentences explain and elaborate the point of the paragraph.</a:t>
            </a:r>
            <a:endParaRPr lang="en-IN" dirty="0"/>
          </a:p>
        </p:txBody>
      </p:sp>
    </p:spTree>
    <p:extLst>
      <p:ext uri="{BB962C8B-B14F-4D97-AF65-F5344CB8AC3E}">
        <p14:creationId xmlns:p14="http://schemas.microsoft.com/office/powerpoint/2010/main" val="481341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3CF0A-E66C-48F4-8E2E-26D00CE838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58C85BB-F691-4DA9-8E77-4899CD2D06F8}"/>
              </a:ext>
            </a:extLst>
          </p:cNvPr>
          <p:cNvSpPr>
            <a:spLocks noGrp="1"/>
          </p:cNvSpPr>
          <p:nvPr>
            <p:ph idx="1"/>
          </p:nvPr>
        </p:nvSpPr>
        <p:spPr/>
        <p:txBody>
          <a:bodyPr/>
          <a:lstStyle/>
          <a:p>
            <a:pPr marL="0" indent="0">
              <a:buNone/>
            </a:pPr>
            <a:r>
              <a:rPr lang="en-US" dirty="0"/>
              <a:t>Teeth can tell you what kinds of food a mammal eats. Plant eaters (herbivores) like deer have large, flat molars for grinding plants. Animals that eat both plants and meat (omnivores) have strong canines and molars for tearing and grinding foods. Animals that are meat eaters (carnivores) have canine teeth for cutting and tearing.</a:t>
            </a:r>
          </a:p>
          <a:p>
            <a:r>
              <a:rPr lang="en-US" dirty="0"/>
              <a:t>Animals that are meat eaters (carnivores) have canine teeth for cutting and tearing.</a:t>
            </a:r>
          </a:p>
          <a:p>
            <a:r>
              <a:rPr lang="en-US" dirty="0"/>
              <a:t>Animals that eat both plants and meat (omnivores) have strong canines and molars for tearing and grinding foods.</a:t>
            </a:r>
          </a:p>
          <a:p>
            <a:r>
              <a:rPr lang="en-US" dirty="0"/>
              <a:t>Teeth can tell you what kinds of food a mammal eats.</a:t>
            </a:r>
            <a:endParaRPr lang="en-IN" dirty="0"/>
          </a:p>
        </p:txBody>
      </p:sp>
    </p:spTree>
    <p:extLst>
      <p:ext uri="{BB962C8B-B14F-4D97-AF65-F5344CB8AC3E}">
        <p14:creationId xmlns:p14="http://schemas.microsoft.com/office/powerpoint/2010/main" val="285033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597BD-3C4D-4CBC-9C70-8B0522F8BB0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50F2CA-BC83-466C-9FF8-0D7C0D692852}"/>
              </a:ext>
            </a:extLst>
          </p:cNvPr>
          <p:cNvSpPr>
            <a:spLocks noGrp="1"/>
          </p:cNvSpPr>
          <p:nvPr>
            <p:ph idx="1"/>
          </p:nvPr>
        </p:nvSpPr>
        <p:spPr/>
        <p:txBody>
          <a:bodyPr/>
          <a:lstStyle/>
          <a:p>
            <a:pPr marL="0" indent="0">
              <a:buNone/>
            </a:pPr>
            <a:r>
              <a:rPr lang="en-US" dirty="0"/>
              <a:t>Animals have defenses against being eaten, and so do plants. </a:t>
            </a:r>
            <a:r>
              <a:rPr lang="en-US" dirty="0">
                <a:highlight>
                  <a:srgbClr val="00FF00"/>
                </a:highlight>
              </a:rPr>
              <a:t>For example</a:t>
            </a:r>
            <a:r>
              <a:rPr lang="en-US" dirty="0"/>
              <a:t>: Plants like milkweed have strong chemicals that can make animals sick. Poison Ivy has oils in its leaves that will give animals an itchy rash. Blackberries have sharp thorns all over the plant.</a:t>
            </a:r>
          </a:p>
          <a:p>
            <a:pPr marL="0" indent="0">
              <a:buNone/>
            </a:pPr>
            <a:endParaRPr lang="en-US" b="0" i="0" dirty="0">
              <a:solidFill>
                <a:srgbClr val="333333"/>
              </a:solidFill>
              <a:effectLst/>
              <a:latin typeface="Arial" panose="020B0604020202020204" pitchFamily="34" charset="0"/>
            </a:endParaRPr>
          </a:p>
          <a:p>
            <a:pPr marL="0" indent="0">
              <a:buNone/>
            </a:pPr>
            <a:r>
              <a:rPr lang="en-US" b="0" i="0" dirty="0">
                <a:solidFill>
                  <a:srgbClr val="333333"/>
                </a:solidFill>
                <a:effectLst/>
                <a:latin typeface="Arial" panose="020B0604020202020204" pitchFamily="34" charset="0"/>
              </a:rPr>
              <a:t>A. Animals have defenses against being eaten, and so do plants.</a:t>
            </a:r>
            <a:endParaRPr lang="en-US" dirty="0"/>
          </a:p>
          <a:p>
            <a:pPr marL="0" indent="0">
              <a:buNone/>
            </a:pPr>
            <a:r>
              <a:rPr lang="en-IN" dirty="0"/>
              <a:t>B. </a:t>
            </a:r>
            <a:r>
              <a:rPr lang="en-US" dirty="0"/>
              <a:t>Plants like hemlock have strong chemicals that can make animals sick.</a:t>
            </a:r>
            <a:endParaRPr lang="en-IN" dirty="0"/>
          </a:p>
        </p:txBody>
      </p:sp>
    </p:spTree>
    <p:extLst>
      <p:ext uri="{BB962C8B-B14F-4D97-AF65-F5344CB8AC3E}">
        <p14:creationId xmlns:p14="http://schemas.microsoft.com/office/powerpoint/2010/main" val="1523060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2073</TotalTime>
  <Words>1591</Words>
  <Application>Microsoft Office PowerPoint</Application>
  <PresentationFormat>Widescreen</PresentationFormat>
  <Paragraphs>115</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Georgia</vt:lpstr>
      <vt:lpstr>Open Sans</vt:lpstr>
      <vt:lpstr>Times New Roman</vt:lpstr>
      <vt:lpstr>Office Theme</vt:lpstr>
      <vt:lpstr>Etiquettes to Attend  Online Classes</vt:lpstr>
      <vt:lpstr>Communicative English Course Code: HSS-S101</vt:lpstr>
      <vt:lpstr>Paragraph</vt:lpstr>
      <vt:lpstr>Topic Sentence</vt:lpstr>
      <vt:lpstr>What is the main Idea?</vt:lpstr>
      <vt:lpstr>PowerPoint Presentation</vt:lpstr>
      <vt:lpstr>Supporting Sentences</vt:lpstr>
      <vt:lpstr>PowerPoint Presentation</vt:lpstr>
      <vt:lpstr>PowerPoint Presentation</vt:lpstr>
      <vt:lpstr>Concluding Sentence</vt:lpstr>
      <vt:lpstr>PowerPoint Presentation</vt:lpstr>
      <vt:lpstr>Unity, Coherence</vt:lpstr>
      <vt:lpstr>PowerPoint Presentation</vt:lpstr>
      <vt:lpstr>PowerPoint Presentation</vt:lpstr>
      <vt:lpstr>Adequate Development</vt:lpstr>
      <vt:lpstr>PowerPoint Presentation</vt:lpstr>
      <vt:lpstr>Transitions</vt:lpstr>
      <vt:lpstr>SOME USEFUL TRANSITIONS</vt:lpstr>
      <vt:lpstr>PowerPoint Presentation</vt:lpstr>
      <vt:lpstr>PowerPoint Presentation</vt:lpstr>
      <vt:lpstr>PowerPoint Presentation</vt:lpstr>
      <vt:lpstr>PowerPoint Presentation</vt:lpstr>
      <vt:lpstr>Summary</vt:lpstr>
      <vt:lpstr>Rearrange the sentences to form a paragraph </vt:lpstr>
      <vt:lpstr>Answer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English Course Code: HSS-S101</dc:title>
  <dc:creator>akshat agarwal</dc:creator>
  <cp:lastModifiedBy>akshat agarwal</cp:lastModifiedBy>
  <cp:revision>127</cp:revision>
  <dcterms:created xsi:type="dcterms:W3CDTF">2020-12-15T06:02:42Z</dcterms:created>
  <dcterms:modified xsi:type="dcterms:W3CDTF">2022-02-01T10:37:18Z</dcterms:modified>
</cp:coreProperties>
</file>