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notesMasterIdLst>
    <p:notesMasterId r:id="rId25"/>
  </p:notesMasterIdLst>
  <p:sldIdLst>
    <p:sldId id="279" r:id="rId2"/>
    <p:sldId id="27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7556500" cy="10693400"/>
  <p:notesSz cx="7556500" cy="10693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9" d="100"/>
          <a:sy n="49" d="100"/>
        </p:scale>
        <p:origin x="-2232" y="22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5013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79900" y="0"/>
            <a:ext cx="3275013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62AB2F-6CA6-4B71-9E8D-DEF6CC74541A}" type="datetimeFigureOut">
              <a:rPr lang="en-IN" smtClean="0"/>
              <a:t>23-12-2021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801688"/>
            <a:ext cx="2835275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55650" y="5080000"/>
            <a:ext cx="6045200" cy="48117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156825"/>
            <a:ext cx="3275013" cy="5349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279900" y="10156825"/>
            <a:ext cx="3275013" cy="5349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683EA1-6E4A-4543-B0F0-8B800FE3DC0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29748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738" y="3321887"/>
            <a:ext cx="6423025" cy="22921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3475" y="6059593"/>
            <a:ext cx="5289550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14104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25508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527341" y="668338"/>
            <a:ext cx="1405036" cy="142256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2230" y="668338"/>
            <a:ext cx="4089169" cy="142256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51362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00278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911" y="6871500"/>
            <a:ext cx="6423025" cy="212382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6911" y="4532320"/>
            <a:ext cx="6423025" cy="233918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34072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2232" y="3891210"/>
            <a:ext cx="2747103" cy="11002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85276" y="3891210"/>
            <a:ext cx="2747103" cy="11002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05579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5" y="428232"/>
            <a:ext cx="6800850" cy="178223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7825" y="2393639"/>
            <a:ext cx="3338766" cy="99755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7825" y="3391194"/>
            <a:ext cx="3338766" cy="61610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38597" y="2393639"/>
            <a:ext cx="3340078" cy="99755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38597" y="3391194"/>
            <a:ext cx="3340078" cy="61610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18274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6743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60265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6" y="425756"/>
            <a:ext cx="2486036" cy="18119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4383" y="425758"/>
            <a:ext cx="4224293" cy="912652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7826" y="2237696"/>
            <a:ext cx="2486036" cy="73145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17907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1127" y="7485380"/>
            <a:ext cx="4533900" cy="8836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81127" y="955475"/>
            <a:ext cx="4533900" cy="64160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1127" y="8369071"/>
            <a:ext cx="4533900" cy="125498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38847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7825" y="428232"/>
            <a:ext cx="6800850" cy="17822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7825" y="2495127"/>
            <a:ext cx="6800850" cy="7057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7825" y="9911200"/>
            <a:ext cx="176318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04" y="9911200"/>
            <a:ext cx="2392892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15493" y="9911200"/>
            <a:ext cx="176318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48924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6050" y="2298700"/>
            <a:ext cx="5638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8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PATIENTS </a:t>
            </a:r>
          </a:p>
          <a:p>
            <a:r>
              <a:rPr lang="en-IN" sz="8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MEDICAL</a:t>
            </a:r>
          </a:p>
          <a:p>
            <a:r>
              <a:rPr lang="en-IN" sz="8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HISTORY </a:t>
            </a:r>
          </a:p>
          <a:p>
            <a:r>
              <a:rPr lang="en-IN" sz="8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INTERVIEW </a:t>
            </a:r>
            <a:endParaRPr lang="en-IN" sz="80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103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4000" y="2670862"/>
            <a:ext cx="7052000" cy="397769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12"/>
          </p:nvPr>
        </p:nvSpPr>
        <p:spPr>
          <a:xfrm>
            <a:off x="3479801" y="10460324"/>
            <a:ext cx="189229" cy="126317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10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4000" y="2665538"/>
            <a:ext cx="7052000" cy="53609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12"/>
          </p:nvPr>
        </p:nvSpPr>
        <p:spPr>
          <a:xfrm>
            <a:off x="3479801" y="10460324"/>
            <a:ext cx="189229" cy="126317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11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6271" y="2921657"/>
            <a:ext cx="6680104" cy="505217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12"/>
          </p:nvPr>
        </p:nvSpPr>
        <p:spPr>
          <a:xfrm>
            <a:off x="3479801" y="10460324"/>
            <a:ext cx="189229" cy="126317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12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6048" y="2800418"/>
            <a:ext cx="6939952" cy="520321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12"/>
          </p:nvPr>
        </p:nvSpPr>
        <p:spPr>
          <a:xfrm>
            <a:off x="3479801" y="10460324"/>
            <a:ext cx="189229" cy="126317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13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4000" y="2784827"/>
            <a:ext cx="7052000" cy="523461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12"/>
          </p:nvPr>
        </p:nvSpPr>
        <p:spPr>
          <a:xfrm>
            <a:off x="3479801" y="10460324"/>
            <a:ext cx="189229" cy="126317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14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4000" y="2789031"/>
            <a:ext cx="7052000" cy="522710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12"/>
          </p:nvPr>
        </p:nvSpPr>
        <p:spPr>
          <a:xfrm>
            <a:off x="3479801" y="10460324"/>
            <a:ext cx="189229" cy="126317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15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4000" y="2828936"/>
            <a:ext cx="7052000" cy="520287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12"/>
          </p:nvPr>
        </p:nvSpPr>
        <p:spPr>
          <a:xfrm>
            <a:off x="3479801" y="10460324"/>
            <a:ext cx="189229" cy="126317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16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1633" y="3054455"/>
            <a:ext cx="6597948" cy="477464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12"/>
          </p:nvPr>
        </p:nvSpPr>
        <p:spPr>
          <a:xfrm>
            <a:off x="3479801" y="10460324"/>
            <a:ext cx="189229" cy="126317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17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4000" y="2651103"/>
            <a:ext cx="7052000" cy="409539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12"/>
          </p:nvPr>
        </p:nvSpPr>
        <p:spPr>
          <a:xfrm>
            <a:off x="3479801" y="10460324"/>
            <a:ext cx="189229" cy="126317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18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4000" y="2640404"/>
            <a:ext cx="7052000" cy="541118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12"/>
          </p:nvPr>
        </p:nvSpPr>
        <p:spPr>
          <a:xfrm>
            <a:off x="3479801" y="10460324"/>
            <a:ext cx="189229" cy="126317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19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4000" y="2650879"/>
            <a:ext cx="7052000" cy="539024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12"/>
          </p:nvPr>
        </p:nvSpPr>
        <p:spPr>
          <a:xfrm>
            <a:off x="3479801" y="10460324"/>
            <a:ext cx="189229" cy="126317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2566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7477" y="254000"/>
            <a:ext cx="6585044" cy="10183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12"/>
          </p:nvPr>
        </p:nvSpPr>
        <p:spPr>
          <a:xfrm>
            <a:off x="3479801" y="10460324"/>
            <a:ext cx="189229" cy="126317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20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4932" y="254001"/>
            <a:ext cx="6310136" cy="938251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12"/>
          </p:nvPr>
        </p:nvSpPr>
        <p:spPr>
          <a:xfrm>
            <a:off x="3479801" y="10460324"/>
            <a:ext cx="189229" cy="126317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21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2067" y="4121548"/>
            <a:ext cx="7023932" cy="424523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12"/>
          </p:nvPr>
        </p:nvSpPr>
        <p:spPr>
          <a:xfrm>
            <a:off x="3479801" y="10460324"/>
            <a:ext cx="189229" cy="126317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22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4000" y="2658521"/>
            <a:ext cx="7052000" cy="537495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12"/>
          </p:nvPr>
        </p:nvSpPr>
        <p:spPr>
          <a:xfrm>
            <a:off x="3479801" y="10460324"/>
            <a:ext cx="189229" cy="126317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23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4000" y="2663857"/>
            <a:ext cx="7052000" cy="536428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12"/>
          </p:nvPr>
        </p:nvSpPr>
        <p:spPr>
          <a:xfrm>
            <a:off x="3479801" y="10460324"/>
            <a:ext cx="189229" cy="126317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3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4000" y="2661509"/>
            <a:ext cx="7052000" cy="536897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12"/>
          </p:nvPr>
        </p:nvSpPr>
        <p:spPr>
          <a:xfrm>
            <a:off x="3479801" y="10460324"/>
            <a:ext cx="189229" cy="126317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4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4000" y="2645532"/>
            <a:ext cx="7052000" cy="540093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12"/>
          </p:nvPr>
        </p:nvSpPr>
        <p:spPr>
          <a:xfrm>
            <a:off x="3479801" y="10460324"/>
            <a:ext cx="189229" cy="126317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5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4000" y="2691006"/>
            <a:ext cx="7052000" cy="530998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12"/>
          </p:nvPr>
        </p:nvSpPr>
        <p:spPr>
          <a:xfrm>
            <a:off x="3479801" y="10460324"/>
            <a:ext cx="189229" cy="126317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6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4000" y="2663857"/>
            <a:ext cx="7052000" cy="536428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12"/>
          </p:nvPr>
        </p:nvSpPr>
        <p:spPr>
          <a:xfrm>
            <a:off x="3479801" y="10460324"/>
            <a:ext cx="189229" cy="126317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7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7147" y="2785158"/>
            <a:ext cx="6558853" cy="523440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12"/>
          </p:nvPr>
        </p:nvSpPr>
        <p:spPr>
          <a:xfrm>
            <a:off x="3479801" y="10460324"/>
            <a:ext cx="189229" cy="126317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8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4000" y="3129158"/>
            <a:ext cx="7052000" cy="487356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12"/>
          </p:nvPr>
        </p:nvSpPr>
        <p:spPr>
          <a:xfrm>
            <a:off x="3479801" y="10460324"/>
            <a:ext cx="189229" cy="126317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9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26</Words>
  <Application>Microsoft Office PowerPoint</Application>
  <PresentationFormat>Custom</PresentationFormat>
  <Paragraphs>26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R C TRIPATHI</cp:lastModifiedBy>
  <cp:revision>1</cp:revision>
  <dcterms:created xsi:type="dcterms:W3CDTF">2021-12-23T06:12:39Z</dcterms:created>
  <dcterms:modified xsi:type="dcterms:W3CDTF">2021-12-23T06:18:51Z</dcterms:modified>
</cp:coreProperties>
</file>