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8"/>
  </p:notesMasterIdLst>
  <p:sldIdLst>
    <p:sldId id="280" r:id="rId3"/>
    <p:sldId id="257" r:id="rId4"/>
    <p:sldId id="258" r:id="rId5"/>
    <p:sldId id="282" r:id="rId6"/>
    <p:sldId id="28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984A81C-7864-4F16-8750-2CC58F086FE7}" type="datetimeFigureOut">
              <a:rPr lang="en-IN" smtClean="0"/>
              <a:t>20-05-2022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12B4C35-1381-478C-8E13-8350922526AA}" type="slidenum">
              <a:rPr lang="en-IN" smtClean="0"/>
              <a:t>‹#›</a:t>
            </a:fld>
            <a:endParaRPr lang="en-IN"/>
          </a:p>
        </p:txBody>
      </p:sp>
    </p:spTree>
    <p:extLst>
      <p:ext uri="{BB962C8B-B14F-4D97-AF65-F5344CB8AC3E}">
        <p14:creationId xmlns:p14="http://schemas.microsoft.com/office/powerpoint/2010/main" val="4274430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212B4C35-1381-478C-8E13-8350922526AA}" type="slidenum">
              <a:rPr lang="en-IN" smtClean="0"/>
              <a:t>1</a:t>
            </a:fld>
            <a:endParaRPr lang="en-IN"/>
          </a:p>
        </p:txBody>
      </p:sp>
    </p:spTree>
    <p:extLst>
      <p:ext uri="{BB962C8B-B14F-4D97-AF65-F5344CB8AC3E}">
        <p14:creationId xmlns:p14="http://schemas.microsoft.com/office/powerpoint/2010/main" val="32209678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C09B4A-949F-41FC-A919-4882F673F95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73908458-CC0C-41A1-BF98-A24148C3445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18432F97-04E7-436A-BCFE-D407533D1E3F}"/>
              </a:ext>
            </a:extLst>
          </p:cNvPr>
          <p:cNvSpPr>
            <a:spLocks noGrp="1"/>
          </p:cNvSpPr>
          <p:nvPr>
            <p:ph type="dt" sz="half" idx="10"/>
          </p:nvPr>
        </p:nvSpPr>
        <p:spPr/>
        <p:txBody>
          <a:bodyPr/>
          <a:lstStyle/>
          <a:p>
            <a:fld id="{400DE327-49A8-4321-B5A1-AEB6C78A1CBB}" type="datetimeFigureOut">
              <a:rPr lang="en-IN" smtClean="0"/>
              <a:t>20-05-2022</a:t>
            </a:fld>
            <a:endParaRPr lang="en-IN"/>
          </a:p>
        </p:txBody>
      </p:sp>
      <p:sp>
        <p:nvSpPr>
          <p:cNvPr id="5" name="Footer Placeholder 4">
            <a:extLst>
              <a:ext uri="{FF2B5EF4-FFF2-40B4-BE49-F238E27FC236}">
                <a16:creationId xmlns:a16="http://schemas.microsoft.com/office/drawing/2014/main" id="{06E615C9-B493-49A1-B776-623B73CD969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4780E0F3-916F-4577-92D9-9564088F52FE}"/>
              </a:ext>
            </a:extLst>
          </p:cNvPr>
          <p:cNvSpPr>
            <a:spLocks noGrp="1"/>
          </p:cNvSpPr>
          <p:nvPr>
            <p:ph type="sldNum" sz="quarter" idx="12"/>
          </p:nvPr>
        </p:nvSpPr>
        <p:spPr/>
        <p:txBody>
          <a:bodyPr/>
          <a:lstStyle/>
          <a:p>
            <a:fld id="{AE88B9C9-02B9-47D6-B346-27C06D6247CC}" type="slidenum">
              <a:rPr lang="en-IN" smtClean="0"/>
              <a:t>‹#›</a:t>
            </a:fld>
            <a:endParaRPr lang="en-IN"/>
          </a:p>
        </p:txBody>
      </p:sp>
    </p:spTree>
    <p:extLst>
      <p:ext uri="{BB962C8B-B14F-4D97-AF65-F5344CB8AC3E}">
        <p14:creationId xmlns:p14="http://schemas.microsoft.com/office/powerpoint/2010/main" val="8773933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3D0FB-BFA5-4E9E-BDE4-AD3C24A63A3D}"/>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09C4CE1-CD5E-4468-B48C-51B845AF9F5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A59B65D-0708-4056-9C26-A3EC28F9E229}"/>
              </a:ext>
            </a:extLst>
          </p:cNvPr>
          <p:cNvSpPr>
            <a:spLocks noGrp="1"/>
          </p:cNvSpPr>
          <p:nvPr>
            <p:ph type="dt" sz="half" idx="10"/>
          </p:nvPr>
        </p:nvSpPr>
        <p:spPr/>
        <p:txBody>
          <a:bodyPr/>
          <a:lstStyle/>
          <a:p>
            <a:fld id="{400DE327-49A8-4321-B5A1-AEB6C78A1CBB}" type="datetimeFigureOut">
              <a:rPr lang="en-IN" smtClean="0"/>
              <a:t>20-05-2022</a:t>
            </a:fld>
            <a:endParaRPr lang="en-IN"/>
          </a:p>
        </p:txBody>
      </p:sp>
      <p:sp>
        <p:nvSpPr>
          <p:cNvPr id="5" name="Footer Placeholder 4">
            <a:extLst>
              <a:ext uri="{FF2B5EF4-FFF2-40B4-BE49-F238E27FC236}">
                <a16:creationId xmlns:a16="http://schemas.microsoft.com/office/drawing/2014/main" id="{D51582F4-035F-402F-8780-45DCDE7E17E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545DB0F-6CA6-494E-89E8-4B88257384E5}"/>
              </a:ext>
            </a:extLst>
          </p:cNvPr>
          <p:cNvSpPr>
            <a:spLocks noGrp="1"/>
          </p:cNvSpPr>
          <p:nvPr>
            <p:ph type="sldNum" sz="quarter" idx="12"/>
          </p:nvPr>
        </p:nvSpPr>
        <p:spPr/>
        <p:txBody>
          <a:bodyPr/>
          <a:lstStyle/>
          <a:p>
            <a:fld id="{AE88B9C9-02B9-47D6-B346-27C06D6247CC}" type="slidenum">
              <a:rPr lang="en-IN" smtClean="0"/>
              <a:t>‹#›</a:t>
            </a:fld>
            <a:endParaRPr lang="en-IN"/>
          </a:p>
        </p:txBody>
      </p:sp>
    </p:spTree>
    <p:extLst>
      <p:ext uri="{BB962C8B-B14F-4D97-AF65-F5344CB8AC3E}">
        <p14:creationId xmlns:p14="http://schemas.microsoft.com/office/powerpoint/2010/main" val="1038843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1D728FD-DCF2-4D80-9153-B34558848F4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43F040DC-C2FC-48D7-9132-C2AFB2407DB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60F1E3CD-200C-47C6-A6F4-765CAD24E270}"/>
              </a:ext>
            </a:extLst>
          </p:cNvPr>
          <p:cNvSpPr>
            <a:spLocks noGrp="1"/>
          </p:cNvSpPr>
          <p:nvPr>
            <p:ph type="dt" sz="half" idx="10"/>
          </p:nvPr>
        </p:nvSpPr>
        <p:spPr/>
        <p:txBody>
          <a:bodyPr/>
          <a:lstStyle/>
          <a:p>
            <a:fld id="{400DE327-49A8-4321-B5A1-AEB6C78A1CBB}" type="datetimeFigureOut">
              <a:rPr lang="en-IN" smtClean="0"/>
              <a:t>20-05-2022</a:t>
            </a:fld>
            <a:endParaRPr lang="en-IN"/>
          </a:p>
        </p:txBody>
      </p:sp>
      <p:sp>
        <p:nvSpPr>
          <p:cNvPr id="5" name="Footer Placeholder 4">
            <a:extLst>
              <a:ext uri="{FF2B5EF4-FFF2-40B4-BE49-F238E27FC236}">
                <a16:creationId xmlns:a16="http://schemas.microsoft.com/office/drawing/2014/main" id="{2224B22E-5065-4CBD-AE14-84316EB6B873}"/>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8A9F507-67EC-452B-8576-8A6FB20A0FBA}"/>
              </a:ext>
            </a:extLst>
          </p:cNvPr>
          <p:cNvSpPr>
            <a:spLocks noGrp="1"/>
          </p:cNvSpPr>
          <p:nvPr>
            <p:ph type="sldNum" sz="quarter" idx="12"/>
          </p:nvPr>
        </p:nvSpPr>
        <p:spPr/>
        <p:txBody>
          <a:bodyPr/>
          <a:lstStyle/>
          <a:p>
            <a:fld id="{AE88B9C9-02B9-47D6-B346-27C06D6247CC}" type="slidenum">
              <a:rPr lang="en-IN" smtClean="0"/>
              <a:t>‹#›</a:t>
            </a:fld>
            <a:endParaRPr lang="en-IN"/>
          </a:p>
        </p:txBody>
      </p:sp>
    </p:spTree>
    <p:extLst>
      <p:ext uri="{BB962C8B-B14F-4D97-AF65-F5344CB8AC3E}">
        <p14:creationId xmlns:p14="http://schemas.microsoft.com/office/powerpoint/2010/main" val="23850279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096931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939380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871562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2831104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5/20/2022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103977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5/20/2022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9783396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5/20/2022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179552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0668582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571140-8E1A-4A39-BBA7-E9A301334A86}"/>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B5210A57-4E1B-498F-8784-3E2BD23A879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66A2AFA-730F-458D-8A24-8DD7C33D96CB}"/>
              </a:ext>
            </a:extLst>
          </p:cNvPr>
          <p:cNvSpPr>
            <a:spLocks noGrp="1"/>
          </p:cNvSpPr>
          <p:nvPr>
            <p:ph type="dt" sz="half" idx="10"/>
          </p:nvPr>
        </p:nvSpPr>
        <p:spPr/>
        <p:txBody>
          <a:bodyPr/>
          <a:lstStyle/>
          <a:p>
            <a:fld id="{400DE327-49A8-4321-B5A1-AEB6C78A1CBB}" type="datetimeFigureOut">
              <a:rPr lang="en-IN" smtClean="0"/>
              <a:t>20-05-2022</a:t>
            </a:fld>
            <a:endParaRPr lang="en-IN"/>
          </a:p>
        </p:txBody>
      </p:sp>
      <p:sp>
        <p:nvSpPr>
          <p:cNvPr id="5" name="Footer Placeholder 4">
            <a:extLst>
              <a:ext uri="{FF2B5EF4-FFF2-40B4-BE49-F238E27FC236}">
                <a16:creationId xmlns:a16="http://schemas.microsoft.com/office/drawing/2014/main" id="{069D9121-082E-4677-93EF-6E8BD29D187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F5B810B-122B-4C58-BC87-2226C1F41F29}"/>
              </a:ext>
            </a:extLst>
          </p:cNvPr>
          <p:cNvSpPr>
            <a:spLocks noGrp="1"/>
          </p:cNvSpPr>
          <p:nvPr>
            <p:ph type="sldNum" sz="quarter" idx="12"/>
          </p:nvPr>
        </p:nvSpPr>
        <p:spPr/>
        <p:txBody>
          <a:bodyPr/>
          <a:lstStyle/>
          <a:p>
            <a:fld id="{AE88B9C9-02B9-47D6-B346-27C06D6247CC}" type="slidenum">
              <a:rPr lang="en-IN" smtClean="0"/>
              <a:t>‹#›</a:t>
            </a:fld>
            <a:endParaRPr lang="en-IN"/>
          </a:p>
        </p:txBody>
      </p:sp>
    </p:spTree>
    <p:extLst>
      <p:ext uri="{BB962C8B-B14F-4D97-AF65-F5344CB8AC3E}">
        <p14:creationId xmlns:p14="http://schemas.microsoft.com/office/powerpoint/2010/main" val="31934186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5/20/2022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4637245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856515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5/20/2022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1549591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96E51E-E698-4797-B843-8F0566B0C0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8A8B691B-2BBA-4FDF-9A32-BFFC4629F6A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57B0537-77FB-44E0-B265-B81B1A492075}"/>
              </a:ext>
            </a:extLst>
          </p:cNvPr>
          <p:cNvSpPr>
            <a:spLocks noGrp="1"/>
          </p:cNvSpPr>
          <p:nvPr>
            <p:ph type="dt" sz="half" idx="10"/>
          </p:nvPr>
        </p:nvSpPr>
        <p:spPr/>
        <p:txBody>
          <a:bodyPr/>
          <a:lstStyle/>
          <a:p>
            <a:fld id="{400DE327-49A8-4321-B5A1-AEB6C78A1CBB}" type="datetimeFigureOut">
              <a:rPr lang="en-IN" smtClean="0"/>
              <a:t>20-05-2022</a:t>
            </a:fld>
            <a:endParaRPr lang="en-IN"/>
          </a:p>
        </p:txBody>
      </p:sp>
      <p:sp>
        <p:nvSpPr>
          <p:cNvPr id="5" name="Footer Placeholder 4">
            <a:extLst>
              <a:ext uri="{FF2B5EF4-FFF2-40B4-BE49-F238E27FC236}">
                <a16:creationId xmlns:a16="http://schemas.microsoft.com/office/drawing/2014/main" id="{FC4AE4FF-DB8C-4A60-87DA-FD4E37943A9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E590DCA4-733F-4B23-96B9-8BD55F913E09}"/>
              </a:ext>
            </a:extLst>
          </p:cNvPr>
          <p:cNvSpPr>
            <a:spLocks noGrp="1"/>
          </p:cNvSpPr>
          <p:nvPr>
            <p:ph type="sldNum" sz="quarter" idx="12"/>
          </p:nvPr>
        </p:nvSpPr>
        <p:spPr/>
        <p:txBody>
          <a:bodyPr/>
          <a:lstStyle/>
          <a:p>
            <a:fld id="{AE88B9C9-02B9-47D6-B346-27C06D6247CC}" type="slidenum">
              <a:rPr lang="en-IN" smtClean="0"/>
              <a:t>‹#›</a:t>
            </a:fld>
            <a:endParaRPr lang="en-IN"/>
          </a:p>
        </p:txBody>
      </p:sp>
    </p:spTree>
    <p:extLst>
      <p:ext uri="{BB962C8B-B14F-4D97-AF65-F5344CB8AC3E}">
        <p14:creationId xmlns:p14="http://schemas.microsoft.com/office/powerpoint/2010/main" val="3186682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226FF6-B888-4662-AA5C-C5E19166D770}"/>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852F7DBF-2CC0-41DC-9150-EA30CABC647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C4FD4EB1-AB1E-4DC8-B099-2E46BAB0496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BA81937E-85C2-4B50-8F8C-A2EDCFD075DF}"/>
              </a:ext>
            </a:extLst>
          </p:cNvPr>
          <p:cNvSpPr>
            <a:spLocks noGrp="1"/>
          </p:cNvSpPr>
          <p:nvPr>
            <p:ph type="dt" sz="half" idx="10"/>
          </p:nvPr>
        </p:nvSpPr>
        <p:spPr/>
        <p:txBody>
          <a:bodyPr/>
          <a:lstStyle/>
          <a:p>
            <a:fld id="{400DE327-49A8-4321-B5A1-AEB6C78A1CBB}" type="datetimeFigureOut">
              <a:rPr lang="en-IN" smtClean="0"/>
              <a:t>20-05-2022</a:t>
            </a:fld>
            <a:endParaRPr lang="en-IN"/>
          </a:p>
        </p:txBody>
      </p:sp>
      <p:sp>
        <p:nvSpPr>
          <p:cNvPr id="6" name="Footer Placeholder 5">
            <a:extLst>
              <a:ext uri="{FF2B5EF4-FFF2-40B4-BE49-F238E27FC236}">
                <a16:creationId xmlns:a16="http://schemas.microsoft.com/office/drawing/2014/main" id="{C016FBFA-1980-400B-8DDC-180323834C2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74258E7-F623-4217-9146-916464EFEE0F}"/>
              </a:ext>
            </a:extLst>
          </p:cNvPr>
          <p:cNvSpPr>
            <a:spLocks noGrp="1"/>
          </p:cNvSpPr>
          <p:nvPr>
            <p:ph type="sldNum" sz="quarter" idx="12"/>
          </p:nvPr>
        </p:nvSpPr>
        <p:spPr/>
        <p:txBody>
          <a:bodyPr/>
          <a:lstStyle/>
          <a:p>
            <a:fld id="{AE88B9C9-02B9-47D6-B346-27C06D6247CC}" type="slidenum">
              <a:rPr lang="en-IN" smtClean="0"/>
              <a:t>‹#›</a:t>
            </a:fld>
            <a:endParaRPr lang="en-IN"/>
          </a:p>
        </p:txBody>
      </p:sp>
    </p:spTree>
    <p:extLst>
      <p:ext uri="{BB962C8B-B14F-4D97-AF65-F5344CB8AC3E}">
        <p14:creationId xmlns:p14="http://schemas.microsoft.com/office/powerpoint/2010/main" val="461598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E1C5F0-DC6B-4742-B644-FA5A85A73581}"/>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3B254F8-0D8D-407E-A099-561DFA6BE7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92B8A6D-C403-464F-9FCF-8EF223DDA6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6E48E364-D6D1-4647-87AD-44B891C1A2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52AA4CB-61CF-4576-88A1-361C7CFAEE4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276960E9-2886-4EF6-AF89-50DEC456BFB5}"/>
              </a:ext>
            </a:extLst>
          </p:cNvPr>
          <p:cNvSpPr>
            <a:spLocks noGrp="1"/>
          </p:cNvSpPr>
          <p:nvPr>
            <p:ph type="dt" sz="half" idx="10"/>
          </p:nvPr>
        </p:nvSpPr>
        <p:spPr/>
        <p:txBody>
          <a:bodyPr/>
          <a:lstStyle/>
          <a:p>
            <a:fld id="{400DE327-49A8-4321-B5A1-AEB6C78A1CBB}" type="datetimeFigureOut">
              <a:rPr lang="en-IN" smtClean="0"/>
              <a:t>20-05-2022</a:t>
            </a:fld>
            <a:endParaRPr lang="en-IN"/>
          </a:p>
        </p:txBody>
      </p:sp>
      <p:sp>
        <p:nvSpPr>
          <p:cNvPr id="8" name="Footer Placeholder 7">
            <a:extLst>
              <a:ext uri="{FF2B5EF4-FFF2-40B4-BE49-F238E27FC236}">
                <a16:creationId xmlns:a16="http://schemas.microsoft.com/office/drawing/2014/main" id="{55C3CC5B-B863-4971-800C-166783BC66BB}"/>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74746A73-E803-4D14-A945-D34975DE227C}"/>
              </a:ext>
            </a:extLst>
          </p:cNvPr>
          <p:cNvSpPr>
            <a:spLocks noGrp="1"/>
          </p:cNvSpPr>
          <p:nvPr>
            <p:ph type="sldNum" sz="quarter" idx="12"/>
          </p:nvPr>
        </p:nvSpPr>
        <p:spPr/>
        <p:txBody>
          <a:bodyPr/>
          <a:lstStyle/>
          <a:p>
            <a:fld id="{AE88B9C9-02B9-47D6-B346-27C06D6247CC}" type="slidenum">
              <a:rPr lang="en-IN" smtClean="0"/>
              <a:t>‹#›</a:t>
            </a:fld>
            <a:endParaRPr lang="en-IN"/>
          </a:p>
        </p:txBody>
      </p:sp>
    </p:spTree>
    <p:extLst>
      <p:ext uri="{BB962C8B-B14F-4D97-AF65-F5344CB8AC3E}">
        <p14:creationId xmlns:p14="http://schemas.microsoft.com/office/powerpoint/2010/main" val="37331076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7EC1DE-9E33-439F-A94B-571D6FC7EE60}"/>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8DA29193-B5E8-4B11-9BBF-9B1B1B25BAD3}"/>
              </a:ext>
            </a:extLst>
          </p:cNvPr>
          <p:cNvSpPr>
            <a:spLocks noGrp="1"/>
          </p:cNvSpPr>
          <p:nvPr>
            <p:ph type="dt" sz="half" idx="10"/>
          </p:nvPr>
        </p:nvSpPr>
        <p:spPr/>
        <p:txBody>
          <a:bodyPr/>
          <a:lstStyle/>
          <a:p>
            <a:fld id="{400DE327-49A8-4321-B5A1-AEB6C78A1CBB}" type="datetimeFigureOut">
              <a:rPr lang="en-IN" smtClean="0"/>
              <a:t>20-05-2022</a:t>
            </a:fld>
            <a:endParaRPr lang="en-IN"/>
          </a:p>
        </p:txBody>
      </p:sp>
      <p:sp>
        <p:nvSpPr>
          <p:cNvPr id="4" name="Footer Placeholder 3">
            <a:extLst>
              <a:ext uri="{FF2B5EF4-FFF2-40B4-BE49-F238E27FC236}">
                <a16:creationId xmlns:a16="http://schemas.microsoft.com/office/drawing/2014/main" id="{5444BACC-CFE8-41F3-8F4A-54605F09FB68}"/>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D8EAEFDF-D340-4848-98A9-65C27E269FA2}"/>
              </a:ext>
            </a:extLst>
          </p:cNvPr>
          <p:cNvSpPr>
            <a:spLocks noGrp="1"/>
          </p:cNvSpPr>
          <p:nvPr>
            <p:ph type="sldNum" sz="quarter" idx="12"/>
          </p:nvPr>
        </p:nvSpPr>
        <p:spPr/>
        <p:txBody>
          <a:bodyPr/>
          <a:lstStyle/>
          <a:p>
            <a:fld id="{AE88B9C9-02B9-47D6-B346-27C06D6247CC}" type="slidenum">
              <a:rPr lang="en-IN" smtClean="0"/>
              <a:t>‹#›</a:t>
            </a:fld>
            <a:endParaRPr lang="en-IN"/>
          </a:p>
        </p:txBody>
      </p:sp>
    </p:spTree>
    <p:extLst>
      <p:ext uri="{BB962C8B-B14F-4D97-AF65-F5344CB8AC3E}">
        <p14:creationId xmlns:p14="http://schemas.microsoft.com/office/powerpoint/2010/main" val="15189553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EA80AB-D1A3-4A36-B060-FE8670E58A78}"/>
              </a:ext>
            </a:extLst>
          </p:cNvPr>
          <p:cNvSpPr>
            <a:spLocks noGrp="1"/>
          </p:cNvSpPr>
          <p:nvPr>
            <p:ph type="dt" sz="half" idx="10"/>
          </p:nvPr>
        </p:nvSpPr>
        <p:spPr/>
        <p:txBody>
          <a:bodyPr/>
          <a:lstStyle/>
          <a:p>
            <a:fld id="{400DE327-49A8-4321-B5A1-AEB6C78A1CBB}" type="datetimeFigureOut">
              <a:rPr lang="en-IN" smtClean="0"/>
              <a:t>20-05-2022</a:t>
            </a:fld>
            <a:endParaRPr lang="en-IN"/>
          </a:p>
        </p:txBody>
      </p:sp>
      <p:sp>
        <p:nvSpPr>
          <p:cNvPr id="3" name="Footer Placeholder 2">
            <a:extLst>
              <a:ext uri="{FF2B5EF4-FFF2-40B4-BE49-F238E27FC236}">
                <a16:creationId xmlns:a16="http://schemas.microsoft.com/office/drawing/2014/main" id="{F7A21834-A52D-475C-8649-F99F51A85397}"/>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A9EF0225-2F1A-4B2F-8679-72D3C6091A69}"/>
              </a:ext>
            </a:extLst>
          </p:cNvPr>
          <p:cNvSpPr>
            <a:spLocks noGrp="1"/>
          </p:cNvSpPr>
          <p:nvPr>
            <p:ph type="sldNum" sz="quarter" idx="12"/>
          </p:nvPr>
        </p:nvSpPr>
        <p:spPr/>
        <p:txBody>
          <a:bodyPr/>
          <a:lstStyle/>
          <a:p>
            <a:fld id="{AE88B9C9-02B9-47D6-B346-27C06D6247CC}" type="slidenum">
              <a:rPr lang="en-IN" smtClean="0"/>
              <a:t>‹#›</a:t>
            </a:fld>
            <a:endParaRPr lang="en-IN"/>
          </a:p>
        </p:txBody>
      </p:sp>
    </p:spTree>
    <p:extLst>
      <p:ext uri="{BB962C8B-B14F-4D97-AF65-F5344CB8AC3E}">
        <p14:creationId xmlns:p14="http://schemas.microsoft.com/office/powerpoint/2010/main" val="16136217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174B03-5B21-4917-B4D1-A371F8128A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D080BC00-720B-4D30-B53D-470F4AD4214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DA23E078-A26A-4262-9CF2-4FA7ED9DF2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0901F3-6F4A-4F07-93C3-A31F18CEBF23}"/>
              </a:ext>
            </a:extLst>
          </p:cNvPr>
          <p:cNvSpPr>
            <a:spLocks noGrp="1"/>
          </p:cNvSpPr>
          <p:nvPr>
            <p:ph type="dt" sz="half" idx="10"/>
          </p:nvPr>
        </p:nvSpPr>
        <p:spPr/>
        <p:txBody>
          <a:bodyPr/>
          <a:lstStyle/>
          <a:p>
            <a:fld id="{400DE327-49A8-4321-B5A1-AEB6C78A1CBB}" type="datetimeFigureOut">
              <a:rPr lang="en-IN" smtClean="0"/>
              <a:t>20-05-2022</a:t>
            </a:fld>
            <a:endParaRPr lang="en-IN"/>
          </a:p>
        </p:txBody>
      </p:sp>
      <p:sp>
        <p:nvSpPr>
          <p:cNvPr id="6" name="Footer Placeholder 5">
            <a:extLst>
              <a:ext uri="{FF2B5EF4-FFF2-40B4-BE49-F238E27FC236}">
                <a16:creationId xmlns:a16="http://schemas.microsoft.com/office/drawing/2014/main" id="{6FA34E5E-7157-40F4-98A3-AE92CF6BCDB8}"/>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9C380296-D0A5-4B71-9501-E27880E064B1}"/>
              </a:ext>
            </a:extLst>
          </p:cNvPr>
          <p:cNvSpPr>
            <a:spLocks noGrp="1"/>
          </p:cNvSpPr>
          <p:nvPr>
            <p:ph type="sldNum" sz="quarter" idx="12"/>
          </p:nvPr>
        </p:nvSpPr>
        <p:spPr/>
        <p:txBody>
          <a:bodyPr/>
          <a:lstStyle/>
          <a:p>
            <a:fld id="{AE88B9C9-02B9-47D6-B346-27C06D6247CC}" type="slidenum">
              <a:rPr lang="en-IN" smtClean="0"/>
              <a:t>‹#›</a:t>
            </a:fld>
            <a:endParaRPr lang="en-IN"/>
          </a:p>
        </p:txBody>
      </p:sp>
    </p:spTree>
    <p:extLst>
      <p:ext uri="{BB962C8B-B14F-4D97-AF65-F5344CB8AC3E}">
        <p14:creationId xmlns:p14="http://schemas.microsoft.com/office/powerpoint/2010/main" val="251556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DCD5B-CA4F-43BE-844B-95C6CFEC09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A15E4733-4817-4D95-AD09-208CEC97BCE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D4105670-173D-45BC-8BC0-BDA83D8BBA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4BA0C4-9EB6-4CEB-AD1F-7C407C440FAF}"/>
              </a:ext>
            </a:extLst>
          </p:cNvPr>
          <p:cNvSpPr>
            <a:spLocks noGrp="1"/>
          </p:cNvSpPr>
          <p:nvPr>
            <p:ph type="dt" sz="half" idx="10"/>
          </p:nvPr>
        </p:nvSpPr>
        <p:spPr/>
        <p:txBody>
          <a:bodyPr/>
          <a:lstStyle/>
          <a:p>
            <a:fld id="{400DE327-49A8-4321-B5A1-AEB6C78A1CBB}" type="datetimeFigureOut">
              <a:rPr lang="en-IN" smtClean="0"/>
              <a:t>20-05-2022</a:t>
            </a:fld>
            <a:endParaRPr lang="en-IN"/>
          </a:p>
        </p:txBody>
      </p:sp>
      <p:sp>
        <p:nvSpPr>
          <p:cNvPr id="6" name="Footer Placeholder 5">
            <a:extLst>
              <a:ext uri="{FF2B5EF4-FFF2-40B4-BE49-F238E27FC236}">
                <a16:creationId xmlns:a16="http://schemas.microsoft.com/office/drawing/2014/main" id="{018C4768-CE4C-4693-AE6A-B2E93C036C4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52377277-189A-4123-B0CC-B8A3816D485D}"/>
              </a:ext>
            </a:extLst>
          </p:cNvPr>
          <p:cNvSpPr>
            <a:spLocks noGrp="1"/>
          </p:cNvSpPr>
          <p:nvPr>
            <p:ph type="sldNum" sz="quarter" idx="12"/>
          </p:nvPr>
        </p:nvSpPr>
        <p:spPr/>
        <p:txBody>
          <a:bodyPr/>
          <a:lstStyle/>
          <a:p>
            <a:fld id="{AE88B9C9-02B9-47D6-B346-27C06D6247CC}" type="slidenum">
              <a:rPr lang="en-IN" smtClean="0"/>
              <a:t>‹#›</a:t>
            </a:fld>
            <a:endParaRPr lang="en-IN"/>
          </a:p>
        </p:txBody>
      </p:sp>
    </p:spTree>
    <p:extLst>
      <p:ext uri="{BB962C8B-B14F-4D97-AF65-F5344CB8AC3E}">
        <p14:creationId xmlns:p14="http://schemas.microsoft.com/office/powerpoint/2010/main" val="27327023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E96C6C7-EA1B-4CDE-90AB-5E633588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271546BC-7EE0-4D89-8FC6-01BF8194229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CC9AAD7-D2EF-4863-B12B-E365840BB7F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0DE327-49A8-4321-B5A1-AEB6C78A1CBB}" type="datetimeFigureOut">
              <a:rPr lang="en-IN" smtClean="0"/>
              <a:t>20-05-2022</a:t>
            </a:fld>
            <a:endParaRPr lang="en-IN"/>
          </a:p>
        </p:txBody>
      </p:sp>
      <p:sp>
        <p:nvSpPr>
          <p:cNvPr id="5" name="Footer Placeholder 4">
            <a:extLst>
              <a:ext uri="{FF2B5EF4-FFF2-40B4-BE49-F238E27FC236}">
                <a16:creationId xmlns:a16="http://schemas.microsoft.com/office/drawing/2014/main" id="{025CAA66-C65D-4F1C-9E5A-03037F71DF3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4641393D-1797-4B1D-9B9C-B810469158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88B9C9-02B9-47D6-B346-27C06D6247CC}" type="slidenum">
              <a:rPr lang="en-IN" smtClean="0"/>
              <a:t>‹#›</a:t>
            </a:fld>
            <a:endParaRPr lang="en-IN"/>
          </a:p>
        </p:txBody>
      </p:sp>
    </p:spTree>
    <p:extLst>
      <p:ext uri="{BB962C8B-B14F-4D97-AF65-F5344CB8AC3E}">
        <p14:creationId xmlns:p14="http://schemas.microsoft.com/office/powerpoint/2010/main" val="923569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5/20/2022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4082287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jnkvv.org/PDF/01052020153404154201426.pdf" TargetMode="External"/><Relationship Id="rId2" Type="http://schemas.openxmlformats.org/officeDocument/2006/relationships/hyperlink" Target="https://www.epa.gov/sites/production/files/documents/foodchainsandfoodweb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939143"/>
            <a:ext cx="8332237" cy="1520891"/>
          </a:xfrm>
        </p:spPr>
        <p:txBody>
          <a:bodyPr>
            <a:normAutofit fontScale="90000"/>
          </a:bodyPr>
          <a:lstStyle/>
          <a:p>
            <a:br>
              <a:rPr lang="en-IN" b="1" dirty="0">
                <a:latin typeface="Bookman Old Style" panose="02050604050505020204" pitchFamily="18" charset="0"/>
              </a:rPr>
            </a:br>
            <a:br>
              <a:rPr lang="en-IN" b="1" dirty="0">
                <a:latin typeface="Bookman Old Style" panose="02050604050505020204" pitchFamily="18" charset="0"/>
              </a:rPr>
            </a:br>
            <a:r>
              <a:rPr lang="en-IN" b="1" dirty="0">
                <a:latin typeface="Bookman Old Style" panose="02050604050505020204" pitchFamily="18" charset="0"/>
              </a:rPr>
              <a:t>     Food Chain (Your Topic)</a:t>
            </a:r>
            <a:br>
              <a:rPr lang="en-IN" b="1" dirty="0">
                <a:latin typeface="Bookman Old Style" panose="02050604050505020204" pitchFamily="18" charset="0"/>
              </a:rPr>
            </a:br>
            <a:br>
              <a:rPr lang="en-IN" dirty="0">
                <a:latin typeface="Bookman Old Style" panose="02050604050505020204" pitchFamily="18" charset="0"/>
              </a:rPr>
            </a:br>
            <a:endParaRPr lang="en-IN" sz="2700" dirty="0">
              <a:latin typeface="Bookman Old Style" panose="02050604050505020204" pitchFamily="18" charset="0"/>
            </a:endParaRPr>
          </a:p>
        </p:txBody>
      </p:sp>
      <p:pic>
        <p:nvPicPr>
          <p:cNvPr id="4" name="Picture 3">
            <a:extLst>
              <a:ext uri="{FF2B5EF4-FFF2-40B4-BE49-F238E27FC236}">
                <a16:creationId xmlns:a16="http://schemas.microsoft.com/office/drawing/2014/main" id="{21B91BEB-1A7C-46E1-8844-5ED115BF42F6}"/>
              </a:ext>
            </a:extLst>
          </p:cNvPr>
          <p:cNvPicPr>
            <a:picLocks noChangeAspect="1"/>
          </p:cNvPicPr>
          <p:nvPr/>
        </p:nvPicPr>
        <p:blipFill>
          <a:blip r:embed="rId3"/>
          <a:stretch>
            <a:fillRect/>
          </a:stretch>
        </p:blipFill>
        <p:spPr>
          <a:xfrm>
            <a:off x="4040155" y="662473"/>
            <a:ext cx="3884645" cy="2183364"/>
          </a:xfrm>
          <a:prstGeom prst="rect">
            <a:avLst/>
          </a:prstGeom>
        </p:spPr>
      </p:pic>
      <p:sp>
        <p:nvSpPr>
          <p:cNvPr id="3" name="Subtitle 2"/>
          <p:cNvSpPr>
            <a:spLocks noGrp="1"/>
          </p:cNvSpPr>
          <p:nvPr>
            <p:ph type="subTitle" idx="1"/>
          </p:nvPr>
        </p:nvSpPr>
        <p:spPr>
          <a:xfrm>
            <a:off x="186611" y="5215812"/>
            <a:ext cx="2845837" cy="1520891"/>
          </a:xfrm>
        </p:spPr>
        <p:txBody>
          <a:bodyPr numCol="1">
            <a:normAutofit fontScale="25000" lnSpcReduction="20000"/>
          </a:bodyPr>
          <a:lstStyle/>
          <a:p>
            <a:pPr algn="l"/>
            <a:r>
              <a:rPr lang="en-US" sz="6400" dirty="0" err="1">
                <a:latin typeface="Bookman Old Style" panose="02050604050505020204" pitchFamily="18" charset="0"/>
              </a:rPr>
              <a:t>Mamta</a:t>
            </a:r>
            <a:r>
              <a:rPr lang="en-US" sz="6400" dirty="0">
                <a:latin typeface="Bookman Old Style" panose="02050604050505020204" pitchFamily="18" charset="0"/>
              </a:rPr>
              <a:t> Sagar	</a:t>
            </a:r>
          </a:p>
          <a:p>
            <a:pPr algn="l"/>
            <a:r>
              <a:rPr lang="en-US" sz="6400" dirty="0">
                <a:latin typeface="Bookman Old Style" panose="02050604050505020204" pitchFamily="18" charset="0"/>
              </a:rPr>
              <a:t>Assistant Professor, Department of Bioinformatics</a:t>
            </a:r>
          </a:p>
          <a:p>
            <a:pPr algn="l"/>
            <a:r>
              <a:rPr lang="en-US" sz="6400" dirty="0">
                <a:latin typeface="Bookman Old Style" panose="02050604050505020204" pitchFamily="18" charset="0"/>
              </a:rPr>
              <a:t>UIET, CSJMU University, Kanpur   </a:t>
            </a:r>
            <a:endParaRPr lang="en-US" dirty="0">
              <a:latin typeface="Bookman Old Style" panose="02050604050505020204" pitchFamily="18" charset="0"/>
            </a:endParaRPr>
          </a:p>
          <a:p>
            <a:r>
              <a:rPr lang="en-US" dirty="0">
                <a:latin typeface="Bookman Old Style" panose="02050604050505020204" pitchFamily="18" charset="0"/>
              </a:rPr>
              <a:t>                                                                            </a:t>
            </a:r>
            <a:endParaRPr lang="en-IN" dirty="0">
              <a:latin typeface="Bookman Old Style" panose="02050604050505020204" pitchFamily="18" charset="0"/>
            </a:endParaRPr>
          </a:p>
        </p:txBody>
      </p:sp>
      <p:sp>
        <p:nvSpPr>
          <p:cNvPr id="5" name="TextBox 4">
            <a:extLst>
              <a:ext uri="{FF2B5EF4-FFF2-40B4-BE49-F238E27FC236}">
                <a16:creationId xmlns:a16="http://schemas.microsoft.com/office/drawing/2014/main" id="{C6576737-965D-9FC5-F558-C1C827CED8FC}"/>
              </a:ext>
            </a:extLst>
          </p:cNvPr>
          <p:cNvSpPr txBox="1"/>
          <p:nvPr/>
        </p:nvSpPr>
        <p:spPr>
          <a:xfrm>
            <a:off x="8938727" y="4613987"/>
            <a:ext cx="3349689" cy="2308324"/>
          </a:xfrm>
          <a:prstGeom prst="rect">
            <a:avLst/>
          </a:prstGeom>
          <a:noFill/>
        </p:spPr>
        <p:txBody>
          <a:bodyPr wrap="square" rtlCol="0">
            <a:spAutoFit/>
          </a:bodyPr>
          <a:lstStyle/>
          <a:p>
            <a:r>
              <a:rPr lang="en-US" dirty="0">
                <a:latin typeface="Bookman Old Style" panose="02050604050505020204" pitchFamily="18" charset="0"/>
              </a:rPr>
              <a:t>Submitted by </a:t>
            </a:r>
          </a:p>
          <a:p>
            <a:r>
              <a:rPr lang="en-US" dirty="0">
                <a:latin typeface="Bookman Old Style" panose="02050604050505020204" pitchFamily="18" charset="0"/>
              </a:rPr>
              <a:t>Name</a:t>
            </a:r>
          </a:p>
          <a:p>
            <a:r>
              <a:rPr lang="en-US" dirty="0">
                <a:latin typeface="Bookman Old Style" panose="02050604050505020204" pitchFamily="18" charset="0"/>
              </a:rPr>
              <a:t>Roll Number, </a:t>
            </a:r>
          </a:p>
          <a:p>
            <a:r>
              <a:rPr lang="en-US" dirty="0" err="1">
                <a:latin typeface="Bookman Old Style" panose="02050604050505020204" pitchFamily="18" charset="0"/>
              </a:rPr>
              <a:t>B.Tech</a:t>
            </a:r>
            <a:r>
              <a:rPr lang="en-US" dirty="0">
                <a:latin typeface="Bookman Old Style" panose="02050604050505020204" pitchFamily="18" charset="0"/>
              </a:rPr>
              <a:t> II year, </a:t>
            </a:r>
          </a:p>
          <a:p>
            <a:r>
              <a:rPr lang="en-US" dirty="0">
                <a:latin typeface="Bookman Old Style" panose="02050604050505020204" pitchFamily="18" charset="0"/>
              </a:rPr>
              <a:t>Branch, Year</a:t>
            </a:r>
          </a:p>
          <a:p>
            <a:r>
              <a:rPr lang="en-US" dirty="0">
                <a:solidFill>
                  <a:srgbClr val="FF0000"/>
                </a:solidFill>
                <a:latin typeface="Bookman Old Style" panose="02050604050505020204" pitchFamily="18" charset="0"/>
              </a:rPr>
              <a:t>Insert your Photo  at the middle(replace my photo)  before this text box</a:t>
            </a:r>
            <a:endParaRPr lang="en-IN" dirty="0">
              <a:solidFill>
                <a:srgbClr val="FF0000"/>
              </a:solidFill>
              <a:latin typeface="Bookman Old Style" panose="02050604050505020204" pitchFamily="18" charset="0"/>
            </a:endParaRPr>
          </a:p>
        </p:txBody>
      </p:sp>
      <p:pic>
        <p:nvPicPr>
          <p:cNvPr id="13" name="Picture 12">
            <a:extLst>
              <a:ext uri="{FF2B5EF4-FFF2-40B4-BE49-F238E27FC236}">
                <a16:creationId xmlns:a16="http://schemas.microsoft.com/office/drawing/2014/main" id="{7183FC2E-563D-922F-6687-6A44562CE87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93095" y="5758463"/>
            <a:ext cx="998374" cy="857250"/>
          </a:xfrm>
          <a:prstGeom prst="rect">
            <a:avLst/>
          </a:prstGeom>
        </p:spPr>
      </p:pic>
      <p:sp>
        <p:nvSpPr>
          <p:cNvPr id="7" name="TextBox 6">
            <a:extLst>
              <a:ext uri="{FF2B5EF4-FFF2-40B4-BE49-F238E27FC236}">
                <a16:creationId xmlns:a16="http://schemas.microsoft.com/office/drawing/2014/main" id="{DA7A3AD8-60C9-36EE-4BA2-2BC9D4D060AE}"/>
              </a:ext>
            </a:extLst>
          </p:cNvPr>
          <p:cNvSpPr txBox="1"/>
          <p:nvPr/>
        </p:nvSpPr>
        <p:spPr>
          <a:xfrm>
            <a:off x="251928" y="121297"/>
            <a:ext cx="11765902" cy="369332"/>
          </a:xfrm>
          <a:prstGeom prst="rect">
            <a:avLst/>
          </a:prstGeom>
          <a:noFill/>
        </p:spPr>
        <p:txBody>
          <a:bodyPr wrap="square" rtlCol="0">
            <a:spAutoFit/>
          </a:bodyPr>
          <a:lstStyle/>
          <a:p>
            <a:pPr algn="ctr"/>
            <a:r>
              <a:rPr lang="en-US" dirty="0">
                <a:latin typeface="Bookman Old Style" panose="02050604050505020204" pitchFamily="18" charset="0"/>
              </a:rPr>
              <a:t>Seminar on “Application of Engineering &amp; Technology in Environment May 2022</a:t>
            </a:r>
            <a:endParaRPr lang="en-IN" dirty="0">
              <a:latin typeface="Bookman Old Style" panose="020506040505050202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EF9EB-6A26-4597-AEEC-39CB8E7C09A0}"/>
              </a:ext>
            </a:extLst>
          </p:cNvPr>
          <p:cNvSpPr>
            <a:spLocks noGrp="1"/>
          </p:cNvSpPr>
          <p:nvPr>
            <p:ph type="title"/>
          </p:nvPr>
        </p:nvSpPr>
        <p:spPr/>
        <p:txBody>
          <a:bodyPr/>
          <a:lstStyle/>
          <a:p>
            <a:r>
              <a:rPr lang="en-US" dirty="0"/>
              <a:t>Food Chains: Introduction </a:t>
            </a:r>
            <a:endParaRPr lang="en-IN" dirty="0"/>
          </a:p>
        </p:txBody>
      </p:sp>
      <p:sp>
        <p:nvSpPr>
          <p:cNvPr id="3" name="Content Placeholder 2">
            <a:extLst>
              <a:ext uri="{FF2B5EF4-FFF2-40B4-BE49-F238E27FC236}">
                <a16:creationId xmlns:a16="http://schemas.microsoft.com/office/drawing/2014/main" id="{BF80E7C7-0894-4515-AF62-436FF9E44BA7}"/>
              </a:ext>
            </a:extLst>
          </p:cNvPr>
          <p:cNvSpPr>
            <a:spLocks noGrp="1"/>
          </p:cNvSpPr>
          <p:nvPr>
            <p:ph idx="1"/>
          </p:nvPr>
        </p:nvSpPr>
        <p:spPr/>
        <p:txBody>
          <a:bodyPr/>
          <a:lstStyle/>
          <a:p>
            <a:r>
              <a:rPr lang="en-US" dirty="0"/>
              <a:t>All living organisms (plants and animals) must eat some type of food for survival. Plants make their own food through a process called photosynthesis. Using the energy from the sun, water and carbon dioxide from the atmosphere and nutrients, they chemically make their own food. Since they make or produce their own food they are called producers. </a:t>
            </a:r>
          </a:p>
          <a:p>
            <a:r>
              <a:rPr lang="en-US" dirty="0">
                <a:solidFill>
                  <a:srgbClr val="FF0000"/>
                </a:solidFill>
              </a:rPr>
              <a:t>Insert image</a:t>
            </a:r>
          </a:p>
          <a:p>
            <a:endParaRPr lang="en-IN" dirty="0"/>
          </a:p>
        </p:txBody>
      </p:sp>
    </p:spTree>
    <p:extLst>
      <p:ext uri="{BB962C8B-B14F-4D97-AF65-F5344CB8AC3E}">
        <p14:creationId xmlns:p14="http://schemas.microsoft.com/office/powerpoint/2010/main" val="1627267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417BB-7577-4051-B82E-9A2A94CD0483}"/>
              </a:ext>
            </a:extLst>
          </p:cNvPr>
          <p:cNvSpPr>
            <a:spLocks noGrp="1"/>
          </p:cNvSpPr>
          <p:nvPr>
            <p:ph type="title"/>
          </p:nvPr>
        </p:nvSpPr>
        <p:spPr>
          <a:xfrm>
            <a:off x="838200" y="365125"/>
            <a:ext cx="10515600" cy="873125"/>
          </a:xfrm>
        </p:spPr>
        <p:txBody>
          <a:bodyPr/>
          <a:lstStyle/>
          <a:p>
            <a:r>
              <a:rPr lang="en-US" dirty="0"/>
              <a:t>Methods</a:t>
            </a:r>
            <a:endParaRPr lang="en-IN" dirty="0"/>
          </a:p>
        </p:txBody>
      </p:sp>
      <p:sp>
        <p:nvSpPr>
          <p:cNvPr id="3" name="Content Placeholder 2">
            <a:extLst>
              <a:ext uri="{FF2B5EF4-FFF2-40B4-BE49-F238E27FC236}">
                <a16:creationId xmlns:a16="http://schemas.microsoft.com/office/drawing/2014/main" id="{29DBE455-6CD0-4D6F-9455-8E52C1E29C43}"/>
              </a:ext>
            </a:extLst>
          </p:cNvPr>
          <p:cNvSpPr>
            <a:spLocks noGrp="1"/>
          </p:cNvSpPr>
          <p:nvPr>
            <p:ph idx="1"/>
          </p:nvPr>
        </p:nvSpPr>
        <p:spPr/>
        <p:txBody>
          <a:bodyPr>
            <a:normAutofit/>
          </a:bodyPr>
          <a:lstStyle/>
          <a:p>
            <a:r>
              <a:rPr lang="en-US" dirty="0"/>
              <a:t>Organisms which do not create their own food feed on  plants or animals. They are called consumers. </a:t>
            </a:r>
          </a:p>
          <a:p>
            <a:r>
              <a:rPr lang="en-US" dirty="0"/>
              <a:t>Some animals get their energy from eating plants </a:t>
            </a:r>
          </a:p>
          <a:p>
            <a:r>
              <a:rPr lang="en-US" dirty="0"/>
              <a:t> Animals that eat only plants are called herbivores.</a:t>
            </a:r>
          </a:p>
          <a:p>
            <a:r>
              <a:rPr lang="en-US" dirty="0"/>
              <a:t> Animals that eat both plants and other animals are called omnivores. Animals that eat only other animals are called carnivores. </a:t>
            </a:r>
          </a:p>
          <a:p>
            <a:r>
              <a:rPr lang="en-US" dirty="0"/>
              <a:t>Some animals eat only dead or decaying materials and are called decomposers.</a:t>
            </a:r>
            <a:endParaRPr lang="en-IN" dirty="0"/>
          </a:p>
        </p:txBody>
      </p:sp>
    </p:spTree>
    <p:extLst>
      <p:ext uri="{BB962C8B-B14F-4D97-AF65-F5344CB8AC3E}">
        <p14:creationId xmlns:p14="http://schemas.microsoft.com/office/powerpoint/2010/main" val="6392022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291B8B-136C-0FC8-5C98-ADB17224F8CF}"/>
              </a:ext>
            </a:extLst>
          </p:cNvPr>
          <p:cNvSpPr>
            <a:spLocks noGrp="1"/>
          </p:cNvSpPr>
          <p:nvPr>
            <p:ph type="title"/>
          </p:nvPr>
        </p:nvSpPr>
        <p:spPr/>
        <p:txBody>
          <a:bodyPr/>
          <a:lstStyle/>
          <a:p>
            <a:r>
              <a:rPr lang="en-US"/>
              <a:t>Applications</a:t>
            </a:r>
            <a:endParaRPr lang="en-IN" dirty="0"/>
          </a:p>
        </p:txBody>
      </p:sp>
      <p:sp>
        <p:nvSpPr>
          <p:cNvPr id="3" name="Content Placeholder 2">
            <a:extLst>
              <a:ext uri="{FF2B5EF4-FFF2-40B4-BE49-F238E27FC236}">
                <a16:creationId xmlns:a16="http://schemas.microsoft.com/office/drawing/2014/main" id="{B60C953E-47BE-E97F-DFDF-967F1E44B3F2}"/>
              </a:ext>
            </a:extLst>
          </p:cNvPr>
          <p:cNvSpPr>
            <a:spLocks noGrp="1"/>
          </p:cNvSpPr>
          <p:nvPr>
            <p:ph idx="1"/>
          </p:nvPr>
        </p:nvSpPr>
        <p:spPr/>
        <p:txBody>
          <a:bodyPr/>
          <a:lstStyle/>
          <a:p>
            <a:r>
              <a:rPr lang="en-US" dirty="0"/>
              <a:t>Insert reference in each page (source of literature)</a:t>
            </a:r>
          </a:p>
          <a:p>
            <a:r>
              <a:rPr lang="en-US" dirty="0"/>
              <a:t>Insert images wherever it is required , mention source (cite reference)</a:t>
            </a:r>
            <a:endParaRPr lang="en-IN" dirty="0"/>
          </a:p>
        </p:txBody>
      </p:sp>
    </p:spTree>
    <p:extLst>
      <p:ext uri="{BB962C8B-B14F-4D97-AF65-F5344CB8AC3E}">
        <p14:creationId xmlns:p14="http://schemas.microsoft.com/office/powerpoint/2010/main" val="24698692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BE044-770B-4102-82E2-692791B7F2B1}"/>
              </a:ext>
            </a:extLst>
          </p:cNvPr>
          <p:cNvSpPr>
            <a:spLocks noGrp="1"/>
          </p:cNvSpPr>
          <p:nvPr>
            <p:ph type="title"/>
          </p:nvPr>
        </p:nvSpPr>
        <p:spPr/>
        <p:txBody>
          <a:bodyPr/>
          <a:lstStyle/>
          <a:p>
            <a:r>
              <a:rPr lang="en-US" dirty="0"/>
              <a:t>References</a:t>
            </a:r>
            <a:endParaRPr lang="en-IN" dirty="0"/>
          </a:p>
        </p:txBody>
      </p:sp>
      <p:sp>
        <p:nvSpPr>
          <p:cNvPr id="3" name="Content Placeholder 2">
            <a:extLst>
              <a:ext uri="{FF2B5EF4-FFF2-40B4-BE49-F238E27FC236}">
                <a16:creationId xmlns:a16="http://schemas.microsoft.com/office/drawing/2014/main" id="{8FAE54B5-6010-4E4A-9CAD-735C6C5353B3}"/>
              </a:ext>
            </a:extLst>
          </p:cNvPr>
          <p:cNvSpPr>
            <a:spLocks noGrp="1"/>
          </p:cNvSpPr>
          <p:nvPr>
            <p:ph idx="1"/>
          </p:nvPr>
        </p:nvSpPr>
        <p:spPr>
          <a:xfrm>
            <a:off x="838200" y="1502797"/>
            <a:ext cx="10515600" cy="4674166"/>
          </a:xfrm>
        </p:spPr>
        <p:txBody>
          <a:bodyPr>
            <a:normAutofit fontScale="92500" lnSpcReduction="10000"/>
          </a:bodyPr>
          <a:lstStyle/>
          <a:p>
            <a:r>
              <a:rPr lang="en-IN" dirty="0"/>
              <a:t>Agnihotri Devanshu1* , Sagar Mamta1* and Singh Brijendra1</a:t>
            </a:r>
            <a:r>
              <a:rPr lang="en-US" dirty="0"/>
              <a:t> </a:t>
            </a:r>
            <a:r>
              <a:rPr lang="en-IN" dirty="0"/>
              <a:t>Challenges and Environmental Impacts of Biomass Energy in South Asia </a:t>
            </a:r>
            <a:r>
              <a:rPr lang="en-US" dirty="0"/>
              <a:t>Asian Journal of Biotechnology and Bioresource Technology 5(1): 1-12, 2019; Article no.AJB2T.47286 ISSN: 2457-0125</a:t>
            </a:r>
          </a:p>
          <a:p>
            <a:pPr algn="l"/>
            <a:r>
              <a:rPr lang="en-US" b="0" i="0" u="none" strike="noStrike" baseline="0" dirty="0"/>
              <a:t>Howard T. </a:t>
            </a:r>
            <a:r>
              <a:rPr lang="en-US" b="0" i="0" u="none" strike="noStrike" baseline="0" dirty="0" err="1"/>
              <a:t>Odum</a:t>
            </a:r>
            <a:r>
              <a:rPr lang="en-US" b="0" i="0" u="none" strike="noStrike" baseline="0" dirty="0"/>
              <a:t>. Trophic structure and productivity of silver springs, Florida.</a:t>
            </a:r>
            <a:r>
              <a:rPr lang="en-IN" b="0" i="0" u="none" strike="noStrike" baseline="0" dirty="0"/>
              <a:t>Ecological Monographs. 1957;27(1):106.</a:t>
            </a:r>
            <a:endParaRPr lang="en-US" dirty="0"/>
          </a:p>
          <a:p>
            <a:r>
              <a:rPr lang="en-US" dirty="0"/>
              <a:t>Fish smart</a:t>
            </a:r>
            <a:r>
              <a:rPr lang="en-US" dirty="0">
                <a:hlinkClick r:id="rId2"/>
              </a:rPr>
              <a:t> Food Chains and Food Webs,</a:t>
            </a:r>
          </a:p>
          <a:p>
            <a:r>
              <a:rPr lang="en-US" dirty="0">
                <a:hlinkClick r:id="rId2"/>
              </a:rPr>
              <a:t>https://www.epa.gov › sites › files › documents</a:t>
            </a:r>
          </a:p>
          <a:p>
            <a:pPr algn="l"/>
            <a:r>
              <a:rPr lang="en-US" dirty="0">
                <a:hlinkClick r:id="rId3"/>
              </a:rPr>
              <a:t>Food Chain and Food Web - JNKVV</a:t>
            </a:r>
          </a:p>
          <a:p>
            <a:pPr algn="l"/>
            <a:r>
              <a:rPr lang="en-US" dirty="0">
                <a:hlinkClick r:id="rId3"/>
              </a:rPr>
              <a:t>http://www.jnkvv.org ›</a:t>
            </a:r>
          </a:p>
          <a:p>
            <a:pPr marL="0" indent="0">
              <a:buNone/>
            </a:pPr>
            <a:br>
              <a:rPr lang="en-US" dirty="0"/>
            </a:br>
            <a:endParaRPr lang="en-IN" dirty="0"/>
          </a:p>
        </p:txBody>
      </p:sp>
    </p:spTree>
    <p:extLst>
      <p:ext uri="{BB962C8B-B14F-4D97-AF65-F5344CB8AC3E}">
        <p14:creationId xmlns:p14="http://schemas.microsoft.com/office/powerpoint/2010/main" val="42828117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222</TotalTime>
  <Words>341</Words>
  <Application>Microsoft Office PowerPoint</Application>
  <PresentationFormat>Widescreen</PresentationFormat>
  <Paragraphs>33</Paragraphs>
  <Slides>5</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5</vt:i4>
      </vt:variant>
    </vt:vector>
  </HeadingPairs>
  <TitlesOfParts>
    <vt:vector size="11" baseType="lpstr">
      <vt:lpstr>Arial</vt:lpstr>
      <vt:lpstr>Bookman Old Style</vt:lpstr>
      <vt:lpstr>Calibri</vt:lpstr>
      <vt:lpstr>Calibri Light</vt:lpstr>
      <vt:lpstr>Office Theme</vt:lpstr>
      <vt:lpstr>1_Office Theme</vt:lpstr>
      <vt:lpstr>       Food Chain (Your Topic)  </vt:lpstr>
      <vt:lpstr>Food Chains: Introduction </vt:lpstr>
      <vt:lpstr>Methods</vt:lpstr>
      <vt:lpstr>Applications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mamtasagar</dc:creator>
  <cp:lastModifiedBy>mamtasagar</cp:lastModifiedBy>
  <cp:revision>19</cp:revision>
  <dcterms:created xsi:type="dcterms:W3CDTF">2022-02-10T08:32:21Z</dcterms:created>
  <dcterms:modified xsi:type="dcterms:W3CDTF">2022-05-20T03:50:00Z</dcterms:modified>
</cp:coreProperties>
</file>