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1" r:id="rId7"/>
    <p:sldId id="266"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B54AB9-3E37-4157-B3FD-06930BAEDB14}" v="655" dt="2022-03-13T05:09:18.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2" autoAdjust="0"/>
    <p:restoredTop sz="94660"/>
  </p:normalViewPr>
  <p:slideViewPr>
    <p:cSldViewPr snapToGrid="0">
      <p:cViewPr varScale="1">
        <p:scale>
          <a:sx n="76" d="100"/>
          <a:sy n="76" d="100"/>
        </p:scale>
        <p:origin x="-96"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7C0C74-FA12-4E23-93CB-3187C8F34DC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30A1A5A-C6F5-4D07-B0AF-164D2D35B9C3}">
      <dgm:prSet/>
      <dgm:spPr/>
      <dgm:t>
        <a:bodyPr/>
        <a:lstStyle/>
        <a:p>
          <a:r>
            <a:rPr lang="en-US"/>
            <a:t>To reducing exclusion and social disparities in health.</a:t>
          </a:r>
        </a:p>
      </dgm:t>
    </dgm:pt>
    <dgm:pt modelId="{6D6A93B5-D795-4190-9ADB-A08043C1F346}" type="parTrans" cxnId="{733C579E-7C8E-46E2-8FE0-7C290CFFC7FD}">
      <dgm:prSet/>
      <dgm:spPr/>
      <dgm:t>
        <a:bodyPr/>
        <a:lstStyle/>
        <a:p>
          <a:endParaRPr lang="en-US"/>
        </a:p>
      </dgm:t>
    </dgm:pt>
    <dgm:pt modelId="{299412AA-0DAA-4A23-839F-A5632F545753}" type="sibTrans" cxnId="{733C579E-7C8E-46E2-8FE0-7C290CFFC7FD}">
      <dgm:prSet/>
      <dgm:spPr/>
      <dgm:t>
        <a:bodyPr/>
        <a:lstStyle/>
        <a:p>
          <a:endParaRPr lang="en-US"/>
        </a:p>
      </dgm:t>
    </dgm:pt>
    <dgm:pt modelId="{C6456BBD-C250-4045-8B69-CEE0BCE65B06}">
      <dgm:prSet/>
      <dgm:spPr/>
      <dgm:t>
        <a:bodyPr/>
        <a:lstStyle/>
        <a:p>
          <a:r>
            <a:rPr lang="en-US"/>
            <a:t>To organizing health services around people's needs and expectations.</a:t>
          </a:r>
        </a:p>
      </dgm:t>
    </dgm:pt>
    <dgm:pt modelId="{349CC1B9-507D-4B0B-8964-F39B2589A132}" type="parTrans" cxnId="{EB029C85-C32C-4137-9B6C-5E1B9608BDDA}">
      <dgm:prSet/>
      <dgm:spPr/>
      <dgm:t>
        <a:bodyPr/>
        <a:lstStyle/>
        <a:p>
          <a:endParaRPr lang="en-US"/>
        </a:p>
      </dgm:t>
    </dgm:pt>
    <dgm:pt modelId="{C536D3B3-4CE2-44B1-9912-77A92D480E9D}" type="sibTrans" cxnId="{EB029C85-C32C-4137-9B6C-5E1B9608BDDA}">
      <dgm:prSet/>
      <dgm:spPr/>
      <dgm:t>
        <a:bodyPr/>
        <a:lstStyle/>
        <a:p>
          <a:endParaRPr lang="en-US"/>
        </a:p>
      </dgm:t>
    </dgm:pt>
    <dgm:pt modelId="{E73CF56E-C2C8-4281-BE3D-63C9C12AD8E7}">
      <dgm:prSet/>
      <dgm:spPr/>
      <dgm:t>
        <a:bodyPr/>
        <a:lstStyle/>
        <a:p>
          <a:r>
            <a:rPr lang="en-US"/>
            <a:t>To integrating health into all sectors .</a:t>
          </a:r>
        </a:p>
      </dgm:t>
    </dgm:pt>
    <dgm:pt modelId="{98BBE280-7140-4996-81A0-09F1ECD2B46D}" type="parTrans" cxnId="{47EE2F37-FD61-4F49-A59C-D4A950CEF3C1}">
      <dgm:prSet/>
      <dgm:spPr/>
      <dgm:t>
        <a:bodyPr/>
        <a:lstStyle/>
        <a:p>
          <a:endParaRPr lang="en-US"/>
        </a:p>
      </dgm:t>
    </dgm:pt>
    <dgm:pt modelId="{35F94EA2-0260-4E84-BEB9-76507A8BDC23}" type="sibTrans" cxnId="{47EE2F37-FD61-4F49-A59C-D4A950CEF3C1}">
      <dgm:prSet/>
      <dgm:spPr/>
      <dgm:t>
        <a:bodyPr/>
        <a:lstStyle/>
        <a:p>
          <a:endParaRPr lang="en-US"/>
        </a:p>
      </dgm:t>
    </dgm:pt>
    <dgm:pt modelId="{F198AAF9-5D04-400E-AA60-44261AD283C5}">
      <dgm:prSet/>
      <dgm:spPr/>
      <dgm:t>
        <a:bodyPr/>
        <a:lstStyle/>
        <a:p>
          <a:r>
            <a:rPr lang="en-US"/>
            <a:t>To pursuing collaborative models of policy dialogue (leadership reforms).</a:t>
          </a:r>
        </a:p>
      </dgm:t>
    </dgm:pt>
    <dgm:pt modelId="{3606E833-51B1-4DA7-A043-5CCE2880A8D0}" type="parTrans" cxnId="{A68495EE-035C-4680-B202-3E7D881627F0}">
      <dgm:prSet/>
      <dgm:spPr/>
      <dgm:t>
        <a:bodyPr/>
        <a:lstStyle/>
        <a:p>
          <a:endParaRPr lang="en-US"/>
        </a:p>
      </dgm:t>
    </dgm:pt>
    <dgm:pt modelId="{C1EE5451-D7A2-472F-A07D-D2283E19C66A}" type="sibTrans" cxnId="{A68495EE-035C-4680-B202-3E7D881627F0}">
      <dgm:prSet/>
      <dgm:spPr/>
      <dgm:t>
        <a:bodyPr/>
        <a:lstStyle/>
        <a:p>
          <a:endParaRPr lang="en-US"/>
        </a:p>
      </dgm:t>
    </dgm:pt>
    <dgm:pt modelId="{45D1FF26-C907-4767-A2FF-989763F2C5A8}">
      <dgm:prSet/>
      <dgm:spPr/>
      <dgm:t>
        <a:bodyPr/>
        <a:lstStyle/>
        <a:p>
          <a:r>
            <a:rPr lang="en-US"/>
            <a:t>Health workforce developments. </a:t>
          </a:r>
        </a:p>
      </dgm:t>
    </dgm:pt>
    <dgm:pt modelId="{0CB2D2BE-E959-4703-AFA7-C062906D3A5A}" type="parTrans" cxnId="{02B66B93-7E22-47AE-AC3F-BC25C4CF093A}">
      <dgm:prSet/>
      <dgm:spPr/>
      <dgm:t>
        <a:bodyPr/>
        <a:lstStyle/>
        <a:p>
          <a:endParaRPr lang="en-US"/>
        </a:p>
      </dgm:t>
    </dgm:pt>
    <dgm:pt modelId="{5207CC60-6A62-4CD2-A3CB-2AFE9DFFC106}" type="sibTrans" cxnId="{02B66B93-7E22-47AE-AC3F-BC25C4CF093A}">
      <dgm:prSet/>
      <dgm:spPr/>
      <dgm:t>
        <a:bodyPr/>
        <a:lstStyle/>
        <a:p>
          <a:endParaRPr lang="en-US"/>
        </a:p>
      </dgm:t>
    </dgm:pt>
    <dgm:pt modelId="{32722AC0-9725-4310-ABC0-B1B14ECFA641}">
      <dgm:prSet/>
      <dgm:spPr/>
      <dgm:t>
        <a:bodyPr/>
        <a:lstStyle/>
        <a:p>
          <a:r>
            <a:rPr lang="en-US"/>
            <a:t>Community participation</a:t>
          </a:r>
        </a:p>
      </dgm:t>
    </dgm:pt>
    <dgm:pt modelId="{EA9C5525-118F-4930-988F-D2D55BEE6236}" type="parTrans" cxnId="{620F776B-09F5-4E58-98A1-AF735335E8B0}">
      <dgm:prSet/>
      <dgm:spPr/>
      <dgm:t>
        <a:bodyPr/>
        <a:lstStyle/>
        <a:p>
          <a:endParaRPr lang="en-US"/>
        </a:p>
      </dgm:t>
    </dgm:pt>
    <dgm:pt modelId="{A7DCA388-50C9-4B31-92EE-7B54534FAA5A}" type="sibTrans" cxnId="{620F776B-09F5-4E58-98A1-AF735335E8B0}">
      <dgm:prSet/>
      <dgm:spPr/>
      <dgm:t>
        <a:bodyPr/>
        <a:lstStyle/>
        <a:p>
          <a:endParaRPr lang="en-US"/>
        </a:p>
      </dgm:t>
    </dgm:pt>
    <dgm:pt modelId="{C13AA5C8-1DBD-489B-86A6-C011FE9F4A27}" type="pres">
      <dgm:prSet presAssocID="{7E7C0C74-FA12-4E23-93CB-3187C8F34DC6}" presName="linear" presStyleCnt="0">
        <dgm:presLayoutVars>
          <dgm:animLvl val="lvl"/>
          <dgm:resizeHandles val="exact"/>
        </dgm:presLayoutVars>
      </dgm:prSet>
      <dgm:spPr/>
      <dgm:t>
        <a:bodyPr/>
        <a:lstStyle/>
        <a:p>
          <a:endParaRPr lang="en-US"/>
        </a:p>
      </dgm:t>
    </dgm:pt>
    <dgm:pt modelId="{D0C34157-38C5-47B2-9900-077F95E72C23}" type="pres">
      <dgm:prSet presAssocID="{B30A1A5A-C6F5-4D07-B0AF-164D2D35B9C3}" presName="parentText" presStyleLbl="node1" presStyleIdx="0" presStyleCnt="6">
        <dgm:presLayoutVars>
          <dgm:chMax val="0"/>
          <dgm:bulletEnabled val="1"/>
        </dgm:presLayoutVars>
      </dgm:prSet>
      <dgm:spPr/>
      <dgm:t>
        <a:bodyPr/>
        <a:lstStyle/>
        <a:p>
          <a:endParaRPr lang="en-US"/>
        </a:p>
      </dgm:t>
    </dgm:pt>
    <dgm:pt modelId="{477D9E9F-9266-41CA-ACD4-AD014AF31719}" type="pres">
      <dgm:prSet presAssocID="{299412AA-0DAA-4A23-839F-A5632F545753}" presName="spacer" presStyleCnt="0"/>
      <dgm:spPr/>
    </dgm:pt>
    <dgm:pt modelId="{59CA6516-75D0-4882-9BF5-C80286652C82}" type="pres">
      <dgm:prSet presAssocID="{C6456BBD-C250-4045-8B69-CEE0BCE65B06}" presName="parentText" presStyleLbl="node1" presStyleIdx="1" presStyleCnt="6">
        <dgm:presLayoutVars>
          <dgm:chMax val="0"/>
          <dgm:bulletEnabled val="1"/>
        </dgm:presLayoutVars>
      </dgm:prSet>
      <dgm:spPr/>
      <dgm:t>
        <a:bodyPr/>
        <a:lstStyle/>
        <a:p>
          <a:endParaRPr lang="en-US"/>
        </a:p>
      </dgm:t>
    </dgm:pt>
    <dgm:pt modelId="{8967768E-FB14-4C49-B512-4BCF0F21478E}" type="pres">
      <dgm:prSet presAssocID="{C536D3B3-4CE2-44B1-9912-77A92D480E9D}" presName="spacer" presStyleCnt="0"/>
      <dgm:spPr/>
    </dgm:pt>
    <dgm:pt modelId="{CED95824-3E26-4098-B94D-FF809A9628E1}" type="pres">
      <dgm:prSet presAssocID="{E73CF56E-C2C8-4281-BE3D-63C9C12AD8E7}" presName="parentText" presStyleLbl="node1" presStyleIdx="2" presStyleCnt="6">
        <dgm:presLayoutVars>
          <dgm:chMax val="0"/>
          <dgm:bulletEnabled val="1"/>
        </dgm:presLayoutVars>
      </dgm:prSet>
      <dgm:spPr/>
      <dgm:t>
        <a:bodyPr/>
        <a:lstStyle/>
        <a:p>
          <a:endParaRPr lang="en-US"/>
        </a:p>
      </dgm:t>
    </dgm:pt>
    <dgm:pt modelId="{E0048BE4-A897-414B-8A44-B3CF1AD60A01}" type="pres">
      <dgm:prSet presAssocID="{35F94EA2-0260-4E84-BEB9-76507A8BDC23}" presName="spacer" presStyleCnt="0"/>
      <dgm:spPr/>
    </dgm:pt>
    <dgm:pt modelId="{B4FD1846-C3AF-495E-A4C1-27136FB4CD61}" type="pres">
      <dgm:prSet presAssocID="{F198AAF9-5D04-400E-AA60-44261AD283C5}" presName="parentText" presStyleLbl="node1" presStyleIdx="3" presStyleCnt="6">
        <dgm:presLayoutVars>
          <dgm:chMax val="0"/>
          <dgm:bulletEnabled val="1"/>
        </dgm:presLayoutVars>
      </dgm:prSet>
      <dgm:spPr/>
      <dgm:t>
        <a:bodyPr/>
        <a:lstStyle/>
        <a:p>
          <a:endParaRPr lang="en-US"/>
        </a:p>
      </dgm:t>
    </dgm:pt>
    <dgm:pt modelId="{68E9AD21-65DC-49D2-8BD6-068948D4942D}" type="pres">
      <dgm:prSet presAssocID="{C1EE5451-D7A2-472F-A07D-D2283E19C66A}" presName="spacer" presStyleCnt="0"/>
      <dgm:spPr/>
    </dgm:pt>
    <dgm:pt modelId="{90242CFC-4C55-4ED0-A540-9661CEE47820}" type="pres">
      <dgm:prSet presAssocID="{45D1FF26-C907-4767-A2FF-989763F2C5A8}" presName="parentText" presStyleLbl="node1" presStyleIdx="4" presStyleCnt="6">
        <dgm:presLayoutVars>
          <dgm:chMax val="0"/>
          <dgm:bulletEnabled val="1"/>
        </dgm:presLayoutVars>
      </dgm:prSet>
      <dgm:spPr/>
      <dgm:t>
        <a:bodyPr/>
        <a:lstStyle/>
        <a:p>
          <a:endParaRPr lang="en-US"/>
        </a:p>
      </dgm:t>
    </dgm:pt>
    <dgm:pt modelId="{217A05D8-A2B0-479A-9C3D-90E6F2364E4D}" type="pres">
      <dgm:prSet presAssocID="{5207CC60-6A62-4CD2-A3CB-2AFE9DFFC106}" presName="spacer" presStyleCnt="0"/>
      <dgm:spPr/>
    </dgm:pt>
    <dgm:pt modelId="{7C6AE06B-76F5-4393-8FC2-CDB41E46E5BB}" type="pres">
      <dgm:prSet presAssocID="{32722AC0-9725-4310-ABC0-B1B14ECFA641}" presName="parentText" presStyleLbl="node1" presStyleIdx="5" presStyleCnt="6">
        <dgm:presLayoutVars>
          <dgm:chMax val="0"/>
          <dgm:bulletEnabled val="1"/>
        </dgm:presLayoutVars>
      </dgm:prSet>
      <dgm:spPr/>
      <dgm:t>
        <a:bodyPr/>
        <a:lstStyle/>
        <a:p>
          <a:endParaRPr lang="en-US"/>
        </a:p>
      </dgm:t>
    </dgm:pt>
  </dgm:ptLst>
  <dgm:cxnLst>
    <dgm:cxn modelId="{AFF64C4E-DBFA-409F-9CFF-00C46265C356}" type="presOf" srcId="{7E7C0C74-FA12-4E23-93CB-3187C8F34DC6}" destId="{C13AA5C8-1DBD-489B-86A6-C011FE9F4A27}" srcOrd="0" destOrd="0" presId="urn:microsoft.com/office/officeart/2005/8/layout/vList2"/>
    <dgm:cxn modelId="{6A0CE614-5EEE-4BBE-9767-5BF256A7E78B}" type="presOf" srcId="{C6456BBD-C250-4045-8B69-CEE0BCE65B06}" destId="{59CA6516-75D0-4882-9BF5-C80286652C82}" srcOrd="0" destOrd="0" presId="urn:microsoft.com/office/officeart/2005/8/layout/vList2"/>
    <dgm:cxn modelId="{47EE2F37-FD61-4F49-A59C-D4A950CEF3C1}" srcId="{7E7C0C74-FA12-4E23-93CB-3187C8F34DC6}" destId="{E73CF56E-C2C8-4281-BE3D-63C9C12AD8E7}" srcOrd="2" destOrd="0" parTransId="{98BBE280-7140-4996-81A0-09F1ECD2B46D}" sibTransId="{35F94EA2-0260-4E84-BEB9-76507A8BDC23}"/>
    <dgm:cxn modelId="{620F776B-09F5-4E58-98A1-AF735335E8B0}" srcId="{7E7C0C74-FA12-4E23-93CB-3187C8F34DC6}" destId="{32722AC0-9725-4310-ABC0-B1B14ECFA641}" srcOrd="5" destOrd="0" parTransId="{EA9C5525-118F-4930-988F-D2D55BEE6236}" sibTransId="{A7DCA388-50C9-4B31-92EE-7B54534FAA5A}"/>
    <dgm:cxn modelId="{79313F12-0D81-4EC7-85FF-659C07D12C5A}" type="presOf" srcId="{32722AC0-9725-4310-ABC0-B1B14ECFA641}" destId="{7C6AE06B-76F5-4393-8FC2-CDB41E46E5BB}" srcOrd="0" destOrd="0" presId="urn:microsoft.com/office/officeart/2005/8/layout/vList2"/>
    <dgm:cxn modelId="{3D64B993-8D20-45CE-BB37-223103D5146E}" type="presOf" srcId="{E73CF56E-C2C8-4281-BE3D-63C9C12AD8E7}" destId="{CED95824-3E26-4098-B94D-FF809A9628E1}" srcOrd="0" destOrd="0" presId="urn:microsoft.com/office/officeart/2005/8/layout/vList2"/>
    <dgm:cxn modelId="{A68495EE-035C-4680-B202-3E7D881627F0}" srcId="{7E7C0C74-FA12-4E23-93CB-3187C8F34DC6}" destId="{F198AAF9-5D04-400E-AA60-44261AD283C5}" srcOrd="3" destOrd="0" parTransId="{3606E833-51B1-4DA7-A043-5CCE2880A8D0}" sibTransId="{C1EE5451-D7A2-472F-A07D-D2283E19C66A}"/>
    <dgm:cxn modelId="{D8696CAF-E6AB-4701-A0CA-043230065131}" type="presOf" srcId="{B30A1A5A-C6F5-4D07-B0AF-164D2D35B9C3}" destId="{D0C34157-38C5-47B2-9900-077F95E72C23}" srcOrd="0" destOrd="0" presId="urn:microsoft.com/office/officeart/2005/8/layout/vList2"/>
    <dgm:cxn modelId="{E294A25D-F7F6-4746-923E-B084ECE31B45}" type="presOf" srcId="{F198AAF9-5D04-400E-AA60-44261AD283C5}" destId="{B4FD1846-C3AF-495E-A4C1-27136FB4CD61}" srcOrd="0" destOrd="0" presId="urn:microsoft.com/office/officeart/2005/8/layout/vList2"/>
    <dgm:cxn modelId="{ACFE762D-97F0-4A5B-AD18-26BD0574DDEE}" type="presOf" srcId="{45D1FF26-C907-4767-A2FF-989763F2C5A8}" destId="{90242CFC-4C55-4ED0-A540-9661CEE47820}" srcOrd="0" destOrd="0" presId="urn:microsoft.com/office/officeart/2005/8/layout/vList2"/>
    <dgm:cxn modelId="{733C579E-7C8E-46E2-8FE0-7C290CFFC7FD}" srcId="{7E7C0C74-FA12-4E23-93CB-3187C8F34DC6}" destId="{B30A1A5A-C6F5-4D07-B0AF-164D2D35B9C3}" srcOrd="0" destOrd="0" parTransId="{6D6A93B5-D795-4190-9ADB-A08043C1F346}" sibTransId="{299412AA-0DAA-4A23-839F-A5632F545753}"/>
    <dgm:cxn modelId="{EB029C85-C32C-4137-9B6C-5E1B9608BDDA}" srcId="{7E7C0C74-FA12-4E23-93CB-3187C8F34DC6}" destId="{C6456BBD-C250-4045-8B69-CEE0BCE65B06}" srcOrd="1" destOrd="0" parTransId="{349CC1B9-507D-4B0B-8964-F39B2589A132}" sibTransId="{C536D3B3-4CE2-44B1-9912-77A92D480E9D}"/>
    <dgm:cxn modelId="{02B66B93-7E22-47AE-AC3F-BC25C4CF093A}" srcId="{7E7C0C74-FA12-4E23-93CB-3187C8F34DC6}" destId="{45D1FF26-C907-4767-A2FF-989763F2C5A8}" srcOrd="4" destOrd="0" parTransId="{0CB2D2BE-E959-4703-AFA7-C062906D3A5A}" sibTransId="{5207CC60-6A62-4CD2-A3CB-2AFE9DFFC106}"/>
    <dgm:cxn modelId="{E306D7B0-73CA-462D-ACAB-8CEFE87D9D02}" type="presParOf" srcId="{C13AA5C8-1DBD-489B-86A6-C011FE9F4A27}" destId="{D0C34157-38C5-47B2-9900-077F95E72C23}" srcOrd="0" destOrd="0" presId="urn:microsoft.com/office/officeart/2005/8/layout/vList2"/>
    <dgm:cxn modelId="{A0C673CA-D9CB-4963-868E-5D02C0E4FBD7}" type="presParOf" srcId="{C13AA5C8-1DBD-489B-86A6-C011FE9F4A27}" destId="{477D9E9F-9266-41CA-ACD4-AD014AF31719}" srcOrd="1" destOrd="0" presId="urn:microsoft.com/office/officeart/2005/8/layout/vList2"/>
    <dgm:cxn modelId="{0BA304A1-223F-4CD0-8F7F-BDF002352241}" type="presParOf" srcId="{C13AA5C8-1DBD-489B-86A6-C011FE9F4A27}" destId="{59CA6516-75D0-4882-9BF5-C80286652C82}" srcOrd="2" destOrd="0" presId="urn:microsoft.com/office/officeart/2005/8/layout/vList2"/>
    <dgm:cxn modelId="{C63FE9D6-7FA4-4E02-80DC-4B06B9B59E5F}" type="presParOf" srcId="{C13AA5C8-1DBD-489B-86A6-C011FE9F4A27}" destId="{8967768E-FB14-4C49-B512-4BCF0F21478E}" srcOrd="3" destOrd="0" presId="urn:microsoft.com/office/officeart/2005/8/layout/vList2"/>
    <dgm:cxn modelId="{B4AB7FF6-7849-46C3-857D-FA05B4121FA0}" type="presParOf" srcId="{C13AA5C8-1DBD-489B-86A6-C011FE9F4A27}" destId="{CED95824-3E26-4098-B94D-FF809A9628E1}" srcOrd="4" destOrd="0" presId="urn:microsoft.com/office/officeart/2005/8/layout/vList2"/>
    <dgm:cxn modelId="{9325E99C-F4CE-4CEC-8DAB-69EF5CB1F34A}" type="presParOf" srcId="{C13AA5C8-1DBD-489B-86A6-C011FE9F4A27}" destId="{E0048BE4-A897-414B-8A44-B3CF1AD60A01}" srcOrd="5" destOrd="0" presId="urn:microsoft.com/office/officeart/2005/8/layout/vList2"/>
    <dgm:cxn modelId="{E96CBCBC-5DE3-4A0A-9F4D-03B3DBDA5419}" type="presParOf" srcId="{C13AA5C8-1DBD-489B-86A6-C011FE9F4A27}" destId="{B4FD1846-C3AF-495E-A4C1-27136FB4CD61}" srcOrd="6" destOrd="0" presId="urn:microsoft.com/office/officeart/2005/8/layout/vList2"/>
    <dgm:cxn modelId="{856654CF-8183-4F5C-B329-334C75C1DB4B}" type="presParOf" srcId="{C13AA5C8-1DBD-489B-86A6-C011FE9F4A27}" destId="{68E9AD21-65DC-49D2-8BD6-068948D4942D}" srcOrd="7" destOrd="0" presId="urn:microsoft.com/office/officeart/2005/8/layout/vList2"/>
    <dgm:cxn modelId="{E34ED668-7BF7-4332-9EAF-34887B983ECA}" type="presParOf" srcId="{C13AA5C8-1DBD-489B-86A6-C011FE9F4A27}" destId="{90242CFC-4C55-4ED0-A540-9661CEE47820}" srcOrd="8" destOrd="0" presId="urn:microsoft.com/office/officeart/2005/8/layout/vList2"/>
    <dgm:cxn modelId="{736B9A67-2F46-4667-B533-5FED61F084C1}" type="presParOf" srcId="{C13AA5C8-1DBD-489B-86A6-C011FE9F4A27}" destId="{217A05D8-A2B0-479A-9C3D-90E6F2364E4D}" srcOrd="9" destOrd="0" presId="urn:microsoft.com/office/officeart/2005/8/layout/vList2"/>
    <dgm:cxn modelId="{9B5D46E3-BC8A-44B6-A587-9242D49FDB58}" type="presParOf" srcId="{C13AA5C8-1DBD-489B-86A6-C011FE9F4A27}" destId="{7C6AE06B-76F5-4393-8FC2-CDB41E46E5BB}" srcOrd="1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93023C-E539-4D6D-9559-7F668F6D4009}" type="doc">
      <dgm:prSet loTypeId="urn:microsoft.com/office/officeart/2005/8/layout/default#1" loCatId="list" qsTypeId="urn:microsoft.com/office/officeart/2005/8/quickstyle/simple1" qsCatId="simple" csTypeId="urn:microsoft.com/office/officeart/2005/8/colors/colorful1#1" csCatId="colorful"/>
      <dgm:spPr/>
      <dgm:t>
        <a:bodyPr/>
        <a:lstStyle/>
        <a:p>
          <a:endParaRPr lang="en-US"/>
        </a:p>
      </dgm:t>
    </dgm:pt>
    <dgm:pt modelId="{DCE42F56-692E-4FDD-8C17-553C3E39060E}">
      <dgm:prSet/>
      <dgm:spPr/>
      <dgm:t>
        <a:bodyPr/>
        <a:lstStyle/>
        <a:p>
          <a:r>
            <a:rPr lang="en-US"/>
            <a:t>Medical care 24 x 7</a:t>
          </a:r>
        </a:p>
      </dgm:t>
    </dgm:pt>
    <dgm:pt modelId="{78C247DA-C639-468B-9649-E774C64E30A3}" type="parTrans" cxnId="{C7712D4E-F3FD-4597-BE2F-F62FEA7AC37D}">
      <dgm:prSet/>
      <dgm:spPr/>
      <dgm:t>
        <a:bodyPr/>
        <a:lstStyle/>
        <a:p>
          <a:endParaRPr lang="en-US"/>
        </a:p>
      </dgm:t>
    </dgm:pt>
    <dgm:pt modelId="{4F6DCC15-4153-45D4-B3B1-7850F06A3DD5}" type="sibTrans" cxnId="{C7712D4E-F3FD-4597-BE2F-F62FEA7AC37D}">
      <dgm:prSet/>
      <dgm:spPr/>
      <dgm:t>
        <a:bodyPr/>
        <a:lstStyle/>
        <a:p>
          <a:endParaRPr lang="en-US"/>
        </a:p>
      </dgm:t>
    </dgm:pt>
    <dgm:pt modelId="{056FDBAB-4BB0-4BE7-92FD-6051A54F8E52}">
      <dgm:prSet/>
      <dgm:spPr/>
      <dgm:t>
        <a:bodyPr/>
        <a:lstStyle/>
        <a:p>
          <a:r>
            <a:rPr lang="en-US"/>
            <a:t>Maternal and child health care including family planning </a:t>
          </a:r>
        </a:p>
      </dgm:t>
    </dgm:pt>
    <dgm:pt modelId="{83B83F4D-C25A-4A31-9D0E-2EDCFFEB1D50}" type="parTrans" cxnId="{093BF503-8C99-44EA-BFE7-A2FB7991C9D1}">
      <dgm:prSet/>
      <dgm:spPr/>
      <dgm:t>
        <a:bodyPr/>
        <a:lstStyle/>
        <a:p>
          <a:endParaRPr lang="en-US"/>
        </a:p>
      </dgm:t>
    </dgm:pt>
    <dgm:pt modelId="{A3610569-9C81-4229-BBBF-F73C03417821}" type="sibTrans" cxnId="{093BF503-8C99-44EA-BFE7-A2FB7991C9D1}">
      <dgm:prSet/>
      <dgm:spPr/>
      <dgm:t>
        <a:bodyPr/>
        <a:lstStyle/>
        <a:p>
          <a:endParaRPr lang="en-US"/>
        </a:p>
      </dgm:t>
    </dgm:pt>
    <dgm:pt modelId="{A8DE07A8-F8A5-4509-8632-CD6E29BC7194}">
      <dgm:prSet/>
      <dgm:spPr/>
      <dgm:t>
        <a:bodyPr/>
        <a:lstStyle/>
        <a:p>
          <a:r>
            <a:rPr lang="en-US"/>
            <a:t>Medical termination of pregnancy</a:t>
          </a:r>
        </a:p>
      </dgm:t>
    </dgm:pt>
    <dgm:pt modelId="{1FF44E43-8DC0-46AF-BB24-136A6460B39E}" type="parTrans" cxnId="{596BC8E6-D767-4055-A338-2A01D4C545C1}">
      <dgm:prSet/>
      <dgm:spPr/>
      <dgm:t>
        <a:bodyPr/>
        <a:lstStyle/>
        <a:p>
          <a:endParaRPr lang="en-US"/>
        </a:p>
      </dgm:t>
    </dgm:pt>
    <dgm:pt modelId="{D7BC38A0-3342-4DD0-AAB4-3431C28753F2}" type="sibTrans" cxnId="{596BC8E6-D767-4055-A338-2A01D4C545C1}">
      <dgm:prSet/>
      <dgm:spPr/>
      <dgm:t>
        <a:bodyPr/>
        <a:lstStyle/>
        <a:p>
          <a:endParaRPr lang="en-US"/>
        </a:p>
      </dgm:t>
    </dgm:pt>
    <dgm:pt modelId="{4794CA4A-346A-4CD1-83AA-E3E59C697AD1}">
      <dgm:prSet/>
      <dgm:spPr/>
      <dgm:t>
        <a:bodyPr/>
        <a:lstStyle/>
        <a:p>
          <a:r>
            <a:rPr lang="en-US"/>
            <a:t>Management of RTI and STI </a:t>
          </a:r>
        </a:p>
      </dgm:t>
    </dgm:pt>
    <dgm:pt modelId="{8C66675D-6C1E-4981-B2A5-7D0A221813B7}" type="parTrans" cxnId="{484BEE0D-CD14-4B51-A505-B6FE169EB742}">
      <dgm:prSet/>
      <dgm:spPr/>
      <dgm:t>
        <a:bodyPr/>
        <a:lstStyle/>
        <a:p>
          <a:endParaRPr lang="en-US"/>
        </a:p>
      </dgm:t>
    </dgm:pt>
    <dgm:pt modelId="{928B2FBC-FCB9-49C3-8875-C537CFB650CC}" type="sibTrans" cxnId="{484BEE0D-CD14-4B51-A505-B6FE169EB742}">
      <dgm:prSet/>
      <dgm:spPr/>
      <dgm:t>
        <a:bodyPr/>
        <a:lstStyle/>
        <a:p>
          <a:endParaRPr lang="en-US"/>
        </a:p>
      </dgm:t>
    </dgm:pt>
    <dgm:pt modelId="{F5924ACE-BC25-4F27-9BA8-4C167FED9498}">
      <dgm:prSet/>
      <dgm:spPr/>
      <dgm:t>
        <a:bodyPr/>
        <a:lstStyle/>
        <a:p>
          <a:r>
            <a:rPr lang="en-US"/>
            <a:t>Nutrition services </a:t>
          </a:r>
        </a:p>
      </dgm:t>
    </dgm:pt>
    <dgm:pt modelId="{8AE3726A-7857-4239-A9EA-ED0BB07A5755}" type="parTrans" cxnId="{7D75784E-13E0-47BF-B10F-3C3BE2C40850}">
      <dgm:prSet/>
      <dgm:spPr/>
      <dgm:t>
        <a:bodyPr/>
        <a:lstStyle/>
        <a:p>
          <a:endParaRPr lang="en-US"/>
        </a:p>
      </dgm:t>
    </dgm:pt>
    <dgm:pt modelId="{A83EF0B9-4192-441E-8D85-B64B601C9554}" type="sibTrans" cxnId="{7D75784E-13E0-47BF-B10F-3C3BE2C40850}">
      <dgm:prSet/>
      <dgm:spPr/>
      <dgm:t>
        <a:bodyPr/>
        <a:lstStyle/>
        <a:p>
          <a:endParaRPr lang="en-US"/>
        </a:p>
      </dgm:t>
    </dgm:pt>
    <dgm:pt modelId="{28DFC7B8-3FFD-4755-90B5-7A1B52C70EC4}">
      <dgm:prSet/>
      <dgm:spPr/>
      <dgm:t>
        <a:bodyPr/>
        <a:lstStyle/>
        <a:p>
          <a:r>
            <a:rPr lang="en-US"/>
            <a:t>School health</a:t>
          </a:r>
        </a:p>
      </dgm:t>
    </dgm:pt>
    <dgm:pt modelId="{A76DD4DE-97EA-4DCD-AD19-DE309D64B4B7}" type="parTrans" cxnId="{5ADDA0FA-69B3-40AA-919C-2E493A79C4FE}">
      <dgm:prSet/>
      <dgm:spPr/>
      <dgm:t>
        <a:bodyPr/>
        <a:lstStyle/>
        <a:p>
          <a:endParaRPr lang="en-US"/>
        </a:p>
      </dgm:t>
    </dgm:pt>
    <dgm:pt modelId="{4E529306-B4BB-4ACC-AB36-7DCBDB3EA8B4}" type="sibTrans" cxnId="{5ADDA0FA-69B3-40AA-919C-2E493A79C4FE}">
      <dgm:prSet/>
      <dgm:spPr/>
      <dgm:t>
        <a:bodyPr/>
        <a:lstStyle/>
        <a:p>
          <a:endParaRPr lang="en-US"/>
        </a:p>
      </dgm:t>
    </dgm:pt>
    <dgm:pt modelId="{BAAE2714-BFDB-4406-A778-1EF649C4E2E3}">
      <dgm:prSet/>
      <dgm:spPr/>
      <dgm:t>
        <a:bodyPr/>
        <a:lstStyle/>
        <a:p>
          <a:r>
            <a:rPr lang="en-US"/>
            <a:t>Adolescent health care </a:t>
          </a:r>
        </a:p>
      </dgm:t>
    </dgm:pt>
    <dgm:pt modelId="{21975B94-27EF-40F2-B671-4B4CAF5F8099}" type="parTrans" cxnId="{51A31352-CC98-4D4E-8807-E49057696E63}">
      <dgm:prSet/>
      <dgm:spPr/>
      <dgm:t>
        <a:bodyPr/>
        <a:lstStyle/>
        <a:p>
          <a:endParaRPr lang="en-US"/>
        </a:p>
      </dgm:t>
    </dgm:pt>
    <dgm:pt modelId="{F7DBE074-885F-4E87-96CF-EC313A1C9FB4}" type="sibTrans" cxnId="{51A31352-CC98-4D4E-8807-E49057696E63}">
      <dgm:prSet/>
      <dgm:spPr/>
      <dgm:t>
        <a:bodyPr/>
        <a:lstStyle/>
        <a:p>
          <a:endParaRPr lang="en-US"/>
        </a:p>
      </dgm:t>
    </dgm:pt>
    <dgm:pt modelId="{0A958332-DD83-4F9C-BC28-C36AC64C1629}" type="pres">
      <dgm:prSet presAssocID="{2093023C-E539-4D6D-9559-7F668F6D4009}" presName="diagram" presStyleCnt="0">
        <dgm:presLayoutVars>
          <dgm:dir/>
          <dgm:resizeHandles val="exact"/>
        </dgm:presLayoutVars>
      </dgm:prSet>
      <dgm:spPr/>
      <dgm:t>
        <a:bodyPr/>
        <a:lstStyle/>
        <a:p>
          <a:endParaRPr lang="en-US"/>
        </a:p>
      </dgm:t>
    </dgm:pt>
    <dgm:pt modelId="{9D9C99DC-8496-4418-8D7C-2F04E404F39B}" type="pres">
      <dgm:prSet presAssocID="{DCE42F56-692E-4FDD-8C17-553C3E39060E}" presName="node" presStyleLbl="node1" presStyleIdx="0" presStyleCnt="7">
        <dgm:presLayoutVars>
          <dgm:bulletEnabled val="1"/>
        </dgm:presLayoutVars>
      </dgm:prSet>
      <dgm:spPr/>
      <dgm:t>
        <a:bodyPr/>
        <a:lstStyle/>
        <a:p>
          <a:endParaRPr lang="en-US"/>
        </a:p>
      </dgm:t>
    </dgm:pt>
    <dgm:pt modelId="{25E65E4C-5DD1-46EE-9F2E-4F905ACE91E5}" type="pres">
      <dgm:prSet presAssocID="{4F6DCC15-4153-45D4-B3B1-7850F06A3DD5}" presName="sibTrans" presStyleCnt="0"/>
      <dgm:spPr/>
    </dgm:pt>
    <dgm:pt modelId="{54EFB233-CDE4-4BC1-AA5E-6B69EBD30444}" type="pres">
      <dgm:prSet presAssocID="{056FDBAB-4BB0-4BE7-92FD-6051A54F8E52}" presName="node" presStyleLbl="node1" presStyleIdx="1" presStyleCnt="7">
        <dgm:presLayoutVars>
          <dgm:bulletEnabled val="1"/>
        </dgm:presLayoutVars>
      </dgm:prSet>
      <dgm:spPr/>
      <dgm:t>
        <a:bodyPr/>
        <a:lstStyle/>
        <a:p>
          <a:endParaRPr lang="en-US"/>
        </a:p>
      </dgm:t>
    </dgm:pt>
    <dgm:pt modelId="{2C47CE3F-93FD-4D33-88AC-739401CEE934}" type="pres">
      <dgm:prSet presAssocID="{A3610569-9C81-4229-BBBF-F73C03417821}" presName="sibTrans" presStyleCnt="0"/>
      <dgm:spPr/>
    </dgm:pt>
    <dgm:pt modelId="{32283B10-D423-47FC-AA8D-F351245E36D0}" type="pres">
      <dgm:prSet presAssocID="{A8DE07A8-F8A5-4509-8632-CD6E29BC7194}" presName="node" presStyleLbl="node1" presStyleIdx="2" presStyleCnt="7">
        <dgm:presLayoutVars>
          <dgm:bulletEnabled val="1"/>
        </dgm:presLayoutVars>
      </dgm:prSet>
      <dgm:spPr/>
      <dgm:t>
        <a:bodyPr/>
        <a:lstStyle/>
        <a:p>
          <a:endParaRPr lang="en-US"/>
        </a:p>
      </dgm:t>
    </dgm:pt>
    <dgm:pt modelId="{7E243A58-B9B6-403A-8C6F-F8359BD98692}" type="pres">
      <dgm:prSet presAssocID="{D7BC38A0-3342-4DD0-AAB4-3431C28753F2}" presName="sibTrans" presStyleCnt="0"/>
      <dgm:spPr/>
    </dgm:pt>
    <dgm:pt modelId="{E05112A1-44E8-456A-9579-A27EC271C9E6}" type="pres">
      <dgm:prSet presAssocID="{4794CA4A-346A-4CD1-83AA-E3E59C697AD1}" presName="node" presStyleLbl="node1" presStyleIdx="3" presStyleCnt="7">
        <dgm:presLayoutVars>
          <dgm:bulletEnabled val="1"/>
        </dgm:presLayoutVars>
      </dgm:prSet>
      <dgm:spPr/>
      <dgm:t>
        <a:bodyPr/>
        <a:lstStyle/>
        <a:p>
          <a:endParaRPr lang="en-US"/>
        </a:p>
      </dgm:t>
    </dgm:pt>
    <dgm:pt modelId="{A17A5A1C-E854-45B7-8BA7-C8183F03CE17}" type="pres">
      <dgm:prSet presAssocID="{928B2FBC-FCB9-49C3-8875-C537CFB650CC}" presName="sibTrans" presStyleCnt="0"/>
      <dgm:spPr/>
    </dgm:pt>
    <dgm:pt modelId="{5C17BBA3-D812-417B-BF0B-60C1C7EDC810}" type="pres">
      <dgm:prSet presAssocID="{F5924ACE-BC25-4F27-9BA8-4C167FED9498}" presName="node" presStyleLbl="node1" presStyleIdx="4" presStyleCnt="7">
        <dgm:presLayoutVars>
          <dgm:bulletEnabled val="1"/>
        </dgm:presLayoutVars>
      </dgm:prSet>
      <dgm:spPr/>
      <dgm:t>
        <a:bodyPr/>
        <a:lstStyle/>
        <a:p>
          <a:endParaRPr lang="en-US"/>
        </a:p>
      </dgm:t>
    </dgm:pt>
    <dgm:pt modelId="{D979EA2C-37C3-4DDF-9665-6409F039EE40}" type="pres">
      <dgm:prSet presAssocID="{A83EF0B9-4192-441E-8D85-B64B601C9554}" presName="sibTrans" presStyleCnt="0"/>
      <dgm:spPr/>
    </dgm:pt>
    <dgm:pt modelId="{EC1FD79F-DFFC-4155-8B70-D7653CDA2BD7}" type="pres">
      <dgm:prSet presAssocID="{28DFC7B8-3FFD-4755-90B5-7A1B52C70EC4}" presName="node" presStyleLbl="node1" presStyleIdx="5" presStyleCnt="7">
        <dgm:presLayoutVars>
          <dgm:bulletEnabled val="1"/>
        </dgm:presLayoutVars>
      </dgm:prSet>
      <dgm:spPr/>
      <dgm:t>
        <a:bodyPr/>
        <a:lstStyle/>
        <a:p>
          <a:endParaRPr lang="en-US"/>
        </a:p>
      </dgm:t>
    </dgm:pt>
    <dgm:pt modelId="{933535F3-21D2-4B1A-AADC-0B80461923E8}" type="pres">
      <dgm:prSet presAssocID="{4E529306-B4BB-4ACC-AB36-7DCBDB3EA8B4}" presName="sibTrans" presStyleCnt="0"/>
      <dgm:spPr/>
    </dgm:pt>
    <dgm:pt modelId="{78B13A6C-3617-4C33-9BF5-554BF24516C4}" type="pres">
      <dgm:prSet presAssocID="{BAAE2714-BFDB-4406-A778-1EF649C4E2E3}" presName="node" presStyleLbl="node1" presStyleIdx="6" presStyleCnt="7">
        <dgm:presLayoutVars>
          <dgm:bulletEnabled val="1"/>
        </dgm:presLayoutVars>
      </dgm:prSet>
      <dgm:spPr/>
      <dgm:t>
        <a:bodyPr/>
        <a:lstStyle/>
        <a:p>
          <a:endParaRPr lang="en-US"/>
        </a:p>
      </dgm:t>
    </dgm:pt>
  </dgm:ptLst>
  <dgm:cxnLst>
    <dgm:cxn modelId="{45FA6A40-BE33-4C17-8B6A-E8E07DA80A12}" type="presOf" srcId="{BAAE2714-BFDB-4406-A778-1EF649C4E2E3}" destId="{78B13A6C-3617-4C33-9BF5-554BF24516C4}" srcOrd="0" destOrd="0" presId="urn:microsoft.com/office/officeart/2005/8/layout/default#1"/>
    <dgm:cxn modelId="{596BC8E6-D767-4055-A338-2A01D4C545C1}" srcId="{2093023C-E539-4D6D-9559-7F668F6D4009}" destId="{A8DE07A8-F8A5-4509-8632-CD6E29BC7194}" srcOrd="2" destOrd="0" parTransId="{1FF44E43-8DC0-46AF-BB24-136A6460B39E}" sibTransId="{D7BC38A0-3342-4DD0-AAB4-3431C28753F2}"/>
    <dgm:cxn modelId="{C7712D4E-F3FD-4597-BE2F-F62FEA7AC37D}" srcId="{2093023C-E539-4D6D-9559-7F668F6D4009}" destId="{DCE42F56-692E-4FDD-8C17-553C3E39060E}" srcOrd="0" destOrd="0" parTransId="{78C247DA-C639-468B-9649-E774C64E30A3}" sibTransId="{4F6DCC15-4153-45D4-B3B1-7850F06A3DD5}"/>
    <dgm:cxn modelId="{793E8534-98A1-46AF-8F82-0D30587B78CD}" type="presOf" srcId="{4794CA4A-346A-4CD1-83AA-E3E59C697AD1}" destId="{E05112A1-44E8-456A-9579-A27EC271C9E6}" srcOrd="0" destOrd="0" presId="urn:microsoft.com/office/officeart/2005/8/layout/default#1"/>
    <dgm:cxn modelId="{04B8480A-6A93-4671-8B47-49623D300587}" type="presOf" srcId="{F5924ACE-BC25-4F27-9BA8-4C167FED9498}" destId="{5C17BBA3-D812-417B-BF0B-60C1C7EDC810}" srcOrd="0" destOrd="0" presId="urn:microsoft.com/office/officeart/2005/8/layout/default#1"/>
    <dgm:cxn modelId="{093BF503-8C99-44EA-BFE7-A2FB7991C9D1}" srcId="{2093023C-E539-4D6D-9559-7F668F6D4009}" destId="{056FDBAB-4BB0-4BE7-92FD-6051A54F8E52}" srcOrd="1" destOrd="0" parTransId="{83B83F4D-C25A-4A31-9D0E-2EDCFFEB1D50}" sibTransId="{A3610569-9C81-4229-BBBF-F73C03417821}"/>
    <dgm:cxn modelId="{5ADDA0FA-69B3-40AA-919C-2E493A79C4FE}" srcId="{2093023C-E539-4D6D-9559-7F668F6D4009}" destId="{28DFC7B8-3FFD-4755-90B5-7A1B52C70EC4}" srcOrd="5" destOrd="0" parTransId="{A76DD4DE-97EA-4DCD-AD19-DE309D64B4B7}" sibTransId="{4E529306-B4BB-4ACC-AB36-7DCBDB3EA8B4}"/>
    <dgm:cxn modelId="{7D75784E-13E0-47BF-B10F-3C3BE2C40850}" srcId="{2093023C-E539-4D6D-9559-7F668F6D4009}" destId="{F5924ACE-BC25-4F27-9BA8-4C167FED9498}" srcOrd="4" destOrd="0" parTransId="{8AE3726A-7857-4239-A9EA-ED0BB07A5755}" sibTransId="{A83EF0B9-4192-441E-8D85-B64B601C9554}"/>
    <dgm:cxn modelId="{1060BFB4-9A12-4FFC-9A6C-7CA05CF56E16}" type="presOf" srcId="{056FDBAB-4BB0-4BE7-92FD-6051A54F8E52}" destId="{54EFB233-CDE4-4BC1-AA5E-6B69EBD30444}" srcOrd="0" destOrd="0" presId="urn:microsoft.com/office/officeart/2005/8/layout/default#1"/>
    <dgm:cxn modelId="{484BEE0D-CD14-4B51-A505-B6FE169EB742}" srcId="{2093023C-E539-4D6D-9559-7F668F6D4009}" destId="{4794CA4A-346A-4CD1-83AA-E3E59C697AD1}" srcOrd="3" destOrd="0" parTransId="{8C66675D-6C1E-4981-B2A5-7D0A221813B7}" sibTransId="{928B2FBC-FCB9-49C3-8875-C537CFB650CC}"/>
    <dgm:cxn modelId="{F8818615-C3FE-433E-9C42-9408197BD821}" type="presOf" srcId="{28DFC7B8-3FFD-4755-90B5-7A1B52C70EC4}" destId="{EC1FD79F-DFFC-4155-8B70-D7653CDA2BD7}" srcOrd="0" destOrd="0" presId="urn:microsoft.com/office/officeart/2005/8/layout/default#1"/>
    <dgm:cxn modelId="{5870DD84-BAF7-4392-969C-682D7E186CDD}" type="presOf" srcId="{A8DE07A8-F8A5-4509-8632-CD6E29BC7194}" destId="{32283B10-D423-47FC-AA8D-F351245E36D0}" srcOrd="0" destOrd="0" presId="urn:microsoft.com/office/officeart/2005/8/layout/default#1"/>
    <dgm:cxn modelId="{8F8CE84A-A4CC-4AA6-9662-84467BFB6D26}" type="presOf" srcId="{2093023C-E539-4D6D-9559-7F668F6D4009}" destId="{0A958332-DD83-4F9C-BC28-C36AC64C1629}" srcOrd="0" destOrd="0" presId="urn:microsoft.com/office/officeart/2005/8/layout/default#1"/>
    <dgm:cxn modelId="{EB927DB5-0A20-4DE6-85B0-548B01EC7B9B}" type="presOf" srcId="{DCE42F56-692E-4FDD-8C17-553C3E39060E}" destId="{9D9C99DC-8496-4418-8D7C-2F04E404F39B}" srcOrd="0" destOrd="0" presId="urn:microsoft.com/office/officeart/2005/8/layout/default#1"/>
    <dgm:cxn modelId="{51A31352-CC98-4D4E-8807-E49057696E63}" srcId="{2093023C-E539-4D6D-9559-7F668F6D4009}" destId="{BAAE2714-BFDB-4406-A778-1EF649C4E2E3}" srcOrd="6" destOrd="0" parTransId="{21975B94-27EF-40F2-B671-4B4CAF5F8099}" sibTransId="{F7DBE074-885F-4E87-96CF-EC313A1C9FB4}"/>
    <dgm:cxn modelId="{51412F5A-A8D0-4D50-A00A-9AAA9C24F772}" type="presParOf" srcId="{0A958332-DD83-4F9C-BC28-C36AC64C1629}" destId="{9D9C99DC-8496-4418-8D7C-2F04E404F39B}" srcOrd="0" destOrd="0" presId="urn:microsoft.com/office/officeart/2005/8/layout/default#1"/>
    <dgm:cxn modelId="{D0A4AC42-01F8-4B9E-976F-927BAAC6E6A9}" type="presParOf" srcId="{0A958332-DD83-4F9C-BC28-C36AC64C1629}" destId="{25E65E4C-5DD1-46EE-9F2E-4F905ACE91E5}" srcOrd="1" destOrd="0" presId="urn:microsoft.com/office/officeart/2005/8/layout/default#1"/>
    <dgm:cxn modelId="{F706F186-9D4A-4B0F-9C7E-3A27FAE24835}" type="presParOf" srcId="{0A958332-DD83-4F9C-BC28-C36AC64C1629}" destId="{54EFB233-CDE4-4BC1-AA5E-6B69EBD30444}" srcOrd="2" destOrd="0" presId="urn:microsoft.com/office/officeart/2005/8/layout/default#1"/>
    <dgm:cxn modelId="{A4FEDBD5-D99C-4423-83F0-5C665F62EE13}" type="presParOf" srcId="{0A958332-DD83-4F9C-BC28-C36AC64C1629}" destId="{2C47CE3F-93FD-4D33-88AC-739401CEE934}" srcOrd="3" destOrd="0" presId="urn:microsoft.com/office/officeart/2005/8/layout/default#1"/>
    <dgm:cxn modelId="{1DFCA595-0BC2-4BCA-BE46-099385500921}" type="presParOf" srcId="{0A958332-DD83-4F9C-BC28-C36AC64C1629}" destId="{32283B10-D423-47FC-AA8D-F351245E36D0}" srcOrd="4" destOrd="0" presId="urn:microsoft.com/office/officeart/2005/8/layout/default#1"/>
    <dgm:cxn modelId="{E3738785-D1F1-4D85-9585-14ECECA42582}" type="presParOf" srcId="{0A958332-DD83-4F9C-BC28-C36AC64C1629}" destId="{7E243A58-B9B6-403A-8C6F-F8359BD98692}" srcOrd="5" destOrd="0" presId="urn:microsoft.com/office/officeart/2005/8/layout/default#1"/>
    <dgm:cxn modelId="{37B6048C-111F-4D70-9EA9-67EC213D1BA6}" type="presParOf" srcId="{0A958332-DD83-4F9C-BC28-C36AC64C1629}" destId="{E05112A1-44E8-456A-9579-A27EC271C9E6}" srcOrd="6" destOrd="0" presId="urn:microsoft.com/office/officeart/2005/8/layout/default#1"/>
    <dgm:cxn modelId="{D7977CC9-86DA-48DC-857A-14821A28EFE9}" type="presParOf" srcId="{0A958332-DD83-4F9C-BC28-C36AC64C1629}" destId="{A17A5A1C-E854-45B7-8BA7-C8183F03CE17}" srcOrd="7" destOrd="0" presId="urn:microsoft.com/office/officeart/2005/8/layout/default#1"/>
    <dgm:cxn modelId="{47B8D4C1-1E69-41FB-A10C-B1317FB80064}" type="presParOf" srcId="{0A958332-DD83-4F9C-BC28-C36AC64C1629}" destId="{5C17BBA3-D812-417B-BF0B-60C1C7EDC810}" srcOrd="8" destOrd="0" presId="urn:microsoft.com/office/officeart/2005/8/layout/default#1"/>
    <dgm:cxn modelId="{C39E1FC7-4EF8-4F48-8AD4-3DAD02B75F34}" type="presParOf" srcId="{0A958332-DD83-4F9C-BC28-C36AC64C1629}" destId="{D979EA2C-37C3-4DDF-9665-6409F039EE40}" srcOrd="9" destOrd="0" presId="urn:microsoft.com/office/officeart/2005/8/layout/default#1"/>
    <dgm:cxn modelId="{F10FD1F4-E8DB-47AB-A7C8-F564D22D4D64}" type="presParOf" srcId="{0A958332-DD83-4F9C-BC28-C36AC64C1629}" destId="{EC1FD79F-DFFC-4155-8B70-D7653CDA2BD7}" srcOrd="10" destOrd="0" presId="urn:microsoft.com/office/officeart/2005/8/layout/default#1"/>
    <dgm:cxn modelId="{B9E36C7C-CABF-4D81-9007-809C0688192C}" type="presParOf" srcId="{0A958332-DD83-4F9C-BC28-C36AC64C1629}" destId="{933535F3-21D2-4B1A-AADC-0B80461923E8}" srcOrd="11" destOrd="0" presId="urn:microsoft.com/office/officeart/2005/8/layout/default#1"/>
    <dgm:cxn modelId="{5CBB62D1-FB77-4DD9-9002-21937EEDDFFE}" type="presParOf" srcId="{0A958332-DD83-4F9C-BC28-C36AC64C1629}" destId="{78B13A6C-3617-4C33-9BF5-554BF24516C4}" srcOrd="12"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93023C-E539-4D6D-9559-7F668F6D4009}" type="doc">
      <dgm:prSet loTypeId="urn:microsoft.com/office/officeart/2005/8/layout/default#2" loCatId="list" qsTypeId="urn:microsoft.com/office/officeart/2005/8/quickstyle/simple1" qsCatId="simple" csTypeId="urn:microsoft.com/office/officeart/2005/8/colors/colorful1#2" csCatId="colorful" phldr="1"/>
      <dgm:spPr/>
      <dgm:t>
        <a:bodyPr/>
        <a:lstStyle/>
        <a:p>
          <a:endParaRPr lang="en-US"/>
        </a:p>
      </dgm:t>
    </dgm:pt>
    <dgm:pt modelId="{DCE42F56-692E-4FDD-8C17-553C3E39060E}">
      <dgm:prSet phldr="0"/>
      <dgm:spPr/>
      <dgm:t>
        <a:bodyPr/>
        <a:lstStyle/>
        <a:p>
          <a:pPr rtl="0"/>
          <a:r>
            <a:rPr lang="en-US" dirty="0"/>
            <a:t>Promotion of safe drinking water and basic sanitation</a:t>
          </a:r>
        </a:p>
      </dgm:t>
    </dgm:pt>
    <dgm:pt modelId="{78C247DA-C639-468B-9649-E774C64E30A3}" type="parTrans" cxnId="{C7712D4E-F3FD-4597-BE2F-F62FEA7AC37D}">
      <dgm:prSet/>
      <dgm:spPr/>
      <dgm:t>
        <a:bodyPr/>
        <a:lstStyle/>
        <a:p>
          <a:endParaRPr lang="en-US"/>
        </a:p>
      </dgm:t>
    </dgm:pt>
    <dgm:pt modelId="{4F6DCC15-4153-45D4-B3B1-7850F06A3DD5}" type="sibTrans" cxnId="{C7712D4E-F3FD-4597-BE2F-F62FEA7AC37D}">
      <dgm:prSet/>
      <dgm:spPr/>
      <dgm:t>
        <a:bodyPr/>
        <a:lstStyle/>
        <a:p>
          <a:endParaRPr lang="en-US"/>
        </a:p>
      </dgm:t>
    </dgm:pt>
    <dgm:pt modelId="{056FDBAB-4BB0-4BE7-92FD-6051A54F8E52}">
      <dgm:prSet phldr="0"/>
      <dgm:spPr/>
      <dgm:t>
        <a:bodyPr/>
        <a:lstStyle/>
        <a:p>
          <a:pPr rtl="0"/>
          <a:r>
            <a:rPr lang="en-US" dirty="0"/>
            <a:t>Prevention and control of locally endemic disease. </a:t>
          </a:r>
        </a:p>
      </dgm:t>
    </dgm:pt>
    <dgm:pt modelId="{83B83F4D-C25A-4A31-9D0E-2EDCFFEB1D50}" type="parTrans" cxnId="{093BF503-8C99-44EA-BFE7-A2FB7991C9D1}">
      <dgm:prSet/>
      <dgm:spPr/>
      <dgm:t>
        <a:bodyPr/>
        <a:lstStyle/>
        <a:p>
          <a:endParaRPr lang="en-US"/>
        </a:p>
      </dgm:t>
    </dgm:pt>
    <dgm:pt modelId="{A3610569-9C81-4229-BBBF-F73C03417821}" type="sibTrans" cxnId="{093BF503-8C99-44EA-BFE7-A2FB7991C9D1}">
      <dgm:prSet/>
      <dgm:spPr/>
      <dgm:t>
        <a:bodyPr/>
        <a:lstStyle/>
        <a:p>
          <a:endParaRPr lang="en-US"/>
        </a:p>
      </dgm:t>
    </dgm:pt>
    <dgm:pt modelId="{BAAE2714-BFDB-4406-A778-1EF649C4E2E3}">
      <dgm:prSet phldr="0"/>
      <dgm:spPr/>
      <dgm:t>
        <a:bodyPr/>
        <a:lstStyle/>
        <a:p>
          <a:pPr algn="l">
            <a:lnSpc>
              <a:spcPct val="110000"/>
            </a:lnSpc>
          </a:pPr>
          <a:r>
            <a:rPr lang="en-US" dirty="0"/>
            <a:t>Basic laboratory services</a:t>
          </a:r>
        </a:p>
      </dgm:t>
    </dgm:pt>
    <dgm:pt modelId="{21975B94-27EF-40F2-B671-4B4CAF5F8099}" type="parTrans" cxnId="{51A31352-CC98-4D4E-8807-E49057696E63}">
      <dgm:prSet/>
      <dgm:spPr/>
      <dgm:t>
        <a:bodyPr/>
        <a:lstStyle/>
        <a:p>
          <a:endParaRPr lang="en-US"/>
        </a:p>
      </dgm:t>
    </dgm:pt>
    <dgm:pt modelId="{F7DBE074-885F-4E87-96CF-EC313A1C9FB4}" type="sibTrans" cxnId="{51A31352-CC98-4D4E-8807-E49057696E63}">
      <dgm:prSet/>
      <dgm:spPr/>
      <dgm:t>
        <a:bodyPr/>
        <a:lstStyle/>
        <a:p>
          <a:endParaRPr lang="en-US"/>
        </a:p>
      </dgm:t>
    </dgm:pt>
    <dgm:pt modelId="{8CCC9434-0DBD-42C2-8186-C9EB9B8C0302}">
      <dgm:prSet phldr="0"/>
      <dgm:spPr/>
      <dgm:t>
        <a:bodyPr/>
        <a:lstStyle/>
        <a:p>
          <a:pPr algn="l" rtl="0">
            <a:lnSpc>
              <a:spcPct val="110000"/>
            </a:lnSpc>
          </a:pPr>
          <a:r>
            <a:rPr lang="en-US" dirty="0"/>
            <a:t>Collection and reporting of vital events.</a:t>
          </a:r>
        </a:p>
      </dgm:t>
    </dgm:pt>
    <dgm:pt modelId="{A50DCF45-994A-473E-AE10-DC2F10B9A0A0}" type="parTrans" cxnId="{40AE1E02-4FD2-4FFB-97F0-B54B64ECCD76}">
      <dgm:prSet/>
      <dgm:spPr/>
    </dgm:pt>
    <dgm:pt modelId="{14EAC9B7-FC18-4CCD-A156-53F6AE96A796}" type="sibTrans" cxnId="{40AE1E02-4FD2-4FFB-97F0-B54B64ECCD76}">
      <dgm:prSet/>
      <dgm:spPr/>
    </dgm:pt>
    <dgm:pt modelId="{77BD96FF-896D-496E-A1DE-7333727C42E7}">
      <dgm:prSet phldr="0"/>
      <dgm:spPr/>
      <dgm:t>
        <a:bodyPr/>
        <a:lstStyle/>
        <a:p>
          <a:pPr algn="l" rtl="0">
            <a:lnSpc>
              <a:spcPct val="110000"/>
            </a:lnSpc>
          </a:pPr>
          <a:r>
            <a:rPr lang="en-US" dirty="0"/>
            <a:t>Health education and </a:t>
          </a:r>
          <a:r>
            <a:rPr lang="en-US" dirty="0">
              <a:latin typeface="The Serif Hand Black"/>
            </a:rPr>
            <a:t>behavior change</a:t>
          </a:r>
          <a:r>
            <a:rPr lang="en-US" dirty="0"/>
            <a:t> communication.</a:t>
          </a:r>
        </a:p>
      </dgm:t>
    </dgm:pt>
    <dgm:pt modelId="{727ECD5E-3AB6-4D6D-9510-52D03EBD0690}" type="parTrans" cxnId="{DD1036EC-CA45-4C3F-86FC-D75750CB5322}">
      <dgm:prSet/>
      <dgm:spPr/>
    </dgm:pt>
    <dgm:pt modelId="{0971739F-EA4E-4166-97E5-84A14DC80972}" type="sibTrans" cxnId="{DD1036EC-CA45-4C3F-86FC-D75750CB5322}">
      <dgm:prSet/>
      <dgm:spPr/>
    </dgm:pt>
    <dgm:pt modelId="{98AEA8D8-FF27-4076-BE5E-C7C76354BA3C}">
      <dgm:prSet phldr="0"/>
      <dgm:spPr/>
      <dgm:t>
        <a:bodyPr/>
        <a:lstStyle/>
        <a:p>
          <a:pPr algn="l">
            <a:lnSpc>
              <a:spcPct val="110000"/>
            </a:lnSpc>
          </a:pPr>
          <a:r>
            <a:rPr lang="en-US" dirty="0"/>
            <a:t>Other national health </a:t>
          </a:r>
          <a:r>
            <a:rPr lang="en-US" dirty="0">
              <a:latin typeface="The Serif Hand Black"/>
            </a:rPr>
            <a:t>programmes</a:t>
          </a:r>
          <a:endParaRPr lang="en-US" dirty="0"/>
        </a:p>
      </dgm:t>
    </dgm:pt>
    <dgm:pt modelId="{07CC880D-AD8A-4D8B-A983-EDE43A18311F}" type="parTrans" cxnId="{7FBD9340-4077-4802-B197-2365AC18A3EB}">
      <dgm:prSet/>
      <dgm:spPr/>
    </dgm:pt>
    <dgm:pt modelId="{AC0979A7-AC9B-412C-BB83-7A80DE9F34FA}" type="sibTrans" cxnId="{7FBD9340-4077-4802-B197-2365AC18A3EB}">
      <dgm:prSet/>
      <dgm:spPr/>
    </dgm:pt>
    <dgm:pt modelId="{3E41AFBB-7A76-4D99-AE65-3F6FE357B15E}">
      <dgm:prSet phldr="0"/>
      <dgm:spPr/>
      <dgm:t>
        <a:bodyPr/>
        <a:lstStyle/>
        <a:p>
          <a:pPr algn="l">
            <a:lnSpc>
              <a:spcPct val="110000"/>
            </a:lnSpc>
          </a:pPr>
          <a:r>
            <a:rPr lang="en-US" dirty="0"/>
            <a:t>Referral services</a:t>
          </a:r>
        </a:p>
      </dgm:t>
    </dgm:pt>
    <dgm:pt modelId="{C6169085-BD17-4DA3-A163-560DE0D8F9A4}" type="parTrans" cxnId="{4017BD34-3D3C-4B34-9AC3-06F3E770FDA1}">
      <dgm:prSet/>
      <dgm:spPr/>
    </dgm:pt>
    <dgm:pt modelId="{57EA3D9E-77A6-4FF8-BEB7-9A26B1A4324A}" type="sibTrans" cxnId="{4017BD34-3D3C-4B34-9AC3-06F3E770FDA1}">
      <dgm:prSet/>
      <dgm:spPr/>
    </dgm:pt>
    <dgm:pt modelId="{7A78A30C-A4FB-4B2A-97C8-A49894CFD1D0}">
      <dgm:prSet phldr="0"/>
      <dgm:spPr/>
      <dgm:t>
        <a:bodyPr/>
        <a:lstStyle/>
        <a:p>
          <a:pPr algn="l">
            <a:lnSpc>
              <a:spcPct val="110000"/>
            </a:lnSpc>
          </a:pPr>
          <a:r>
            <a:rPr lang="en-US" dirty="0"/>
            <a:t>Training</a:t>
          </a:r>
        </a:p>
      </dgm:t>
    </dgm:pt>
    <dgm:pt modelId="{8914A9C6-3571-4E89-A45B-BF42396950A5}" type="parTrans" cxnId="{264403DF-4130-4FC8-B588-60B17ACF8688}">
      <dgm:prSet/>
      <dgm:spPr/>
    </dgm:pt>
    <dgm:pt modelId="{D7B35887-3D0F-47E5-B6E0-EBFFE1B76408}" type="sibTrans" cxnId="{264403DF-4130-4FC8-B588-60B17ACF8688}">
      <dgm:prSet/>
      <dgm:spPr/>
    </dgm:pt>
    <dgm:pt modelId="{0A958332-DD83-4F9C-BC28-C36AC64C1629}" type="pres">
      <dgm:prSet presAssocID="{2093023C-E539-4D6D-9559-7F668F6D4009}" presName="diagram" presStyleCnt="0">
        <dgm:presLayoutVars>
          <dgm:dir/>
          <dgm:resizeHandles val="exact"/>
        </dgm:presLayoutVars>
      </dgm:prSet>
      <dgm:spPr/>
      <dgm:t>
        <a:bodyPr/>
        <a:lstStyle/>
        <a:p>
          <a:endParaRPr lang="en-US"/>
        </a:p>
      </dgm:t>
    </dgm:pt>
    <dgm:pt modelId="{9D9C99DC-8496-4418-8D7C-2F04E404F39B}" type="pres">
      <dgm:prSet presAssocID="{DCE42F56-692E-4FDD-8C17-553C3E39060E}" presName="node" presStyleLbl="node1" presStyleIdx="0" presStyleCnt="8">
        <dgm:presLayoutVars>
          <dgm:bulletEnabled val="1"/>
        </dgm:presLayoutVars>
      </dgm:prSet>
      <dgm:spPr/>
      <dgm:t>
        <a:bodyPr/>
        <a:lstStyle/>
        <a:p>
          <a:endParaRPr lang="en-US"/>
        </a:p>
      </dgm:t>
    </dgm:pt>
    <dgm:pt modelId="{25E65E4C-5DD1-46EE-9F2E-4F905ACE91E5}" type="pres">
      <dgm:prSet presAssocID="{4F6DCC15-4153-45D4-B3B1-7850F06A3DD5}" presName="sibTrans" presStyleCnt="0"/>
      <dgm:spPr/>
    </dgm:pt>
    <dgm:pt modelId="{54EFB233-CDE4-4BC1-AA5E-6B69EBD30444}" type="pres">
      <dgm:prSet presAssocID="{056FDBAB-4BB0-4BE7-92FD-6051A54F8E52}" presName="node" presStyleLbl="node1" presStyleIdx="1" presStyleCnt="8">
        <dgm:presLayoutVars>
          <dgm:bulletEnabled val="1"/>
        </dgm:presLayoutVars>
      </dgm:prSet>
      <dgm:spPr/>
      <dgm:t>
        <a:bodyPr/>
        <a:lstStyle/>
        <a:p>
          <a:endParaRPr lang="en-US"/>
        </a:p>
      </dgm:t>
    </dgm:pt>
    <dgm:pt modelId="{2C47CE3F-93FD-4D33-88AC-739401CEE934}" type="pres">
      <dgm:prSet presAssocID="{A3610569-9C81-4229-BBBF-F73C03417821}" presName="sibTrans" presStyleCnt="0"/>
      <dgm:spPr/>
    </dgm:pt>
    <dgm:pt modelId="{C83BD281-1E2A-4459-8D8A-74FB0F20166C}" type="pres">
      <dgm:prSet presAssocID="{8CCC9434-0DBD-42C2-8186-C9EB9B8C0302}" presName="node" presStyleLbl="node1" presStyleIdx="2" presStyleCnt="8">
        <dgm:presLayoutVars>
          <dgm:bulletEnabled val="1"/>
        </dgm:presLayoutVars>
      </dgm:prSet>
      <dgm:spPr/>
      <dgm:t>
        <a:bodyPr/>
        <a:lstStyle/>
        <a:p>
          <a:endParaRPr lang="en-US"/>
        </a:p>
      </dgm:t>
    </dgm:pt>
    <dgm:pt modelId="{C690A1BE-7822-475D-BD4C-AE04D9763295}" type="pres">
      <dgm:prSet presAssocID="{14EAC9B7-FC18-4CCD-A156-53F6AE96A796}" presName="sibTrans" presStyleCnt="0"/>
      <dgm:spPr/>
    </dgm:pt>
    <dgm:pt modelId="{D7C868CD-7252-47DA-BB50-7C62E6A336D6}" type="pres">
      <dgm:prSet presAssocID="{77BD96FF-896D-496E-A1DE-7333727C42E7}" presName="node" presStyleLbl="node1" presStyleIdx="3" presStyleCnt="8">
        <dgm:presLayoutVars>
          <dgm:bulletEnabled val="1"/>
        </dgm:presLayoutVars>
      </dgm:prSet>
      <dgm:spPr/>
      <dgm:t>
        <a:bodyPr/>
        <a:lstStyle/>
        <a:p>
          <a:endParaRPr lang="en-US"/>
        </a:p>
      </dgm:t>
    </dgm:pt>
    <dgm:pt modelId="{552C8FBE-2C55-4567-A414-51ECA4DAE1B2}" type="pres">
      <dgm:prSet presAssocID="{0971739F-EA4E-4166-97E5-84A14DC80972}" presName="sibTrans" presStyleCnt="0"/>
      <dgm:spPr/>
    </dgm:pt>
    <dgm:pt modelId="{CEC993A2-7499-4B4B-B36F-EADAB90512F5}" type="pres">
      <dgm:prSet presAssocID="{98AEA8D8-FF27-4076-BE5E-C7C76354BA3C}" presName="node" presStyleLbl="node1" presStyleIdx="4" presStyleCnt="8">
        <dgm:presLayoutVars>
          <dgm:bulletEnabled val="1"/>
        </dgm:presLayoutVars>
      </dgm:prSet>
      <dgm:spPr/>
      <dgm:t>
        <a:bodyPr/>
        <a:lstStyle/>
        <a:p>
          <a:endParaRPr lang="en-US"/>
        </a:p>
      </dgm:t>
    </dgm:pt>
    <dgm:pt modelId="{AA7BE664-7079-421F-8DFD-3887FD2E0D51}" type="pres">
      <dgm:prSet presAssocID="{AC0979A7-AC9B-412C-BB83-7A80DE9F34FA}" presName="sibTrans" presStyleCnt="0"/>
      <dgm:spPr/>
    </dgm:pt>
    <dgm:pt modelId="{2AB3A98F-935D-47AC-ADD9-F7053D493E5C}" type="pres">
      <dgm:prSet presAssocID="{3E41AFBB-7A76-4D99-AE65-3F6FE357B15E}" presName="node" presStyleLbl="node1" presStyleIdx="5" presStyleCnt="8">
        <dgm:presLayoutVars>
          <dgm:bulletEnabled val="1"/>
        </dgm:presLayoutVars>
      </dgm:prSet>
      <dgm:spPr/>
      <dgm:t>
        <a:bodyPr/>
        <a:lstStyle/>
        <a:p>
          <a:endParaRPr lang="en-US"/>
        </a:p>
      </dgm:t>
    </dgm:pt>
    <dgm:pt modelId="{5DF4F866-AEF3-477E-8D44-1EB6CFBD1ADA}" type="pres">
      <dgm:prSet presAssocID="{57EA3D9E-77A6-4FF8-BEB7-9A26B1A4324A}" presName="sibTrans" presStyleCnt="0"/>
      <dgm:spPr/>
    </dgm:pt>
    <dgm:pt modelId="{3CA36F1D-D5F5-49E8-BBDE-7076EC7E4EDA}" type="pres">
      <dgm:prSet presAssocID="{7A78A30C-A4FB-4B2A-97C8-A49894CFD1D0}" presName="node" presStyleLbl="node1" presStyleIdx="6" presStyleCnt="8">
        <dgm:presLayoutVars>
          <dgm:bulletEnabled val="1"/>
        </dgm:presLayoutVars>
      </dgm:prSet>
      <dgm:spPr/>
      <dgm:t>
        <a:bodyPr/>
        <a:lstStyle/>
        <a:p>
          <a:endParaRPr lang="en-US"/>
        </a:p>
      </dgm:t>
    </dgm:pt>
    <dgm:pt modelId="{779EC1B4-11B1-4467-8F84-174FF7128097}" type="pres">
      <dgm:prSet presAssocID="{D7B35887-3D0F-47E5-B6E0-EBFFE1B76408}" presName="sibTrans" presStyleCnt="0"/>
      <dgm:spPr/>
    </dgm:pt>
    <dgm:pt modelId="{78B13A6C-3617-4C33-9BF5-554BF24516C4}" type="pres">
      <dgm:prSet presAssocID="{BAAE2714-BFDB-4406-A778-1EF649C4E2E3}" presName="node" presStyleLbl="node1" presStyleIdx="7" presStyleCnt="8">
        <dgm:presLayoutVars>
          <dgm:bulletEnabled val="1"/>
        </dgm:presLayoutVars>
      </dgm:prSet>
      <dgm:spPr/>
      <dgm:t>
        <a:bodyPr/>
        <a:lstStyle/>
        <a:p>
          <a:endParaRPr lang="en-US"/>
        </a:p>
      </dgm:t>
    </dgm:pt>
  </dgm:ptLst>
  <dgm:cxnLst>
    <dgm:cxn modelId="{B4311FC2-62B8-4E24-86D1-7C8732022EC7}" type="presOf" srcId="{DCE42F56-692E-4FDD-8C17-553C3E39060E}" destId="{9D9C99DC-8496-4418-8D7C-2F04E404F39B}" srcOrd="0" destOrd="0" presId="urn:microsoft.com/office/officeart/2005/8/layout/default#2"/>
    <dgm:cxn modelId="{E9415B8D-5D74-49CE-93D3-1891AFC71816}" type="presOf" srcId="{77BD96FF-896D-496E-A1DE-7333727C42E7}" destId="{D7C868CD-7252-47DA-BB50-7C62E6A336D6}" srcOrd="0" destOrd="0" presId="urn:microsoft.com/office/officeart/2005/8/layout/default#2"/>
    <dgm:cxn modelId="{B0F77AAE-1809-48FA-A295-60F03830BE2A}" type="presOf" srcId="{056FDBAB-4BB0-4BE7-92FD-6051A54F8E52}" destId="{54EFB233-CDE4-4BC1-AA5E-6B69EBD30444}" srcOrd="0" destOrd="0" presId="urn:microsoft.com/office/officeart/2005/8/layout/default#2"/>
    <dgm:cxn modelId="{C7712D4E-F3FD-4597-BE2F-F62FEA7AC37D}" srcId="{2093023C-E539-4D6D-9559-7F668F6D4009}" destId="{DCE42F56-692E-4FDD-8C17-553C3E39060E}" srcOrd="0" destOrd="0" parTransId="{78C247DA-C639-468B-9649-E774C64E30A3}" sibTransId="{4F6DCC15-4153-45D4-B3B1-7850F06A3DD5}"/>
    <dgm:cxn modelId="{DD1036EC-CA45-4C3F-86FC-D75750CB5322}" srcId="{2093023C-E539-4D6D-9559-7F668F6D4009}" destId="{77BD96FF-896D-496E-A1DE-7333727C42E7}" srcOrd="3" destOrd="0" parTransId="{727ECD5E-3AB6-4D6D-9510-52D03EBD0690}" sibTransId="{0971739F-EA4E-4166-97E5-84A14DC80972}"/>
    <dgm:cxn modelId="{093BF503-8C99-44EA-BFE7-A2FB7991C9D1}" srcId="{2093023C-E539-4D6D-9559-7F668F6D4009}" destId="{056FDBAB-4BB0-4BE7-92FD-6051A54F8E52}" srcOrd="1" destOrd="0" parTransId="{83B83F4D-C25A-4A31-9D0E-2EDCFFEB1D50}" sibTransId="{A3610569-9C81-4229-BBBF-F73C03417821}"/>
    <dgm:cxn modelId="{60DF06BC-874F-47EE-A8DA-920AE2ED1B80}" type="presOf" srcId="{8CCC9434-0DBD-42C2-8186-C9EB9B8C0302}" destId="{C83BD281-1E2A-4459-8D8A-74FB0F20166C}" srcOrd="0" destOrd="0" presId="urn:microsoft.com/office/officeart/2005/8/layout/default#2"/>
    <dgm:cxn modelId="{4017BD34-3D3C-4B34-9AC3-06F3E770FDA1}" srcId="{2093023C-E539-4D6D-9559-7F668F6D4009}" destId="{3E41AFBB-7A76-4D99-AE65-3F6FE357B15E}" srcOrd="5" destOrd="0" parTransId="{C6169085-BD17-4DA3-A163-560DE0D8F9A4}" sibTransId="{57EA3D9E-77A6-4FF8-BEB7-9A26B1A4324A}"/>
    <dgm:cxn modelId="{5BFB1E6A-F581-4EE4-BF01-058AAB686F7E}" type="presOf" srcId="{98AEA8D8-FF27-4076-BE5E-C7C76354BA3C}" destId="{CEC993A2-7499-4B4B-B36F-EADAB90512F5}" srcOrd="0" destOrd="0" presId="urn:microsoft.com/office/officeart/2005/8/layout/default#2"/>
    <dgm:cxn modelId="{8F8CE84A-A4CC-4AA6-9662-84467BFB6D26}" type="presOf" srcId="{2093023C-E539-4D6D-9559-7F668F6D4009}" destId="{0A958332-DD83-4F9C-BC28-C36AC64C1629}" srcOrd="0" destOrd="0" presId="urn:microsoft.com/office/officeart/2005/8/layout/default#2"/>
    <dgm:cxn modelId="{40AE1E02-4FD2-4FFB-97F0-B54B64ECCD76}" srcId="{2093023C-E539-4D6D-9559-7F668F6D4009}" destId="{8CCC9434-0DBD-42C2-8186-C9EB9B8C0302}" srcOrd="2" destOrd="0" parTransId="{A50DCF45-994A-473E-AE10-DC2F10B9A0A0}" sibTransId="{14EAC9B7-FC18-4CCD-A156-53F6AE96A796}"/>
    <dgm:cxn modelId="{488DBE63-E20D-429F-A331-565937CA54CF}" type="presOf" srcId="{3E41AFBB-7A76-4D99-AE65-3F6FE357B15E}" destId="{2AB3A98F-935D-47AC-ADD9-F7053D493E5C}" srcOrd="0" destOrd="0" presId="urn:microsoft.com/office/officeart/2005/8/layout/default#2"/>
    <dgm:cxn modelId="{60C22796-42B8-42CD-B6E6-D9F6085B935E}" type="presOf" srcId="{7A78A30C-A4FB-4B2A-97C8-A49894CFD1D0}" destId="{3CA36F1D-D5F5-49E8-BBDE-7076EC7E4EDA}" srcOrd="0" destOrd="0" presId="urn:microsoft.com/office/officeart/2005/8/layout/default#2"/>
    <dgm:cxn modelId="{51A31352-CC98-4D4E-8807-E49057696E63}" srcId="{2093023C-E539-4D6D-9559-7F668F6D4009}" destId="{BAAE2714-BFDB-4406-A778-1EF649C4E2E3}" srcOrd="7" destOrd="0" parTransId="{21975B94-27EF-40F2-B671-4B4CAF5F8099}" sibTransId="{F7DBE074-885F-4E87-96CF-EC313A1C9FB4}"/>
    <dgm:cxn modelId="{264403DF-4130-4FC8-B588-60B17ACF8688}" srcId="{2093023C-E539-4D6D-9559-7F668F6D4009}" destId="{7A78A30C-A4FB-4B2A-97C8-A49894CFD1D0}" srcOrd="6" destOrd="0" parTransId="{8914A9C6-3571-4E89-A45B-BF42396950A5}" sibTransId="{D7B35887-3D0F-47E5-B6E0-EBFFE1B76408}"/>
    <dgm:cxn modelId="{D0D4256B-5E59-495E-B0ED-2B26EEE04D22}" type="presOf" srcId="{BAAE2714-BFDB-4406-A778-1EF649C4E2E3}" destId="{78B13A6C-3617-4C33-9BF5-554BF24516C4}" srcOrd="0" destOrd="0" presId="urn:microsoft.com/office/officeart/2005/8/layout/default#2"/>
    <dgm:cxn modelId="{7FBD9340-4077-4802-B197-2365AC18A3EB}" srcId="{2093023C-E539-4D6D-9559-7F668F6D4009}" destId="{98AEA8D8-FF27-4076-BE5E-C7C76354BA3C}" srcOrd="4" destOrd="0" parTransId="{07CC880D-AD8A-4D8B-A983-EDE43A18311F}" sibTransId="{AC0979A7-AC9B-412C-BB83-7A80DE9F34FA}"/>
    <dgm:cxn modelId="{5B8B6EA1-ECFE-4493-B96E-DA197DBD31C6}" type="presParOf" srcId="{0A958332-DD83-4F9C-BC28-C36AC64C1629}" destId="{9D9C99DC-8496-4418-8D7C-2F04E404F39B}" srcOrd="0" destOrd="0" presId="urn:microsoft.com/office/officeart/2005/8/layout/default#2"/>
    <dgm:cxn modelId="{9E70EFC3-237F-424E-9D6D-978FCC2540D8}" type="presParOf" srcId="{0A958332-DD83-4F9C-BC28-C36AC64C1629}" destId="{25E65E4C-5DD1-46EE-9F2E-4F905ACE91E5}" srcOrd="1" destOrd="0" presId="urn:microsoft.com/office/officeart/2005/8/layout/default#2"/>
    <dgm:cxn modelId="{4AC561B1-7974-4EF8-B614-F1FE75B95573}" type="presParOf" srcId="{0A958332-DD83-4F9C-BC28-C36AC64C1629}" destId="{54EFB233-CDE4-4BC1-AA5E-6B69EBD30444}" srcOrd="2" destOrd="0" presId="urn:microsoft.com/office/officeart/2005/8/layout/default#2"/>
    <dgm:cxn modelId="{ECB34A94-8904-4FDE-908D-058F02EDBE0C}" type="presParOf" srcId="{0A958332-DD83-4F9C-BC28-C36AC64C1629}" destId="{2C47CE3F-93FD-4D33-88AC-739401CEE934}" srcOrd="3" destOrd="0" presId="urn:microsoft.com/office/officeart/2005/8/layout/default#2"/>
    <dgm:cxn modelId="{F0900939-E6DF-4479-A45A-BA424F96B79E}" type="presParOf" srcId="{0A958332-DD83-4F9C-BC28-C36AC64C1629}" destId="{C83BD281-1E2A-4459-8D8A-74FB0F20166C}" srcOrd="4" destOrd="0" presId="urn:microsoft.com/office/officeart/2005/8/layout/default#2"/>
    <dgm:cxn modelId="{8E6705DD-70E1-4DA5-AA0B-3F8D1D1177D2}" type="presParOf" srcId="{0A958332-DD83-4F9C-BC28-C36AC64C1629}" destId="{C690A1BE-7822-475D-BD4C-AE04D9763295}" srcOrd="5" destOrd="0" presId="urn:microsoft.com/office/officeart/2005/8/layout/default#2"/>
    <dgm:cxn modelId="{3FBB0BDC-2DB1-40DE-9D03-A9C5BC4823B3}" type="presParOf" srcId="{0A958332-DD83-4F9C-BC28-C36AC64C1629}" destId="{D7C868CD-7252-47DA-BB50-7C62E6A336D6}" srcOrd="6" destOrd="0" presId="urn:microsoft.com/office/officeart/2005/8/layout/default#2"/>
    <dgm:cxn modelId="{8405E756-C6B3-482A-A4D1-D12DF0627654}" type="presParOf" srcId="{0A958332-DD83-4F9C-BC28-C36AC64C1629}" destId="{552C8FBE-2C55-4567-A414-51ECA4DAE1B2}" srcOrd="7" destOrd="0" presId="urn:microsoft.com/office/officeart/2005/8/layout/default#2"/>
    <dgm:cxn modelId="{179E757B-6137-4EB0-8800-15EE4078235D}" type="presParOf" srcId="{0A958332-DD83-4F9C-BC28-C36AC64C1629}" destId="{CEC993A2-7499-4B4B-B36F-EADAB90512F5}" srcOrd="8" destOrd="0" presId="urn:microsoft.com/office/officeart/2005/8/layout/default#2"/>
    <dgm:cxn modelId="{58FADD55-68B8-49B5-9B09-05641F3AB35E}" type="presParOf" srcId="{0A958332-DD83-4F9C-BC28-C36AC64C1629}" destId="{AA7BE664-7079-421F-8DFD-3887FD2E0D51}" srcOrd="9" destOrd="0" presId="urn:microsoft.com/office/officeart/2005/8/layout/default#2"/>
    <dgm:cxn modelId="{901C739F-E7DB-4F43-A267-743F2E032F91}" type="presParOf" srcId="{0A958332-DD83-4F9C-BC28-C36AC64C1629}" destId="{2AB3A98F-935D-47AC-ADD9-F7053D493E5C}" srcOrd="10" destOrd="0" presId="urn:microsoft.com/office/officeart/2005/8/layout/default#2"/>
    <dgm:cxn modelId="{8B3002AF-85DF-4F29-A492-DB36B88BB41B}" type="presParOf" srcId="{0A958332-DD83-4F9C-BC28-C36AC64C1629}" destId="{5DF4F866-AEF3-477E-8D44-1EB6CFBD1ADA}" srcOrd="11" destOrd="0" presId="urn:microsoft.com/office/officeart/2005/8/layout/default#2"/>
    <dgm:cxn modelId="{A3580707-1F28-4880-AE65-111E7AB35CA1}" type="presParOf" srcId="{0A958332-DD83-4F9C-BC28-C36AC64C1629}" destId="{3CA36F1D-D5F5-49E8-BBDE-7076EC7E4EDA}" srcOrd="12" destOrd="0" presId="urn:microsoft.com/office/officeart/2005/8/layout/default#2"/>
    <dgm:cxn modelId="{3580437F-FDCD-4830-8E65-BD4E3CCC311D}" type="presParOf" srcId="{0A958332-DD83-4F9C-BC28-C36AC64C1629}" destId="{779EC1B4-11B1-4467-8F84-174FF7128097}" srcOrd="13" destOrd="0" presId="urn:microsoft.com/office/officeart/2005/8/layout/default#2"/>
    <dgm:cxn modelId="{010F40D0-ED33-412A-BCBE-D23B7DDCAA47}" type="presParOf" srcId="{0A958332-DD83-4F9C-BC28-C36AC64C1629}" destId="{78B13A6C-3617-4C33-9BF5-554BF24516C4}" srcOrd="14" destOrd="0" presId="urn:microsoft.com/office/officeart/2005/8/layout/defaul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34157-38C5-47B2-9900-077F95E72C23}">
      <dsp:nvSpPr>
        <dsp:cNvPr id="0" name=""/>
        <dsp:cNvSpPr/>
      </dsp:nvSpPr>
      <dsp:spPr>
        <a:xfrm>
          <a:off x="0" y="6794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To reducing exclusion and social disparities in health.</a:t>
          </a:r>
        </a:p>
      </dsp:txBody>
      <dsp:txXfrm>
        <a:off x="30442" y="98391"/>
        <a:ext cx="10454716" cy="562726"/>
      </dsp:txXfrm>
    </dsp:sp>
    <dsp:sp modelId="{59CA6516-75D0-4882-9BF5-C80286652C82}">
      <dsp:nvSpPr>
        <dsp:cNvPr id="0" name=""/>
        <dsp:cNvSpPr/>
      </dsp:nvSpPr>
      <dsp:spPr>
        <a:xfrm>
          <a:off x="0" y="76643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To organizing health services around people's needs and expectations.</a:t>
          </a:r>
        </a:p>
      </dsp:txBody>
      <dsp:txXfrm>
        <a:off x="30442" y="796881"/>
        <a:ext cx="10454716" cy="562726"/>
      </dsp:txXfrm>
    </dsp:sp>
    <dsp:sp modelId="{CED95824-3E26-4098-B94D-FF809A9628E1}">
      <dsp:nvSpPr>
        <dsp:cNvPr id="0" name=""/>
        <dsp:cNvSpPr/>
      </dsp:nvSpPr>
      <dsp:spPr>
        <a:xfrm>
          <a:off x="0" y="146492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To integrating health into all sectors .</a:t>
          </a:r>
        </a:p>
      </dsp:txBody>
      <dsp:txXfrm>
        <a:off x="30442" y="1495371"/>
        <a:ext cx="10454716" cy="562726"/>
      </dsp:txXfrm>
    </dsp:sp>
    <dsp:sp modelId="{B4FD1846-C3AF-495E-A4C1-27136FB4CD61}">
      <dsp:nvSpPr>
        <dsp:cNvPr id="0" name=""/>
        <dsp:cNvSpPr/>
      </dsp:nvSpPr>
      <dsp:spPr>
        <a:xfrm>
          <a:off x="0" y="2163420"/>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To pursuing collaborative models of policy dialogue (leadership reforms).</a:t>
          </a:r>
        </a:p>
      </dsp:txBody>
      <dsp:txXfrm>
        <a:off x="30442" y="2193862"/>
        <a:ext cx="10454716" cy="562726"/>
      </dsp:txXfrm>
    </dsp:sp>
    <dsp:sp modelId="{90242CFC-4C55-4ED0-A540-9661CEE47820}">
      <dsp:nvSpPr>
        <dsp:cNvPr id="0" name=""/>
        <dsp:cNvSpPr/>
      </dsp:nvSpPr>
      <dsp:spPr>
        <a:xfrm>
          <a:off x="0" y="2861910"/>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Health workforce developments. </a:t>
          </a:r>
        </a:p>
      </dsp:txBody>
      <dsp:txXfrm>
        <a:off x="30442" y="2892352"/>
        <a:ext cx="10454716" cy="562726"/>
      </dsp:txXfrm>
    </dsp:sp>
    <dsp:sp modelId="{7C6AE06B-76F5-4393-8FC2-CDB41E46E5BB}">
      <dsp:nvSpPr>
        <dsp:cNvPr id="0" name=""/>
        <dsp:cNvSpPr/>
      </dsp:nvSpPr>
      <dsp:spPr>
        <a:xfrm>
          <a:off x="0" y="3560400"/>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Community participation</a:t>
          </a:r>
        </a:p>
      </dsp:txBody>
      <dsp:txXfrm>
        <a:off x="30442" y="3590842"/>
        <a:ext cx="10454716" cy="562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C99DC-8496-4418-8D7C-2F04E404F39B}">
      <dsp:nvSpPr>
        <dsp:cNvPr id="0" name=""/>
        <dsp:cNvSpPr/>
      </dsp:nvSpPr>
      <dsp:spPr>
        <a:xfrm>
          <a:off x="3198" y="90363"/>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Medical care 24 x 7</a:t>
          </a:r>
        </a:p>
      </dsp:txBody>
      <dsp:txXfrm>
        <a:off x="3198" y="90363"/>
        <a:ext cx="2537086" cy="1522252"/>
      </dsp:txXfrm>
    </dsp:sp>
    <dsp:sp modelId="{54EFB233-CDE4-4BC1-AA5E-6B69EBD30444}">
      <dsp:nvSpPr>
        <dsp:cNvPr id="0" name=""/>
        <dsp:cNvSpPr/>
      </dsp:nvSpPr>
      <dsp:spPr>
        <a:xfrm>
          <a:off x="2793993" y="90363"/>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Maternal and child health care including family planning </a:t>
          </a:r>
        </a:p>
      </dsp:txBody>
      <dsp:txXfrm>
        <a:off x="2793993" y="90363"/>
        <a:ext cx="2537086" cy="1522252"/>
      </dsp:txXfrm>
    </dsp:sp>
    <dsp:sp modelId="{32283B10-D423-47FC-AA8D-F351245E36D0}">
      <dsp:nvSpPr>
        <dsp:cNvPr id="0" name=""/>
        <dsp:cNvSpPr/>
      </dsp:nvSpPr>
      <dsp:spPr>
        <a:xfrm>
          <a:off x="5584788" y="90363"/>
          <a:ext cx="2537086" cy="15222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Medical termination of pregnancy</a:t>
          </a:r>
        </a:p>
      </dsp:txBody>
      <dsp:txXfrm>
        <a:off x="5584788" y="90363"/>
        <a:ext cx="2537086" cy="1522252"/>
      </dsp:txXfrm>
    </dsp:sp>
    <dsp:sp modelId="{E05112A1-44E8-456A-9579-A27EC271C9E6}">
      <dsp:nvSpPr>
        <dsp:cNvPr id="0" name=""/>
        <dsp:cNvSpPr/>
      </dsp:nvSpPr>
      <dsp:spPr>
        <a:xfrm>
          <a:off x="8375584" y="90363"/>
          <a:ext cx="2537086" cy="15222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Management of RTI and STI </a:t>
          </a:r>
        </a:p>
      </dsp:txBody>
      <dsp:txXfrm>
        <a:off x="8375584" y="90363"/>
        <a:ext cx="2537086" cy="1522252"/>
      </dsp:txXfrm>
    </dsp:sp>
    <dsp:sp modelId="{5C17BBA3-D812-417B-BF0B-60C1C7EDC810}">
      <dsp:nvSpPr>
        <dsp:cNvPr id="0" name=""/>
        <dsp:cNvSpPr/>
      </dsp:nvSpPr>
      <dsp:spPr>
        <a:xfrm>
          <a:off x="1398595" y="1866324"/>
          <a:ext cx="2537086" cy="15222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Nutrition services </a:t>
          </a:r>
        </a:p>
      </dsp:txBody>
      <dsp:txXfrm>
        <a:off x="1398595" y="1866324"/>
        <a:ext cx="2537086" cy="1522252"/>
      </dsp:txXfrm>
    </dsp:sp>
    <dsp:sp modelId="{EC1FD79F-DFFC-4155-8B70-D7653CDA2BD7}">
      <dsp:nvSpPr>
        <dsp:cNvPr id="0" name=""/>
        <dsp:cNvSpPr/>
      </dsp:nvSpPr>
      <dsp:spPr>
        <a:xfrm>
          <a:off x="4189391" y="1866324"/>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School health</a:t>
          </a:r>
        </a:p>
      </dsp:txBody>
      <dsp:txXfrm>
        <a:off x="4189391" y="1866324"/>
        <a:ext cx="2537086" cy="1522252"/>
      </dsp:txXfrm>
    </dsp:sp>
    <dsp:sp modelId="{78B13A6C-3617-4C33-9BF5-554BF24516C4}">
      <dsp:nvSpPr>
        <dsp:cNvPr id="0" name=""/>
        <dsp:cNvSpPr/>
      </dsp:nvSpPr>
      <dsp:spPr>
        <a:xfrm>
          <a:off x="6980186" y="1866324"/>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Adolescent health care </a:t>
          </a:r>
        </a:p>
      </dsp:txBody>
      <dsp:txXfrm>
        <a:off x="6980186" y="1866324"/>
        <a:ext cx="2537086" cy="1522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C99DC-8496-4418-8D7C-2F04E404F39B}">
      <dsp:nvSpPr>
        <dsp:cNvPr id="0" name=""/>
        <dsp:cNvSpPr/>
      </dsp:nvSpPr>
      <dsp:spPr>
        <a:xfrm>
          <a:off x="3198" y="280863"/>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Promotion of safe drinking water and basic sanitation</a:t>
          </a:r>
        </a:p>
      </dsp:txBody>
      <dsp:txXfrm>
        <a:off x="3198" y="280863"/>
        <a:ext cx="2537086" cy="1522252"/>
      </dsp:txXfrm>
    </dsp:sp>
    <dsp:sp modelId="{54EFB233-CDE4-4BC1-AA5E-6B69EBD30444}">
      <dsp:nvSpPr>
        <dsp:cNvPr id="0" name=""/>
        <dsp:cNvSpPr/>
      </dsp:nvSpPr>
      <dsp:spPr>
        <a:xfrm>
          <a:off x="2793993" y="280863"/>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Prevention and control of locally endemic disease. </a:t>
          </a:r>
        </a:p>
      </dsp:txBody>
      <dsp:txXfrm>
        <a:off x="2793993" y="280863"/>
        <a:ext cx="2537086" cy="1522252"/>
      </dsp:txXfrm>
    </dsp:sp>
    <dsp:sp modelId="{C83BD281-1E2A-4459-8D8A-74FB0F20166C}">
      <dsp:nvSpPr>
        <dsp:cNvPr id="0" name=""/>
        <dsp:cNvSpPr/>
      </dsp:nvSpPr>
      <dsp:spPr>
        <a:xfrm>
          <a:off x="5584788" y="280863"/>
          <a:ext cx="2537086" cy="15222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110000"/>
            </a:lnSpc>
            <a:spcBef>
              <a:spcPct val="0"/>
            </a:spcBef>
            <a:spcAft>
              <a:spcPct val="35000"/>
            </a:spcAft>
            <a:buNone/>
          </a:pPr>
          <a:r>
            <a:rPr lang="en-US" sz="2600" kern="1200" dirty="0"/>
            <a:t>Collection and reporting of vital events.</a:t>
          </a:r>
        </a:p>
      </dsp:txBody>
      <dsp:txXfrm>
        <a:off x="5584788" y="280863"/>
        <a:ext cx="2537086" cy="1522252"/>
      </dsp:txXfrm>
    </dsp:sp>
    <dsp:sp modelId="{D7C868CD-7252-47DA-BB50-7C62E6A336D6}">
      <dsp:nvSpPr>
        <dsp:cNvPr id="0" name=""/>
        <dsp:cNvSpPr/>
      </dsp:nvSpPr>
      <dsp:spPr>
        <a:xfrm>
          <a:off x="8375584" y="280863"/>
          <a:ext cx="2537086" cy="152225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110000"/>
            </a:lnSpc>
            <a:spcBef>
              <a:spcPct val="0"/>
            </a:spcBef>
            <a:spcAft>
              <a:spcPct val="35000"/>
            </a:spcAft>
            <a:buNone/>
          </a:pPr>
          <a:r>
            <a:rPr lang="en-US" sz="2600" kern="1200" dirty="0"/>
            <a:t>Health education and </a:t>
          </a:r>
          <a:r>
            <a:rPr lang="en-US" sz="2600" kern="1200" dirty="0">
              <a:latin typeface="The Serif Hand Black"/>
            </a:rPr>
            <a:t>behavior change</a:t>
          </a:r>
          <a:r>
            <a:rPr lang="en-US" sz="2600" kern="1200" dirty="0"/>
            <a:t> communication.</a:t>
          </a:r>
        </a:p>
      </dsp:txBody>
      <dsp:txXfrm>
        <a:off x="8375584" y="280863"/>
        <a:ext cx="2537086" cy="1522252"/>
      </dsp:txXfrm>
    </dsp:sp>
    <dsp:sp modelId="{CEC993A2-7499-4B4B-B36F-EADAB90512F5}">
      <dsp:nvSpPr>
        <dsp:cNvPr id="0" name=""/>
        <dsp:cNvSpPr/>
      </dsp:nvSpPr>
      <dsp:spPr>
        <a:xfrm>
          <a:off x="3198" y="2056824"/>
          <a:ext cx="2537086" cy="152225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10000"/>
            </a:lnSpc>
            <a:spcBef>
              <a:spcPct val="0"/>
            </a:spcBef>
            <a:spcAft>
              <a:spcPct val="35000"/>
            </a:spcAft>
            <a:buNone/>
          </a:pPr>
          <a:r>
            <a:rPr lang="en-US" sz="2600" kern="1200" dirty="0"/>
            <a:t>Other national health </a:t>
          </a:r>
          <a:r>
            <a:rPr lang="en-US" sz="2600" kern="1200" dirty="0">
              <a:latin typeface="The Serif Hand Black"/>
            </a:rPr>
            <a:t>programmes</a:t>
          </a:r>
          <a:endParaRPr lang="en-US" sz="2600" kern="1200" dirty="0"/>
        </a:p>
      </dsp:txBody>
      <dsp:txXfrm>
        <a:off x="3198" y="2056824"/>
        <a:ext cx="2537086" cy="1522252"/>
      </dsp:txXfrm>
    </dsp:sp>
    <dsp:sp modelId="{2AB3A98F-935D-47AC-ADD9-F7053D493E5C}">
      <dsp:nvSpPr>
        <dsp:cNvPr id="0" name=""/>
        <dsp:cNvSpPr/>
      </dsp:nvSpPr>
      <dsp:spPr>
        <a:xfrm>
          <a:off x="2793993" y="2056824"/>
          <a:ext cx="2537086" cy="15222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10000"/>
            </a:lnSpc>
            <a:spcBef>
              <a:spcPct val="0"/>
            </a:spcBef>
            <a:spcAft>
              <a:spcPct val="35000"/>
            </a:spcAft>
            <a:buNone/>
          </a:pPr>
          <a:r>
            <a:rPr lang="en-US" sz="2600" kern="1200" dirty="0"/>
            <a:t>Referral services</a:t>
          </a:r>
        </a:p>
      </dsp:txBody>
      <dsp:txXfrm>
        <a:off x="2793993" y="2056824"/>
        <a:ext cx="2537086" cy="1522252"/>
      </dsp:txXfrm>
    </dsp:sp>
    <dsp:sp modelId="{3CA36F1D-D5F5-49E8-BBDE-7076EC7E4EDA}">
      <dsp:nvSpPr>
        <dsp:cNvPr id="0" name=""/>
        <dsp:cNvSpPr/>
      </dsp:nvSpPr>
      <dsp:spPr>
        <a:xfrm>
          <a:off x="5584788" y="2056824"/>
          <a:ext cx="2537086" cy="152225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10000"/>
            </a:lnSpc>
            <a:spcBef>
              <a:spcPct val="0"/>
            </a:spcBef>
            <a:spcAft>
              <a:spcPct val="35000"/>
            </a:spcAft>
            <a:buNone/>
          </a:pPr>
          <a:r>
            <a:rPr lang="en-US" sz="2600" kern="1200" dirty="0"/>
            <a:t>Training</a:t>
          </a:r>
        </a:p>
      </dsp:txBody>
      <dsp:txXfrm>
        <a:off x="5584788" y="2056824"/>
        <a:ext cx="2537086" cy="1522252"/>
      </dsp:txXfrm>
    </dsp:sp>
    <dsp:sp modelId="{78B13A6C-3617-4C33-9BF5-554BF24516C4}">
      <dsp:nvSpPr>
        <dsp:cNvPr id="0" name=""/>
        <dsp:cNvSpPr/>
      </dsp:nvSpPr>
      <dsp:spPr>
        <a:xfrm>
          <a:off x="8375584" y="2056824"/>
          <a:ext cx="2537086" cy="152225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10000"/>
            </a:lnSpc>
            <a:spcBef>
              <a:spcPct val="0"/>
            </a:spcBef>
            <a:spcAft>
              <a:spcPct val="35000"/>
            </a:spcAft>
            <a:buNone/>
          </a:pPr>
          <a:r>
            <a:rPr lang="en-US" sz="2600" kern="1200" dirty="0"/>
            <a:t>Basic laboratory services</a:t>
          </a:r>
        </a:p>
      </dsp:txBody>
      <dsp:txXfrm>
        <a:off x="8375584" y="2056824"/>
        <a:ext cx="2537086" cy="15222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pPr/>
              <a:t>14/3/2022</a:t>
            </a:fld>
            <a:endParaRPr lang="en-US" dirty="0"/>
          </a:p>
        </p:txBody>
      </p:sp>
      <p:sp>
        <p:nvSpPr>
          <p:cNvPr id="5" name="Footer Placeholder 4">
            <a:extLst>
              <a:ext uri="{FF2B5EF4-FFF2-40B4-BE49-F238E27FC236}">
                <a16:creationId xmlns=""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 xmlns:p14="http://schemas.microsoft.com/office/powerpoint/2010/main" val="137988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5" name="Footer Placeholder 4">
            <a:extLst>
              <a:ext uri="{FF2B5EF4-FFF2-40B4-BE49-F238E27FC236}">
                <a16:creationId xmlns=""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 xmlns:p14="http://schemas.microsoft.com/office/powerpoint/2010/main" val="54470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5" name="Footer Placeholder 4">
            <a:extLst>
              <a:ext uri="{FF2B5EF4-FFF2-40B4-BE49-F238E27FC236}">
                <a16:creationId xmlns=""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 xmlns:p14="http://schemas.microsoft.com/office/powerpoint/2010/main" val="395579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5" name="Footer Placeholder 4">
            <a:extLst>
              <a:ext uri="{FF2B5EF4-FFF2-40B4-BE49-F238E27FC236}">
                <a16:creationId xmlns=""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7" descr="Tag=AccentColor&#10;Flavor=Light&#10;Target=FillAndLine">
            <a:extLst>
              <a:ext uri="{FF2B5EF4-FFF2-40B4-BE49-F238E27FC236}">
                <a16:creationId xmlns=""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1889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5" name="Footer Placeholder 4">
            <a:extLst>
              <a:ext uri="{FF2B5EF4-FFF2-40B4-BE49-F238E27FC236}">
                <a16:creationId xmlns=""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7" name="Rectangle 6" descr="Tag=AccentColor&#10;Flavor=Light&#10;Target=FillAndLine">
            <a:extLst>
              <a:ext uri="{FF2B5EF4-FFF2-40B4-BE49-F238E27FC236}">
                <a16:creationId xmlns=""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398353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6" name="Footer Placeholder 5">
            <a:extLst>
              <a:ext uri="{FF2B5EF4-FFF2-40B4-BE49-F238E27FC236}">
                <a16:creationId xmlns=""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9" name="Rectangle 8" descr="Tag=AccentColor&#10;Flavor=Light&#10;Target=FillAndLine">
            <a:extLst>
              <a:ext uri="{FF2B5EF4-FFF2-40B4-BE49-F238E27FC236}">
                <a16:creationId xmlns=""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199361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8" name="Footer Placeholder 7">
            <a:extLst>
              <a:ext uri="{FF2B5EF4-FFF2-40B4-BE49-F238E27FC236}">
                <a16:creationId xmlns=""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11" name="Rectangle 10" descr="Tag=AccentColor&#10;Flavor=Light&#10;Target=FillAndLine">
            <a:extLst>
              <a:ext uri="{FF2B5EF4-FFF2-40B4-BE49-F238E27FC236}">
                <a16:creationId xmlns=""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427386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4" name="Footer Placeholder 3">
            <a:extLst>
              <a:ext uri="{FF2B5EF4-FFF2-40B4-BE49-F238E27FC236}">
                <a16:creationId xmlns=""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6" name="Rectangle 6" descr="Tag=AccentColor&#10;Flavor=Light&#10;Target=FillAndLine">
            <a:extLst>
              <a:ext uri="{FF2B5EF4-FFF2-40B4-BE49-F238E27FC236}">
                <a16:creationId xmlns=""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 xmlns:p14="http://schemas.microsoft.com/office/powerpoint/2010/main" val="147848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3" name="Footer Placeholder 2">
            <a:extLst>
              <a:ext uri="{FF2B5EF4-FFF2-40B4-BE49-F238E27FC236}">
                <a16:creationId xmlns=""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pPr/>
              <a:t>‹#›</a:t>
            </a:fld>
            <a:endParaRPr lang="en-US"/>
          </a:p>
        </p:txBody>
      </p:sp>
    </p:spTree>
    <p:extLst>
      <p:ext uri="{BB962C8B-B14F-4D97-AF65-F5344CB8AC3E}">
        <p14:creationId xmlns="" xmlns:p14="http://schemas.microsoft.com/office/powerpoint/2010/main" val="4248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6" name="Footer Placeholder 5">
            <a:extLst>
              <a:ext uri="{FF2B5EF4-FFF2-40B4-BE49-F238E27FC236}">
                <a16:creationId xmlns=""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6" descr="Tag=AccentColor&#10;Flavor=Light&#10;Target=FillAndLine">
            <a:extLst>
              <a:ext uri="{FF2B5EF4-FFF2-40B4-BE49-F238E27FC236}">
                <a16:creationId xmlns=""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1626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pPr/>
              <a:t>14/3/2022</a:t>
            </a:fld>
            <a:endParaRPr lang="en-US"/>
          </a:p>
        </p:txBody>
      </p:sp>
      <p:sp>
        <p:nvSpPr>
          <p:cNvPr id="6" name="Footer Placeholder 5">
            <a:extLst>
              <a:ext uri="{FF2B5EF4-FFF2-40B4-BE49-F238E27FC236}">
                <a16:creationId xmlns=""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pPr/>
              <a:t>‹#›</a:t>
            </a:fld>
            <a:endParaRPr lang="en-US"/>
          </a:p>
        </p:txBody>
      </p:sp>
      <p:sp>
        <p:nvSpPr>
          <p:cNvPr id="8" name="Rectangle 6" descr="Tag=AccentColor&#10;Flavor=Light&#10;Target=FillAndLine">
            <a:extLst>
              <a:ext uri="{FF2B5EF4-FFF2-40B4-BE49-F238E27FC236}">
                <a16:creationId xmlns=""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07414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pPr/>
              <a:t>14/3/2022</a:t>
            </a:fld>
            <a:endParaRPr lang="en-US" dirty="0"/>
          </a:p>
        </p:txBody>
      </p:sp>
      <p:sp>
        <p:nvSpPr>
          <p:cNvPr id="5" name="Footer Placeholder 4">
            <a:extLst>
              <a:ext uri="{FF2B5EF4-FFF2-40B4-BE49-F238E27FC236}">
                <a16:creationId xmlns=""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pPr/>
              <a:t>‹#›</a:t>
            </a:fld>
            <a:endParaRPr lang="en-US" dirty="0"/>
          </a:p>
        </p:txBody>
      </p:sp>
    </p:spTree>
    <p:extLst>
      <p:ext uri="{BB962C8B-B14F-4D97-AF65-F5344CB8AC3E}">
        <p14:creationId xmlns="" xmlns:p14="http://schemas.microsoft.com/office/powerpoint/2010/main" val="216676635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Primary_Health_Centre_(Ind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 xmlns:a16="http://schemas.microsoft.com/office/drawing/2014/main" id="{ED8E54F9-849C-4865-8C5E-FD967B81D7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8">
            <a:extLst>
              <a:ext uri="{FF2B5EF4-FFF2-40B4-BE49-F238E27FC236}">
                <a16:creationId xmlns="" xmlns:a16="http://schemas.microsoft.com/office/drawing/2014/main" id="{391AE6B3-1D2D-4C67-A4DB-888635B527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p:txBody>
          <a:bodyPr>
            <a:normAutofit/>
          </a:bodyPr>
          <a:lstStyle/>
          <a:p>
            <a:pPr algn="ctr"/>
            <a:r>
              <a:rPr lang="en-US" sz="8800" b="1" dirty="0">
                <a:solidFill>
                  <a:srgbClr val="FFFFFF"/>
                </a:solidFill>
                <a:latin typeface="Arial Nova Cond"/>
                <a:cs typeface="Calibri Light"/>
              </a:rPr>
              <a:t>PRIMARY HEALTH CENTER</a:t>
            </a:r>
            <a:endParaRPr lang="en-US" sz="8800" b="1" dirty="0">
              <a:solidFill>
                <a:srgbClr val="FFFFFF"/>
              </a:solidFill>
              <a:latin typeface="Arial Nova Cond"/>
            </a:endParaRPr>
          </a:p>
        </p:txBody>
      </p:sp>
      <p:sp>
        <p:nvSpPr>
          <p:cNvPr id="6" name="Subtitle 5"/>
          <p:cNvSpPr>
            <a:spLocks noGrp="1"/>
          </p:cNvSpPr>
          <p:nvPr>
            <p:ph type="subTitle" idx="1"/>
          </p:nvPr>
        </p:nvSpPr>
        <p:spPr/>
        <p:txBody>
          <a:bodyPr>
            <a:normAutofit lnSpcReduction="10000"/>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
        <p:nvSpPr>
          <p:cNvPr id="17" name="Rectangle 6">
            <a:extLst>
              <a:ext uri="{FF2B5EF4-FFF2-40B4-BE49-F238E27FC236}">
                <a16:creationId xmlns="" xmlns:a16="http://schemas.microsoft.com/office/drawing/2014/main" id="{08FD86A2-82CE-48F4-B78A-8B9CA7BA2CC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27FF362-FC97-4BF5-949B-D4ADFA26E4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77BDD235-EFB4-4EC1-8CC6-DD10A65F278D}"/>
              </a:ext>
            </a:extLst>
          </p:cNvPr>
          <p:cNvSpPr>
            <a:spLocks noGrp="1"/>
          </p:cNvSpPr>
          <p:nvPr>
            <p:ph type="title"/>
          </p:nvPr>
        </p:nvSpPr>
        <p:spPr>
          <a:xfrm>
            <a:off x="333247" y="966847"/>
            <a:ext cx="4875411" cy="929565"/>
          </a:xfrm>
        </p:spPr>
        <p:txBody>
          <a:bodyPr anchor="t">
            <a:normAutofit/>
          </a:bodyPr>
          <a:lstStyle/>
          <a:p>
            <a:r>
              <a:rPr lang="en-US" dirty="0">
                <a:solidFill>
                  <a:schemeClr val="bg1"/>
                </a:solidFill>
                <a:latin typeface="Times New Roman"/>
                <a:cs typeface="Times New Roman"/>
              </a:rPr>
              <a:t>REFERENCES</a:t>
            </a:r>
          </a:p>
        </p:txBody>
      </p:sp>
      <p:sp>
        <p:nvSpPr>
          <p:cNvPr id="3" name="Content Placeholder 2">
            <a:extLst>
              <a:ext uri="{FF2B5EF4-FFF2-40B4-BE49-F238E27FC236}">
                <a16:creationId xmlns="" xmlns:a16="http://schemas.microsoft.com/office/drawing/2014/main" id="{B906A9E6-AF9F-45E3-9133-7F16189161B4}"/>
              </a:ext>
            </a:extLst>
          </p:cNvPr>
          <p:cNvSpPr>
            <a:spLocks noGrp="1"/>
          </p:cNvSpPr>
          <p:nvPr>
            <p:ph idx="1"/>
          </p:nvPr>
        </p:nvSpPr>
        <p:spPr>
          <a:xfrm>
            <a:off x="5998307" y="1331700"/>
            <a:ext cx="5254754" cy="2910955"/>
          </a:xfrm>
        </p:spPr>
        <p:txBody>
          <a:bodyPr vert="horz" lIns="91440" tIns="45720" rIns="91440" bIns="45720" rtlCol="0" anchor="t">
            <a:normAutofit/>
          </a:bodyPr>
          <a:lstStyle/>
          <a:p>
            <a:r>
              <a:rPr lang="en-US" sz="2400" dirty="0">
                <a:latin typeface="Times New Roman"/>
                <a:ea typeface="+mn-lt"/>
                <a:cs typeface="+mn-lt"/>
              </a:rPr>
              <a:t>Park. K, 2015, Park's Textbook Of Preventive And Social Medicine, 23 ed, 904-906.</a:t>
            </a:r>
          </a:p>
          <a:p>
            <a:r>
              <a:rPr lang="en-US" sz="2400" dirty="0">
                <a:latin typeface="Times New Roman"/>
                <a:ea typeface="+mn-lt"/>
                <a:cs typeface="+mn-lt"/>
                <a:hlinkClick r:id="rId2"/>
              </a:rPr>
              <a:t>https://en.wikipedia.org/wiki/Primary_Health_Centre_(India</a:t>
            </a:r>
            <a:r>
              <a:rPr lang="en-US" sz="2400" dirty="0">
                <a:latin typeface="Times New Roman"/>
                <a:ea typeface="+mn-lt"/>
                <a:cs typeface="+mn-lt"/>
              </a:rPr>
              <a:t>) / access on 09. 03. 22</a:t>
            </a:r>
            <a:endParaRPr lang="en-US" sz="2400" dirty="0">
              <a:latin typeface="Times New Roman"/>
            </a:endParaRPr>
          </a:p>
        </p:txBody>
      </p:sp>
    </p:spTree>
    <p:extLst>
      <p:ext uri="{BB962C8B-B14F-4D97-AF65-F5344CB8AC3E}">
        <p14:creationId xmlns="" xmlns:p14="http://schemas.microsoft.com/office/powerpoint/2010/main" val="51847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27FF362-FC97-4BF5-949B-D4ADFA26E4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1F768934-B029-4A4D-A42D-060CF44EBBE7}"/>
              </a:ext>
            </a:extLst>
          </p:cNvPr>
          <p:cNvSpPr>
            <a:spLocks noGrp="1"/>
          </p:cNvSpPr>
          <p:nvPr>
            <p:ph type="title"/>
          </p:nvPr>
        </p:nvSpPr>
        <p:spPr>
          <a:xfrm>
            <a:off x="841246" y="673770"/>
            <a:ext cx="3183907" cy="1137101"/>
          </a:xfrm>
        </p:spPr>
        <p:txBody>
          <a:bodyPr anchor="t">
            <a:normAutofit fontScale="90000"/>
          </a:bodyPr>
          <a:lstStyle/>
          <a:p>
            <a:r>
              <a:rPr lang="en-US" sz="6600" dirty="0">
                <a:solidFill>
                  <a:schemeClr val="bg1"/>
                </a:solidFill>
              </a:rPr>
              <a:t>INTRODUCTION</a:t>
            </a:r>
          </a:p>
        </p:txBody>
      </p:sp>
      <p:sp>
        <p:nvSpPr>
          <p:cNvPr id="3" name="Content Placeholder 2">
            <a:extLst>
              <a:ext uri="{FF2B5EF4-FFF2-40B4-BE49-F238E27FC236}">
                <a16:creationId xmlns="" xmlns:a16="http://schemas.microsoft.com/office/drawing/2014/main" id="{71786968-9D42-4E56-B746-712947A0729D}"/>
              </a:ext>
            </a:extLst>
          </p:cNvPr>
          <p:cNvSpPr>
            <a:spLocks noGrp="1"/>
          </p:cNvSpPr>
          <p:nvPr>
            <p:ph idx="1"/>
          </p:nvPr>
        </p:nvSpPr>
        <p:spPr>
          <a:xfrm>
            <a:off x="5920153" y="882315"/>
            <a:ext cx="5801830" cy="5695185"/>
          </a:xfrm>
        </p:spPr>
        <p:txBody>
          <a:bodyPr vert="horz" lIns="91440" tIns="45720" rIns="91440" bIns="45720" rtlCol="0" anchor="t">
            <a:normAutofit/>
          </a:bodyPr>
          <a:lstStyle/>
          <a:p>
            <a:r>
              <a:rPr lang="en-US" dirty="0">
                <a:latin typeface="Times New Roman"/>
                <a:ea typeface="+mn-lt"/>
                <a:cs typeface="+mn-lt"/>
              </a:rPr>
              <a:t>Primary health centers are the corner stone of rural health services.</a:t>
            </a:r>
          </a:p>
          <a:p>
            <a:r>
              <a:rPr lang="en-US" dirty="0">
                <a:latin typeface="Times New Roman"/>
                <a:ea typeface="+mn-lt"/>
                <a:cs typeface="+mn-lt"/>
              </a:rPr>
              <a:t>It act as a referral unit for 6 sub centers and refer out cases to CHCs.</a:t>
            </a:r>
          </a:p>
          <a:p>
            <a:r>
              <a:rPr lang="en-US" dirty="0">
                <a:latin typeface="Times New Roman"/>
                <a:ea typeface="+mn-lt"/>
                <a:cs typeface="+mn-lt"/>
              </a:rPr>
              <a:t>It covers a population of 30,000 in plain area and 20,000 in hilly and tribal area. </a:t>
            </a:r>
            <a:endParaRPr lang="en-US">
              <a:latin typeface="Times New Roman"/>
              <a:ea typeface="+mn-lt"/>
              <a:cs typeface="+mn-lt"/>
            </a:endParaRPr>
          </a:p>
          <a:p>
            <a:r>
              <a:rPr lang="en-US" dirty="0">
                <a:latin typeface="Times New Roman"/>
                <a:ea typeface="+mn-lt"/>
                <a:cs typeface="+mn-lt"/>
              </a:rPr>
              <a:t>There are 4-6 beds for patients and some diagnostic facilities are also available.</a:t>
            </a:r>
            <a:endParaRPr lang="en-US">
              <a:latin typeface="Times New Roman"/>
            </a:endParaRPr>
          </a:p>
        </p:txBody>
      </p:sp>
    </p:spTree>
    <p:extLst>
      <p:ext uri="{BB962C8B-B14F-4D97-AF65-F5344CB8AC3E}">
        <p14:creationId xmlns="" xmlns:p14="http://schemas.microsoft.com/office/powerpoint/2010/main" val="366991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27FF362-FC97-4BF5-949B-D4ADFA26E4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0980062F-AE12-4472-B0B6-696FDA7508A3}"/>
              </a:ext>
            </a:extLst>
          </p:cNvPr>
          <p:cNvSpPr>
            <a:spLocks noGrp="1"/>
          </p:cNvSpPr>
          <p:nvPr>
            <p:ph type="title"/>
          </p:nvPr>
        </p:nvSpPr>
        <p:spPr>
          <a:xfrm>
            <a:off x="841246" y="673770"/>
            <a:ext cx="3644489" cy="2414488"/>
          </a:xfrm>
        </p:spPr>
        <p:txBody>
          <a:bodyPr anchor="t">
            <a:normAutofit/>
          </a:bodyPr>
          <a:lstStyle/>
          <a:p>
            <a:r>
              <a:rPr lang="en-US" sz="6600">
                <a:solidFill>
                  <a:schemeClr val="bg1"/>
                </a:solidFill>
              </a:rPr>
              <a:t>DEFINITION</a:t>
            </a:r>
          </a:p>
        </p:txBody>
      </p:sp>
      <p:sp>
        <p:nvSpPr>
          <p:cNvPr id="3" name="Content Placeholder 2">
            <a:extLst>
              <a:ext uri="{FF2B5EF4-FFF2-40B4-BE49-F238E27FC236}">
                <a16:creationId xmlns="" xmlns:a16="http://schemas.microsoft.com/office/drawing/2014/main" id="{3EF38BDA-4986-48DF-B9AD-C7AA0AE63063}"/>
              </a:ext>
            </a:extLst>
          </p:cNvPr>
          <p:cNvSpPr>
            <a:spLocks noGrp="1"/>
          </p:cNvSpPr>
          <p:nvPr>
            <p:ph idx="1"/>
          </p:nvPr>
        </p:nvSpPr>
        <p:spPr>
          <a:xfrm>
            <a:off x="5959230" y="1321930"/>
            <a:ext cx="5899523" cy="4855032"/>
          </a:xfrm>
        </p:spPr>
        <p:txBody>
          <a:bodyPr vert="horz" lIns="91440" tIns="45720" rIns="91440" bIns="45720" rtlCol="0" anchor="t">
            <a:normAutofit/>
          </a:bodyPr>
          <a:lstStyle/>
          <a:p>
            <a:pPr>
              <a:lnSpc>
                <a:spcPct val="100000"/>
              </a:lnSpc>
            </a:pPr>
            <a:r>
              <a:rPr lang="en-US" dirty="0">
                <a:latin typeface="Times New Roman"/>
                <a:ea typeface="+mn-lt"/>
                <a:cs typeface="+mn-lt"/>
              </a:rPr>
              <a:t>The primary health center (PHC) is the basic structural and functional unit of the public health services in developing countries, to provide accessible, affordable, and available primary health care to people.</a:t>
            </a:r>
            <a:endParaRPr lang="en-US">
              <a:latin typeface="Times New Roman"/>
              <a:ea typeface="+mn-lt"/>
              <a:cs typeface="+mn-lt"/>
            </a:endParaRPr>
          </a:p>
          <a:p>
            <a:pPr marL="0" indent="0">
              <a:lnSpc>
                <a:spcPct val="100000"/>
              </a:lnSpc>
              <a:buNone/>
            </a:pPr>
            <a:r>
              <a:rPr lang="en-US" dirty="0">
                <a:latin typeface="Times New Roman"/>
                <a:ea typeface="+mn-lt"/>
                <a:cs typeface="+mn-lt"/>
              </a:rPr>
              <a:t>                  OR</a:t>
            </a:r>
          </a:p>
          <a:p>
            <a:pPr>
              <a:lnSpc>
                <a:spcPct val="100000"/>
              </a:lnSpc>
            </a:pPr>
            <a:r>
              <a:rPr lang="en-US" dirty="0">
                <a:latin typeface="Times New Roman"/>
                <a:ea typeface="+mn-lt"/>
                <a:cs typeface="+mn-lt"/>
              </a:rPr>
              <a:t>"Primary health centers sometimes referred to as public health centers"</a:t>
            </a:r>
            <a:endParaRPr lang="en-US" dirty="0">
              <a:latin typeface="Times New Roman"/>
            </a:endParaRPr>
          </a:p>
        </p:txBody>
      </p:sp>
    </p:spTree>
    <p:extLst>
      <p:ext uri="{BB962C8B-B14F-4D97-AF65-F5344CB8AC3E}">
        <p14:creationId xmlns="" xmlns:p14="http://schemas.microsoft.com/office/powerpoint/2010/main" val="68684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7DD066-8F26-47B1-9B4B-7F98BA7B3009}"/>
              </a:ext>
            </a:extLst>
          </p:cNvPr>
          <p:cNvSpPr>
            <a:spLocks noGrp="1"/>
          </p:cNvSpPr>
          <p:nvPr>
            <p:ph type="title"/>
          </p:nvPr>
        </p:nvSpPr>
        <p:spPr/>
        <p:txBody>
          <a:bodyPr/>
          <a:lstStyle/>
          <a:p>
            <a:r>
              <a:rPr lang="en-US" b="1" dirty="0"/>
              <a:t>GOALS AND PRINCIPLES</a:t>
            </a:r>
          </a:p>
        </p:txBody>
      </p:sp>
      <p:graphicFrame>
        <p:nvGraphicFramePr>
          <p:cNvPr id="9" name="Content Placeholder 2">
            <a:extLst>
              <a:ext uri="{FF2B5EF4-FFF2-40B4-BE49-F238E27FC236}">
                <a16:creationId xmlns="" xmlns:a16="http://schemas.microsoft.com/office/drawing/2014/main" id="{75DE4091-88E3-1F7A-7C29-3D8B73B06280}"/>
              </a:ext>
            </a:extLst>
          </p:cNvPr>
          <p:cNvGraphicFramePr>
            <a:graphicFrameLocks noGrp="1"/>
          </p:cNvGraphicFramePr>
          <p:nvPr>
            <p:ph idx="1"/>
          </p:nvPr>
        </p:nvGraphicFramePr>
        <p:xfrm>
          <a:off x="838200" y="1929384"/>
          <a:ext cx="105156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49317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27FF362-FC97-4BF5-949B-D4ADFA26E4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 xmlns:a16="http://schemas.microsoft.com/office/drawing/2014/main" id="{BEE04F63-DA33-4E8C-9641-9896AD4B4022}"/>
              </a:ext>
            </a:extLst>
          </p:cNvPr>
          <p:cNvSpPr>
            <a:spLocks noGrp="1"/>
          </p:cNvSpPr>
          <p:nvPr>
            <p:ph type="title"/>
          </p:nvPr>
        </p:nvSpPr>
        <p:spPr>
          <a:xfrm>
            <a:off x="167170" y="673770"/>
            <a:ext cx="5520180" cy="1046796"/>
          </a:xfrm>
        </p:spPr>
        <p:txBody>
          <a:bodyPr anchor="t">
            <a:normAutofit fontScale="90000"/>
          </a:bodyPr>
          <a:lstStyle/>
          <a:p>
            <a:r>
              <a:rPr lang="en-US" sz="6600" dirty="0">
                <a:solidFill>
                  <a:schemeClr val="bg1"/>
                </a:solidFill>
                <a:latin typeface="Times New Roman"/>
                <a:cs typeface="Times New Roman"/>
              </a:rPr>
              <a:t>OBJECTIVES</a:t>
            </a:r>
          </a:p>
        </p:txBody>
      </p:sp>
      <p:sp>
        <p:nvSpPr>
          <p:cNvPr id="3" name="Content Placeholder 2">
            <a:extLst>
              <a:ext uri="{FF2B5EF4-FFF2-40B4-BE49-F238E27FC236}">
                <a16:creationId xmlns="" xmlns:a16="http://schemas.microsoft.com/office/drawing/2014/main" id="{2B4A8C88-B37B-44C8-B145-CF0A1C070CC0}"/>
              </a:ext>
            </a:extLst>
          </p:cNvPr>
          <p:cNvSpPr>
            <a:spLocks noGrp="1"/>
          </p:cNvSpPr>
          <p:nvPr>
            <p:ph idx="1"/>
          </p:nvPr>
        </p:nvSpPr>
        <p:spPr>
          <a:xfrm>
            <a:off x="6095999" y="882315"/>
            <a:ext cx="5879984" cy="5294647"/>
          </a:xfrm>
        </p:spPr>
        <p:txBody>
          <a:bodyPr vert="horz" lIns="91440" tIns="45720" rIns="91440" bIns="45720" rtlCol="0" anchor="t">
            <a:normAutofit/>
          </a:bodyPr>
          <a:lstStyle/>
          <a:p>
            <a:r>
              <a:rPr lang="en-US" dirty="0">
                <a:latin typeface="Times New Roman"/>
                <a:ea typeface="+mn-lt"/>
                <a:cs typeface="+mn-lt"/>
              </a:rPr>
              <a:t>To provide comprehensive primary health care to the community at PHCs. </a:t>
            </a:r>
          </a:p>
          <a:p>
            <a:r>
              <a:rPr lang="en-US" dirty="0">
                <a:latin typeface="Times New Roman"/>
                <a:ea typeface="+mn-lt"/>
                <a:cs typeface="+mn-lt"/>
              </a:rPr>
              <a:t>To achieve and maintain an acceptable standards of quality of care.</a:t>
            </a:r>
          </a:p>
          <a:p>
            <a:r>
              <a:rPr lang="en-US" dirty="0">
                <a:latin typeface="Times New Roman"/>
                <a:ea typeface="+mn-lt"/>
                <a:cs typeface="+mn-lt"/>
              </a:rPr>
              <a:t>To make the services more responsive and sensitive to the need of the community.</a:t>
            </a:r>
            <a:endParaRPr lang="en-US">
              <a:latin typeface="Times New Roman"/>
            </a:endParaRPr>
          </a:p>
        </p:txBody>
      </p:sp>
    </p:spTree>
    <p:extLst>
      <p:ext uri="{BB962C8B-B14F-4D97-AF65-F5344CB8AC3E}">
        <p14:creationId xmlns="" xmlns:p14="http://schemas.microsoft.com/office/powerpoint/2010/main" val="374298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5">
            <a:extLst>
              <a:ext uri="{FF2B5EF4-FFF2-40B4-BE49-F238E27FC236}">
                <a16:creationId xmlns="" xmlns:a16="http://schemas.microsoft.com/office/drawing/2014/main" id="{777A147A-9ED8-46B4-8660-1B3C2AA880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C66E187-61CD-4A7C-B3CC-CC81EC0F1A14}"/>
              </a:ext>
            </a:extLst>
          </p:cNvPr>
          <p:cNvSpPr>
            <a:spLocks noGrp="1"/>
          </p:cNvSpPr>
          <p:nvPr>
            <p:ph type="title"/>
          </p:nvPr>
        </p:nvSpPr>
        <p:spPr>
          <a:xfrm>
            <a:off x="899863" y="1310640"/>
            <a:ext cx="3751693" cy="3643767"/>
          </a:xfrm>
        </p:spPr>
        <p:txBody>
          <a:bodyPr>
            <a:normAutofit/>
          </a:bodyPr>
          <a:lstStyle/>
          <a:p>
            <a:r>
              <a:rPr lang="en-US" sz="6000" dirty="0">
                <a:latin typeface="Times New Roman"/>
                <a:cs typeface="Times New Roman"/>
              </a:rPr>
              <a:t>MAIN FOCUS</a:t>
            </a:r>
          </a:p>
        </p:txBody>
      </p:sp>
      <p:sp>
        <p:nvSpPr>
          <p:cNvPr id="44" name="Rectangle 6">
            <a:extLst>
              <a:ext uri="{FF2B5EF4-FFF2-40B4-BE49-F238E27FC236}">
                <a16:creationId xmlns="" xmlns:a16="http://schemas.microsoft.com/office/drawing/2014/main" id="{5D6C15A0-C087-4593-8414-2B4EC1CD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a:extLst>
              <a:ext uri="{FF2B5EF4-FFF2-40B4-BE49-F238E27FC236}">
                <a16:creationId xmlns="" xmlns:a16="http://schemas.microsoft.com/office/drawing/2014/main" id="{AB44C72C-4E66-489A-9D09-613E67462956}"/>
              </a:ext>
            </a:extLst>
          </p:cNvPr>
          <p:cNvSpPr>
            <a:spLocks noGrp="1"/>
          </p:cNvSpPr>
          <p:nvPr>
            <p:ph idx="1"/>
          </p:nvPr>
        </p:nvSpPr>
        <p:spPr>
          <a:xfrm>
            <a:off x="5298595" y="552091"/>
            <a:ext cx="6052158" cy="5431536"/>
          </a:xfrm>
        </p:spPr>
        <p:txBody>
          <a:bodyPr vert="horz" lIns="91440" tIns="45720" rIns="91440" bIns="45720" rtlCol="0" anchor="ctr">
            <a:normAutofit/>
          </a:bodyPr>
          <a:lstStyle/>
          <a:p>
            <a:r>
              <a:rPr lang="en-US" dirty="0">
                <a:latin typeface="Times New Roman"/>
                <a:cs typeface="Times New Roman"/>
              </a:rPr>
              <a:t>Infant immunization program</a:t>
            </a:r>
          </a:p>
          <a:p>
            <a:r>
              <a:rPr lang="en-US" dirty="0">
                <a:latin typeface="Times New Roman"/>
                <a:cs typeface="Times New Roman"/>
              </a:rPr>
              <a:t>Anti-epidemic programs</a:t>
            </a:r>
          </a:p>
          <a:p>
            <a:r>
              <a:rPr lang="en-US" dirty="0">
                <a:latin typeface="Times New Roman"/>
                <a:cs typeface="Times New Roman"/>
              </a:rPr>
              <a:t>Birth control programs</a:t>
            </a:r>
          </a:p>
          <a:p>
            <a:r>
              <a:rPr lang="en-US" dirty="0">
                <a:latin typeface="Times New Roman"/>
                <a:cs typeface="Times New Roman"/>
              </a:rPr>
              <a:t>Pregnancy and related care</a:t>
            </a:r>
          </a:p>
        </p:txBody>
      </p:sp>
    </p:spTree>
    <p:extLst>
      <p:ext uri="{BB962C8B-B14F-4D97-AF65-F5344CB8AC3E}">
        <p14:creationId xmlns="" xmlns:p14="http://schemas.microsoft.com/office/powerpoint/2010/main" val="11987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4CC7C4-F5BC-478E-8EF0-7982054855B4}"/>
              </a:ext>
            </a:extLst>
          </p:cNvPr>
          <p:cNvSpPr>
            <a:spLocks noGrp="1"/>
          </p:cNvSpPr>
          <p:nvPr>
            <p:ph type="title"/>
          </p:nvPr>
        </p:nvSpPr>
        <p:spPr/>
        <p:txBody>
          <a:bodyPr>
            <a:normAutofit/>
          </a:bodyPr>
          <a:lstStyle/>
          <a:p>
            <a:r>
              <a:rPr lang="en-US" sz="4000" dirty="0">
                <a:latin typeface="Times New Roman"/>
                <a:cs typeface="Times New Roman"/>
              </a:rPr>
              <a:t>FUNCTIONS OF PHC</a:t>
            </a:r>
            <a:endParaRPr lang="en-IN" sz="4000" dirty="0"/>
          </a:p>
        </p:txBody>
      </p:sp>
      <p:sp>
        <p:nvSpPr>
          <p:cNvPr id="3" name="Content Placeholder 2">
            <a:extLst>
              <a:ext uri="{FF2B5EF4-FFF2-40B4-BE49-F238E27FC236}">
                <a16:creationId xmlns="" xmlns:a16="http://schemas.microsoft.com/office/drawing/2014/main" id="{356B5767-B652-4D2A-8B40-52E84E7D5221}"/>
              </a:ext>
            </a:extLst>
          </p:cNvPr>
          <p:cNvSpPr>
            <a:spLocks noGrp="1"/>
          </p:cNvSpPr>
          <p:nvPr>
            <p:ph idx="1"/>
          </p:nvPr>
        </p:nvSpPr>
        <p:spPr>
          <a:xfrm>
            <a:off x="838200" y="1929384"/>
            <a:ext cx="10515600" cy="4928616"/>
          </a:xfrm>
        </p:spPr>
        <p:txBody>
          <a:bodyPr>
            <a:normAutofit/>
          </a:bodyPr>
          <a:lstStyle/>
          <a:p>
            <a:pPr lvl="0" rtl="0"/>
            <a:r>
              <a:rPr lang="en-US" sz="2200" dirty="0">
                <a:latin typeface="Times New Roman" panose="02020603050405020304" pitchFamily="18" charset="0"/>
                <a:cs typeface="Times New Roman" panose="02020603050405020304" pitchFamily="18" charset="0"/>
              </a:rPr>
              <a:t>Medical care </a:t>
            </a:r>
          </a:p>
          <a:p>
            <a:pPr lvl="0" rtl="0"/>
            <a:r>
              <a:rPr lang="en-US" sz="2200" dirty="0">
                <a:latin typeface="Times New Roman" panose="02020603050405020304" pitchFamily="18" charset="0"/>
                <a:cs typeface="Times New Roman" panose="02020603050405020304" pitchFamily="18" charset="0"/>
              </a:rPr>
              <a:t>Treatment and prevention of endemic disease </a:t>
            </a:r>
          </a:p>
          <a:p>
            <a:pPr lvl="0" rtl="0"/>
            <a:r>
              <a:rPr lang="en-US" sz="2200" dirty="0">
                <a:latin typeface="Times New Roman" panose="02020603050405020304" pitchFamily="18" charset="0"/>
                <a:cs typeface="Times New Roman" panose="02020603050405020304" pitchFamily="18" charset="0"/>
              </a:rPr>
              <a:t>Maternal and child health care </a:t>
            </a:r>
          </a:p>
          <a:p>
            <a:pPr lvl="0" rtl="0"/>
            <a:r>
              <a:rPr lang="en-US" sz="2200" dirty="0">
                <a:latin typeface="Times New Roman" panose="02020603050405020304" pitchFamily="18" charset="0"/>
                <a:cs typeface="Times New Roman" panose="02020603050405020304" pitchFamily="18" charset="0"/>
              </a:rPr>
              <a:t>Health education </a:t>
            </a:r>
          </a:p>
          <a:p>
            <a:pPr lvl="0"/>
            <a:r>
              <a:rPr lang="en-US" sz="2200" dirty="0">
                <a:latin typeface="Times New Roman" panose="02020603050405020304" pitchFamily="18" charset="0"/>
                <a:cs typeface="Times New Roman" panose="02020603050405020304" pitchFamily="18" charset="0"/>
              </a:rPr>
              <a:t>Referral services </a:t>
            </a:r>
          </a:p>
          <a:p>
            <a:pPr lvl="0" rtl="0"/>
            <a:r>
              <a:rPr lang="en-US" sz="2200" dirty="0">
                <a:latin typeface="Times New Roman" panose="02020603050405020304" pitchFamily="18" charset="0"/>
                <a:cs typeface="Times New Roman" panose="02020603050405020304" pitchFamily="18" charset="0"/>
              </a:rPr>
              <a:t>Basic laboratory test </a:t>
            </a:r>
          </a:p>
          <a:p>
            <a:pPr lvl="0" rtl="0"/>
            <a:r>
              <a:rPr lang="en-US" sz="2200" dirty="0">
                <a:latin typeface="Times New Roman" panose="02020603050405020304" pitchFamily="18" charset="0"/>
                <a:cs typeface="Times New Roman" panose="02020603050405020304" pitchFamily="18" charset="0"/>
              </a:rPr>
              <a:t>National health </a:t>
            </a:r>
            <a:r>
              <a:rPr lang="en-US" sz="2200" dirty="0" err="1">
                <a:latin typeface="Times New Roman" panose="02020603050405020304" pitchFamily="18" charset="0"/>
                <a:cs typeface="Times New Roman" panose="02020603050405020304" pitchFamily="18" charset="0"/>
              </a:rPr>
              <a:t>programmes</a:t>
            </a:r>
            <a:r>
              <a:rPr lang="en-US" sz="2200" dirty="0">
                <a:latin typeface="Times New Roman" panose="02020603050405020304" pitchFamily="18" charset="0"/>
                <a:cs typeface="Times New Roman" panose="02020603050405020304" pitchFamily="18" charset="0"/>
              </a:rPr>
              <a:t> </a:t>
            </a:r>
          </a:p>
          <a:p>
            <a:pPr lvl="0" rtl="0"/>
            <a:r>
              <a:rPr lang="en-US" sz="2200" dirty="0">
                <a:latin typeface="Times New Roman" panose="02020603050405020304" pitchFamily="18" charset="0"/>
                <a:cs typeface="Times New Roman" panose="02020603050405020304" pitchFamily="18" charset="0"/>
              </a:rPr>
              <a:t>Training of ANM</a:t>
            </a:r>
          </a:p>
          <a:p>
            <a:pPr lvl="0" rtl="0"/>
            <a:r>
              <a:rPr lang="en-US" sz="2200" dirty="0">
                <a:latin typeface="Times New Roman" panose="02020603050405020304" pitchFamily="18" charset="0"/>
                <a:cs typeface="Times New Roman" panose="02020603050405020304" pitchFamily="18" charset="0"/>
              </a:rPr>
              <a:t>ASHA paramedics </a:t>
            </a:r>
          </a:p>
          <a:p>
            <a:pPr lvl="0" rtl="0"/>
            <a:r>
              <a:rPr lang="en-US" sz="2200" dirty="0">
                <a:latin typeface="Times New Roman" panose="02020603050405020304" pitchFamily="18" charset="0"/>
                <a:cs typeface="Times New Roman" panose="02020603050405020304" pitchFamily="18" charset="0"/>
              </a:rPr>
              <a:t>Collection and reporting of vital event</a:t>
            </a:r>
          </a:p>
          <a:p>
            <a:endParaRPr lang="en-IN" dirty="0"/>
          </a:p>
        </p:txBody>
      </p:sp>
    </p:spTree>
    <p:extLst>
      <p:ext uri="{BB962C8B-B14F-4D97-AF65-F5344CB8AC3E}">
        <p14:creationId xmlns="" xmlns:p14="http://schemas.microsoft.com/office/powerpoint/2010/main" val="197642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247B6BBF-09F2-4A29-AE4E-3771E29248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15E3BB57-653F-49C2-9D3D-7FA5E95F5CAE}"/>
              </a:ext>
            </a:extLst>
          </p:cNvPr>
          <p:cNvSpPr>
            <a:spLocks noGrp="1"/>
          </p:cNvSpPr>
          <p:nvPr>
            <p:ph type="title"/>
          </p:nvPr>
        </p:nvSpPr>
        <p:spPr>
          <a:xfrm>
            <a:off x="635000" y="477722"/>
            <a:ext cx="10911871" cy="1637081"/>
          </a:xfrm>
        </p:spPr>
        <p:txBody>
          <a:bodyPr anchor="ctr">
            <a:noAutofit/>
          </a:bodyPr>
          <a:lstStyle/>
          <a:p>
            <a:pPr algn="ctr"/>
            <a:r>
              <a:rPr lang="en-US" dirty="0">
                <a:latin typeface="Times New Roman"/>
                <a:ea typeface="+mj-lt"/>
                <a:cs typeface="+mj-lt"/>
              </a:rPr>
              <a:t>SERVICES TO BE PROVIDED BY PHC</a:t>
            </a:r>
            <a:endParaRPr lang="en-US">
              <a:latin typeface="Times New Roman"/>
              <a:cs typeface="Times New Roman"/>
            </a:endParaRPr>
          </a:p>
        </p:txBody>
      </p:sp>
      <p:sp>
        <p:nvSpPr>
          <p:cNvPr id="11" name="Rectangle 22">
            <a:extLst>
              <a:ext uri="{FF2B5EF4-FFF2-40B4-BE49-F238E27FC236}">
                <a16:creationId xmlns="" xmlns:a16="http://schemas.microsoft.com/office/drawing/2014/main" id="{535742DD-1B16-4E9D-B715-0D74B4574A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chemeClr val="accent1"/>
          </a:solidFill>
          <a:ln w="34925">
            <a:solidFill>
              <a:schemeClr val="accent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 xmlns:a16="http://schemas.microsoft.com/office/drawing/2014/main" id="{8C59654F-9B43-B715-1411-0BE9AD585A2B}"/>
              </a:ext>
            </a:extLst>
          </p:cNvPr>
          <p:cNvGraphicFramePr>
            <a:graphicFrameLocks noGrp="1"/>
          </p:cNvGraphicFramePr>
          <p:nvPr>
            <p:ph idx="1"/>
            <p:extLst>
              <p:ext uri="{D42A27DB-BD31-4B8C-83A1-F6EECF244321}">
                <p14:modId xmlns="" xmlns:p14="http://schemas.microsoft.com/office/powerpoint/2010/main" val="2047787304"/>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096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DF50405-5B6D-4C08-8DB2-A403BB038F0A}"/>
              </a:ext>
            </a:extLst>
          </p:cNvPr>
          <p:cNvSpPr>
            <a:spLocks noGrp="1"/>
          </p:cNvSpPr>
          <p:nvPr>
            <p:ph idx="1"/>
          </p:nvPr>
        </p:nvSpPr>
        <p:spPr/>
        <p:txBody>
          <a:bodyPr vert="horz" lIns="91440" tIns="45720" rIns="91440" bIns="45720" rtlCol="0" anchor="t">
            <a:normAutofit/>
          </a:bodyPr>
          <a:lstStyle/>
          <a:p>
            <a:endParaRPr lang="en-US" dirty="0">
              <a:ea typeface="+mn-lt"/>
              <a:cs typeface="+mn-lt"/>
            </a:endParaRPr>
          </a:p>
          <a:p>
            <a:endParaRPr lang="en-US" dirty="0">
              <a:ea typeface="+mn-lt"/>
              <a:cs typeface="+mn-lt"/>
            </a:endParaRPr>
          </a:p>
          <a:p>
            <a:endParaRPr lang="en-US" dirty="0"/>
          </a:p>
          <a:p>
            <a:endParaRPr lang="en-US" dirty="0">
              <a:ea typeface="+mn-lt"/>
              <a:cs typeface="+mn-lt"/>
            </a:endParaRPr>
          </a:p>
          <a:p>
            <a:endParaRPr lang="en-US" dirty="0"/>
          </a:p>
        </p:txBody>
      </p:sp>
      <p:graphicFrame>
        <p:nvGraphicFramePr>
          <p:cNvPr id="5" name="Content Placeholder 2">
            <a:extLst>
              <a:ext uri="{FF2B5EF4-FFF2-40B4-BE49-F238E27FC236}">
                <a16:creationId xmlns="" xmlns:a16="http://schemas.microsoft.com/office/drawing/2014/main" id="{A4B15FBD-3EEC-4D41-98F6-58F1178A37D4}"/>
              </a:ext>
            </a:extLst>
          </p:cNvPr>
          <p:cNvGraphicFramePr>
            <a:graphicFrameLocks/>
          </p:cNvGraphicFramePr>
          <p:nvPr>
            <p:extLst>
              <p:ext uri="{D42A27DB-BD31-4B8C-83A1-F6EECF244321}">
                <p14:modId xmlns="" xmlns:p14="http://schemas.microsoft.com/office/powerpoint/2010/main" val="3747779198"/>
              </p:ext>
            </p:extLst>
          </p:nvPr>
        </p:nvGraphicFramePr>
        <p:xfrm>
          <a:off x="642416" y="2248252"/>
          <a:ext cx="10915869" cy="3859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72359935"/>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250</Words>
  <Application>Microsoft Office PowerPoint</Application>
  <PresentationFormat>Custom</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SketchyVTI</vt:lpstr>
      <vt:lpstr>PRIMARY HEALTH CENTER</vt:lpstr>
      <vt:lpstr>INTRODUCTION</vt:lpstr>
      <vt:lpstr>DEFINITION</vt:lpstr>
      <vt:lpstr>GOALS AND PRINCIPLES</vt:lpstr>
      <vt:lpstr>OBJECTIVES</vt:lpstr>
      <vt:lpstr>MAIN FOCUS</vt:lpstr>
      <vt:lpstr>FUNCTIONS OF PHC</vt:lpstr>
      <vt:lpstr>SERVICES TO BE PROVIDED BY PHC</vt:lpstr>
      <vt:lpstr>Slide 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c:title>
  <dc:creator>Hp</dc:creator>
  <cp:lastModifiedBy>Hp</cp:lastModifiedBy>
  <cp:revision>230</cp:revision>
  <dcterms:created xsi:type="dcterms:W3CDTF">2022-03-13T04:21:22Z</dcterms:created>
  <dcterms:modified xsi:type="dcterms:W3CDTF">2022-03-14T04:56:05Z</dcterms:modified>
</cp:coreProperties>
</file>