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5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A8A5F5-DC36-4708-8732-98589A8E0582}" type="doc">
      <dgm:prSet loTypeId="urn:microsoft.com/office/officeart/2005/8/layout/radial5" loCatId="cycle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IN"/>
        </a:p>
      </dgm:t>
    </dgm:pt>
    <dgm:pt modelId="{6A47B068-3310-4453-888C-6178CEF0F121}">
      <dgm:prSet phldrT="[Text]"/>
      <dgm:spPr/>
      <dgm:t>
        <a:bodyPr/>
        <a:lstStyle/>
        <a:p>
          <a:r>
            <a:rPr lang="en-IN" dirty="0" smtClean="0"/>
            <a:t>QUALITY</a:t>
          </a:r>
          <a:endParaRPr lang="en-IN" dirty="0"/>
        </a:p>
      </dgm:t>
    </dgm:pt>
    <dgm:pt modelId="{7596E761-3104-4330-BA30-FF545D2A0206}" type="parTrans" cxnId="{09610658-5A94-4B21-9DEC-3197BA428136}">
      <dgm:prSet/>
      <dgm:spPr/>
      <dgm:t>
        <a:bodyPr/>
        <a:lstStyle/>
        <a:p>
          <a:endParaRPr lang="en-IN"/>
        </a:p>
      </dgm:t>
    </dgm:pt>
    <dgm:pt modelId="{4B7B2D2A-564A-41E1-8CBE-049FC90EE10E}" type="sibTrans" cxnId="{09610658-5A94-4B21-9DEC-3197BA428136}">
      <dgm:prSet/>
      <dgm:spPr/>
      <dgm:t>
        <a:bodyPr/>
        <a:lstStyle/>
        <a:p>
          <a:endParaRPr lang="en-IN"/>
        </a:p>
      </dgm:t>
    </dgm:pt>
    <dgm:pt modelId="{3E649F40-057E-4614-8432-4A0D42EB858B}">
      <dgm:prSet phldrT="[Text]"/>
      <dgm:spPr/>
      <dgm:t>
        <a:bodyPr/>
        <a:lstStyle/>
        <a:p>
          <a:r>
            <a:rPr lang="en-IN" b="1" dirty="0" smtClean="0"/>
            <a:t>It is the process of meeting one’s expectations</a:t>
          </a:r>
          <a:endParaRPr lang="en-IN" b="1" dirty="0"/>
        </a:p>
      </dgm:t>
    </dgm:pt>
    <dgm:pt modelId="{6E2EA424-FFE0-4D38-A4EF-CBC34062447E}" type="parTrans" cxnId="{03FE69A7-6D9C-47C8-B8C6-EBF78DEFFA07}">
      <dgm:prSet/>
      <dgm:spPr/>
      <dgm:t>
        <a:bodyPr/>
        <a:lstStyle/>
        <a:p>
          <a:endParaRPr lang="en-IN"/>
        </a:p>
      </dgm:t>
    </dgm:pt>
    <dgm:pt modelId="{36AAB31B-BE78-4CEF-BF37-C54EBCE0A26C}" type="sibTrans" cxnId="{03FE69A7-6D9C-47C8-B8C6-EBF78DEFFA07}">
      <dgm:prSet/>
      <dgm:spPr/>
      <dgm:t>
        <a:bodyPr/>
        <a:lstStyle/>
        <a:p>
          <a:endParaRPr lang="en-IN"/>
        </a:p>
      </dgm:t>
    </dgm:pt>
    <dgm:pt modelId="{4DCC594D-EAC3-46EC-8078-63BA3A45410F}">
      <dgm:prSet phldrT="[Text]"/>
      <dgm:spPr/>
      <dgm:t>
        <a:bodyPr/>
        <a:lstStyle/>
        <a:p>
          <a:r>
            <a:rPr lang="en-IN" b="1" dirty="0" smtClean="0"/>
            <a:t>It is the process of gathering information about the functioning of an equipment or service.</a:t>
          </a:r>
          <a:endParaRPr lang="en-IN" b="1" dirty="0"/>
        </a:p>
      </dgm:t>
    </dgm:pt>
    <dgm:pt modelId="{8D01BCA9-F429-4DA6-AE0D-E90AF53F3B0A}" type="parTrans" cxnId="{E2AAFA39-1A28-4F18-ABE6-DF3471790CF0}">
      <dgm:prSet/>
      <dgm:spPr/>
      <dgm:t>
        <a:bodyPr/>
        <a:lstStyle/>
        <a:p>
          <a:endParaRPr lang="en-IN"/>
        </a:p>
      </dgm:t>
    </dgm:pt>
    <dgm:pt modelId="{F6DBC50C-0698-404C-B638-BAC56CC52506}" type="sibTrans" cxnId="{E2AAFA39-1A28-4F18-ABE6-DF3471790CF0}">
      <dgm:prSet/>
      <dgm:spPr/>
      <dgm:t>
        <a:bodyPr/>
        <a:lstStyle/>
        <a:p>
          <a:endParaRPr lang="en-IN"/>
        </a:p>
      </dgm:t>
    </dgm:pt>
    <dgm:pt modelId="{BAFFD073-B3BA-403B-B99F-810EB3B22C2E}">
      <dgm:prSet phldrT="[Text]"/>
      <dgm:spPr/>
      <dgm:t>
        <a:bodyPr/>
        <a:lstStyle/>
        <a:p>
          <a:r>
            <a:rPr lang="en-IN" b="1" dirty="0" smtClean="0"/>
            <a:t>It is a function of perception of an individual regarding a service</a:t>
          </a:r>
          <a:endParaRPr lang="en-IN" b="1" dirty="0"/>
        </a:p>
      </dgm:t>
    </dgm:pt>
    <dgm:pt modelId="{0C9BE9D1-0746-4B29-9045-A46756E2DD93}" type="parTrans" cxnId="{E2CEAFFF-5A90-41D4-804B-3C02C775563B}">
      <dgm:prSet/>
      <dgm:spPr/>
      <dgm:t>
        <a:bodyPr/>
        <a:lstStyle/>
        <a:p>
          <a:endParaRPr lang="en-IN"/>
        </a:p>
      </dgm:t>
    </dgm:pt>
    <dgm:pt modelId="{FCEC7FD9-A8DA-4101-B1C9-272AF5575951}" type="sibTrans" cxnId="{E2CEAFFF-5A90-41D4-804B-3C02C775563B}">
      <dgm:prSet/>
      <dgm:spPr/>
      <dgm:t>
        <a:bodyPr/>
        <a:lstStyle/>
        <a:p>
          <a:endParaRPr lang="en-IN"/>
        </a:p>
      </dgm:t>
    </dgm:pt>
    <dgm:pt modelId="{3D2CB674-7A42-4546-B836-39734DBAD82B}">
      <dgm:prSet phldrT="[Text]"/>
      <dgm:spPr/>
      <dgm:t>
        <a:bodyPr/>
        <a:lstStyle/>
        <a:p>
          <a:r>
            <a:rPr lang="en-IN" b="1" dirty="0" smtClean="0"/>
            <a:t>Quality is something which refers to doing accurate things at appropriate time settings.</a:t>
          </a:r>
          <a:endParaRPr lang="en-IN" b="1" dirty="0"/>
        </a:p>
      </dgm:t>
    </dgm:pt>
    <dgm:pt modelId="{0AE26999-9547-4E60-81AE-8E3D11767131}" type="parTrans" cxnId="{9AEDCB63-00F5-4D58-A6B1-8F3CD4817448}">
      <dgm:prSet/>
      <dgm:spPr/>
      <dgm:t>
        <a:bodyPr/>
        <a:lstStyle/>
        <a:p>
          <a:endParaRPr lang="en-IN"/>
        </a:p>
      </dgm:t>
    </dgm:pt>
    <dgm:pt modelId="{73C8EF64-9A6A-4361-8D17-809E32B3AABD}" type="sibTrans" cxnId="{9AEDCB63-00F5-4D58-A6B1-8F3CD4817448}">
      <dgm:prSet/>
      <dgm:spPr/>
      <dgm:t>
        <a:bodyPr/>
        <a:lstStyle/>
        <a:p>
          <a:endParaRPr lang="en-IN"/>
        </a:p>
      </dgm:t>
    </dgm:pt>
    <dgm:pt modelId="{A81FE053-65E5-4B9C-A12D-E12321A31B30}" type="pres">
      <dgm:prSet presAssocID="{94A8A5F5-DC36-4708-8732-98589A8E058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C3C8D5D-3BFD-4772-ADA3-4E2DFAE9E576}" type="pres">
      <dgm:prSet presAssocID="{6A47B068-3310-4453-888C-6178CEF0F121}" presName="centerShape" presStyleLbl="node0" presStyleIdx="0" presStyleCnt="1" custScaleX="135230"/>
      <dgm:spPr/>
      <dgm:t>
        <a:bodyPr/>
        <a:lstStyle/>
        <a:p>
          <a:endParaRPr lang="en-IN"/>
        </a:p>
      </dgm:t>
    </dgm:pt>
    <dgm:pt modelId="{F2C8ACE3-22D4-42BD-B5B6-48044C8F9804}" type="pres">
      <dgm:prSet presAssocID="{6E2EA424-FFE0-4D38-A4EF-CBC34062447E}" presName="parTrans" presStyleLbl="sibTrans2D1" presStyleIdx="0" presStyleCnt="4"/>
      <dgm:spPr/>
      <dgm:t>
        <a:bodyPr/>
        <a:lstStyle/>
        <a:p>
          <a:endParaRPr lang="en-IN"/>
        </a:p>
      </dgm:t>
    </dgm:pt>
    <dgm:pt modelId="{3DE42320-7281-44F5-A654-31EF9B2433C9}" type="pres">
      <dgm:prSet presAssocID="{6E2EA424-FFE0-4D38-A4EF-CBC34062447E}" presName="connectorText" presStyleLbl="sibTrans2D1" presStyleIdx="0" presStyleCnt="4"/>
      <dgm:spPr/>
      <dgm:t>
        <a:bodyPr/>
        <a:lstStyle/>
        <a:p>
          <a:endParaRPr lang="en-IN"/>
        </a:p>
      </dgm:t>
    </dgm:pt>
    <dgm:pt modelId="{7686D2A0-496C-4174-9523-5EA41ABF5BA1}" type="pres">
      <dgm:prSet presAssocID="{3E649F40-057E-4614-8432-4A0D42EB858B}" presName="node" presStyleLbl="node1" presStyleIdx="0" presStyleCnt="4" custScaleX="14973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7414983-AD24-4871-A0E9-6CB1930707AB}" type="pres">
      <dgm:prSet presAssocID="{8D01BCA9-F429-4DA6-AE0D-E90AF53F3B0A}" presName="parTrans" presStyleLbl="sibTrans2D1" presStyleIdx="1" presStyleCnt="4"/>
      <dgm:spPr/>
      <dgm:t>
        <a:bodyPr/>
        <a:lstStyle/>
        <a:p>
          <a:endParaRPr lang="en-IN"/>
        </a:p>
      </dgm:t>
    </dgm:pt>
    <dgm:pt modelId="{D07285D1-7271-4A33-A426-5A962BF66D20}" type="pres">
      <dgm:prSet presAssocID="{8D01BCA9-F429-4DA6-AE0D-E90AF53F3B0A}" presName="connectorText" presStyleLbl="sibTrans2D1" presStyleIdx="1" presStyleCnt="4"/>
      <dgm:spPr/>
      <dgm:t>
        <a:bodyPr/>
        <a:lstStyle/>
        <a:p>
          <a:endParaRPr lang="en-IN"/>
        </a:p>
      </dgm:t>
    </dgm:pt>
    <dgm:pt modelId="{E68B0A12-8B91-4FE8-AC19-F63540B2EC36}" type="pres">
      <dgm:prSet presAssocID="{4DCC594D-EAC3-46EC-8078-63BA3A45410F}" presName="node" presStyleLbl="node1" presStyleIdx="1" presStyleCnt="4" custScaleX="152631" custRadScaleRad="149548" custRadScaleInc="5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245ABA9-ABA2-4E19-8D86-76C2EEF5B68D}" type="pres">
      <dgm:prSet presAssocID="{0C9BE9D1-0746-4B29-9045-A46756E2DD93}" presName="parTrans" presStyleLbl="sibTrans2D1" presStyleIdx="2" presStyleCnt="4"/>
      <dgm:spPr/>
      <dgm:t>
        <a:bodyPr/>
        <a:lstStyle/>
        <a:p>
          <a:endParaRPr lang="en-IN"/>
        </a:p>
      </dgm:t>
    </dgm:pt>
    <dgm:pt modelId="{ABE3B319-1DA1-4792-8FE9-37F87181C00F}" type="pres">
      <dgm:prSet presAssocID="{0C9BE9D1-0746-4B29-9045-A46756E2DD93}" presName="connectorText" presStyleLbl="sibTrans2D1" presStyleIdx="2" presStyleCnt="4"/>
      <dgm:spPr/>
      <dgm:t>
        <a:bodyPr/>
        <a:lstStyle/>
        <a:p>
          <a:endParaRPr lang="en-IN"/>
        </a:p>
      </dgm:t>
    </dgm:pt>
    <dgm:pt modelId="{AF0B3625-AA14-4E4D-B0B2-2EC5F25F36BD}" type="pres">
      <dgm:prSet presAssocID="{BAFFD073-B3BA-403B-B99F-810EB3B22C2E}" presName="node" presStyleLbl="node1" presStyleIdx="2" presStyleCnt="4" custScaleX="19376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63584BD-BB37-4096-AC4F-7BA38C381DE6}" type="pres">
      <dgm:prSet presAssocID="{0AE26999-9547-4E60-81AE-8E3D11767131}" presName="parTrans" presStyleLbl="sibTrans2D1" presStyleIdx="3" presStyleCnt="4"/>
      <dgm:spPr/>
      <dgm:t>
        <a:bodyPr/>
        <a:lstStyle/>
        <a:p>
          <a:endParaRPr lang="en-IN"/>
        </a:p>
      </dgm:t>
    </dgm:pt>
    <dgm:pt modelId="{036B93D5-3299-4813-A68C-8BE3B8A62EC3}" type="pres">
      <dgm:prSet presAssocID="{0AE26999-9547-4E60-81AE-8E3D11767131}" presName="connectorText" presStyleLbl="sibTrans2D1" presStyleIdx="3" presStyleCnt="4"/>
      <dgm:spPr/>
      <dgm:t>
        <a:bodyPr/>
        <a:lstStyle/>
        <a:p>
          <a:endParaRPr lang="en-IN"/>
        </a:p>
      </dgm:t>
    </dgm:pt>
    <dgm:pt modelId="{99C754B7-2F03-43A1-81F6-4DFF3B895432}" type="pres">
      <dgm:prSet presAssocID="{3D2CB674-7A42-4546-B836-39734DBAD82B}" presName="node" presStyleLbl="node1" presStyleIdx="3" presStyleCnt="4" custScaleX="159665" custRadScaleRad="151126" custRadScaleInc="-5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AEDCB63-00F5-4D58-A6B1-8F3CD4817448}" srcId="{6A47B068-3310-4453-888C-6178CEF0F121}" destId="{3D2CB674-7A42-4546-B836-39734DBAD82B}" srcOrd="3" destOrd="0" parTransId="{0AE26999-9547-4E60-81AE-8E3D11767131}" sibTransId="{73C8EF64-9A6A-4361-8D17-809E32B3AABD}"/>
    <dgm:cxn modelId="{E2AAFA39-1A28-4F18-ABE6-DF3471790CF0}" srcId="{6A47B068-3310-4453-888C-6178CEF0F121}" destId="{4DCC594D-EAC3-46EC-8078-63BA3A45410F}" srcOrd="1" destOrd="0" parTransId="{8D01BCA9-F429-4DA6-AE0D-E90AF53F3B0A}" sibTransId="{F6DBC50C-0698-404C-B638-BAC56CC52506}"/>
    <dgm:cxn modelId="{94A41FF6-C48A-4FE5-AF76-BC3D1206E522}" type="presOf" srcId="{6A47B068-3310-4453-888C-6178CEF0F121}" destId="{AC3C8D5D-3BFD-4772-ADA3-4E2DFAE9E576}" srcOrd="0" destOrd="0" presId="urn:microsoft.com/office/officeart/2005/8/layout/radial5"/>
    <dgm:cxn modelId="{9672AF7D-99FE-4D9D-AE81-E396759C10B8}" type="presOf" srcId="{94A8A5F5-DC36-4708-8732-98589A8E0582}" destId="{A81FE053-65E5-4B9C-A12D-E12321A31B30}" srcOrd="0" destOrd="0" presId="urn:microsoft.com/office/officeart/2005/8/layout/radial5"/>
    <dgm:cxn modelId="{03FE69A7-6D9C-47C8-B8C6-EBF78DEFFA07}" srcId="{6A47B068-3310-4453-888C-6178CEF0F121}" destId="{3E649F40-057E-4614-8432-4A0D42EB858B}" srcOrd="0" destOrd="0" parTransId="{6E2EA424-FFE0-4D38-A4EF-CBC34062447E}" sibTransId="{36AAB31B-BE78-4CEF-BF37-C54EBCE0A26C}"/>
    <dgm:cxn modelId="{9B6EFDF2-2998-49D8-8076-8F1A0CF2CB9F}" type="presOf" srcId="{3D2CB674-7A42-4546-B836-39734DBAD82B}" destId="{99C754B7-2F03-43A1-81F6-4DFF3B895432}" srcOrd="0" destOrd="0" presId="urn:microsoft.com/office/officeart/2005/8/layout/radial5"/>
    <dgm:cxn modelId="{6F16CEFD-80EE-4E4E-9CC3-82613FD72C7C}" type="presOf" srcId="{0AE26999-9547-4E60-81AE-8E3D11767131}" destId="{063584BD-BB37-4096-AC4F-7BA38C381DE6}" srcOrd="0" destOrd="0" presId="urn:microsoft.com/office/officeart/2005/8/layout/radial5"/>
    <dgm:cxn modelId="{82F03D8E-81AB-4C17-A39E-87E64615F2B3}" type="presOf" srcId="{8D01BCA9-F429-4DA6-AE0D-E90AF53F3B0A}" destId="{17414983-AD24-4871-A0E9-6CB1930707AB}" srcOrd="0" destOrd="0" presId="urn:microsoft.com/office/officeart/2005/8/layout/radial5"/>
    <dgm:cxn modelId="{DB649973-DAAA-4950-B350-04957810183C}" type="presOf" srcId="{4DCC594D-EAC3-46EC-8078-63BA3A45410F}" destId="{E68B0A12-8B91-4FE8-AC19-F63540B2EC36}" srcOrd="0" destOrd="0" presId="urn:microsoft.com/office/officeart/2005/8/layout/radial5"/>
    <dgm:cxn modelId="{76040C71-F176-4DD3-AF45-077A0742AAA1}" type="presOf" srcId="{0C9BE9D1-0746-4B29-9045-A46756E2DD93}" destId="{7245ABA9-ABA2-4E19-8D86-76C2EEF5B68D}" srcOrd="0" destOrd="0" presId="urn:microsoft.com/office/officeart/2005/8/layout/radial5"/>
    <dgm:cxn modelId="{71B7E2F5-785A-40CF-8208-274586E81C05}" type="presOf" srcId="{BAFFD073-B3BA-403B-B99F-810EB3B22C2E}" destId="{AF0B3625-AA14-4E4D-B0B2-2EC5F25F36BD}" srcOrd="0" destOrd="0" presId="urn:microsoft.com/office/officeart/2005/8/layout/radial5"/>
    <dgm:cxn modelId="{E2CEAFFF-5A90-41D4-804B-3C02C775563B}" srcId="{6A47B068-3310-4453-888C-6178CEF0F121}" destId="{BAFFD073-B3BA-403B-B99F-810EB3B22C2E}" srcOrd="2" destOrd="0" parTransId="{0C9BE9D1-0746-4B29-9045-A46756E2DD93}" sibTransId="{FCEC7FD9-A8DA-4101-B1C9-272AF5575951}"/>
    <dgm:cxn modelId="{09610658-5A94-4B21-9DEC-3197BA428136}" srcId="{94A8A5F5-DC36-4708-8732-98589A8E0582}" destId="{6A47B068-3310-4453-888C-6178CEF0F121}" srcOrd="0" destOrd="0" parTransId="{7596E761-3104-4330-BA30-FF545D2A0206}" sibTransId="{4B7B2D2A-564A-41E1-8CBE-049FC90EE10E}"/>
    <dgm:cxn modelId="{09109AE6-2618-4CA1-9865-B0C791FF165D}" type="presOf" srcId="{6E2EA424-FFE0-4D38-A4EF-CBC34062447E}" destId="{F2C8ACE3-22D4-42BD-B5B6-48044C8F9804}" srcOrd="0" destOrd="0" presId="urn:microsoft.com/office/officeart/2005/8/layout/radial5"/>
    <dgm:cxn modelId="{622A4CE1-386E-4A98-B8D7-178376309A7B}" type="presOf" srcId="{0AE26999-9547-4E60-81AE-8E3D11767131}" destId="{036B93D5-3299-4813-A68C-8BE3B8A62EC3}" srcOrd="1" destOrd="0" presId="urn:microsoft.com/office/officeart/2005/8/layout/radial5"/>
    <dgm:cxn modelId="{FD6D78CC-0169-4282-B1AD-3C248D1EC659}" type="presOf" srcId="{0C9BE9D1-0746-4B29-9045-A46756E2DD93}" destId="{ABE3B319-1DA1-4792-8FE9-37F87181C00F}" srcOrd="1" destOrd="0" presId="urn:microsoft.com/office/officeart/2005/8/layout/radial5"/>
    <dgm:cxn modelId="{E7144E25-4F60-4736-95AE-BFA76832C14C}" type="presOf" srcId="{8D01BCA9-F429-4DA6-AE0D-E90AF53F3B0A}" destId="{D07285D1-7271-4A33-A426-5A962BF66D20}" srcOrd="1" destOrd="0" presId="urn:microsoft.com/office/officeart/2005/8/layout/radial5"/>
    <dgm:cxn modelId="{0469B29E-81AF-4068-B87A-2120D04AD657}" type="presOf" srcId="{3E649F40-057E-4614-8432-4A0D42EB858B}" destId="{7686D2A0-496C-4174-9523-5EA41ABF5BA1}" srcOrd="0" destOrd="0" presId="urn:microsoft.com/office/officeart/2005/8/layout/radial5"/>
    <dgm:cxn modelId="{E89641E9-625D-48D1-9302-555F6EC850C5}" type="presOf" srcId="{6E2EA424-FFE0-4D38-A4EF-CBC34062447E}" destId="{3DE42320-7281-44F5-A654-31EF9B2433C9}" srcOrd="1" destOrd="0" presId="urn:microsoft.com/office/officeart/2005/8/layout/radial5"/>
    <dgm:cxn modelId="{6176071D-4F30-4F16-9EDF-BF30101A5E75}" type="presParOf" srcId="{A81FE053-65E5-4B9C-A12D-E12321A31B30}" destId="{AC3C8D5D-3BFD-4772-ADA3-4E2DFAE9E576}" srcOrd="0" destOrd="0" presId="urn:microsoft.com/office/officeart/2005/8/layout/radial5"/>
    <dgm:cxn modelId="{19005774-1C4C-499F-8B56-8FF836C54E11}" type="presParOf" srcId="{A81FE053-65E5-4B9C-A12D-E12321A31B30}" destId="{F2C8ACE3-22D4-42BD-B5B6-48044C8F9804}" srcOrd="1" destOrd="0" presId="urn:microsoft.com/office/officeart/2005/8/layout/radial5"/>
    <dgm:cxn modelId="{1E80711E-D875-4138-A65F-52383B660BC1}" type="presParOf" srcId="{F2C8ACE3-22D4-42BD-B5B6-48044C8F9804}" destId="{3DE42320-7281-44F5-A654-31EF9B2433C9}" srcOrd="0" destOrd="0" presId="urn:microsoft.com/office/officeart/2005/8/layout/radial5"/>
    <dgm:cxn modelId="{5B116D5A-5A72-4132-B63F-C3F2486E2A1D}" type="presParOf" srcId="{A81FE053-65E5-4B9C-A12D-E12321A31B30}" destId="{7686D2A0-496C-4174-9523-5EA41ABF5BA1}" srcOrd="2" destOrd="0" presId="urn:microsoft.com/office/officeart/2005/8/layout/radial5"/>
    <dgm:cxn modelId="{167AD7B2-4BD7-4579-8C9E-CCE355BBA5F1}" type="presParOf" srcId="{A81FE053-65E5-4B9C-A12D-E12321A31B30}" destId="{17414983-AD24-4871-A0E9-6CB1930707AB}" srcOrd="3" destOrd="0" presId="urn:microsoft.com/office/officeart/2005/8/layout/radial5"/>
    <dgm:cxn modelId="{3C5EC349-00E1-4216-BBBE-BCE5C48CECF5}" type="presParOf" srcId="{17414983-AD24-4871-A0E9-6CB1930707AB}" destId="{D07285D1-7271-4A33-A426-5A962BF66D20}" srcOrd="0" destOrd="0" presId="urn:microsoft.com/office/officeart/2005/8/layout/radial5"/>
    <dgm:cxn modelId="{64EA32D6-313B-4244-BA0D-64E3358E697A}" type="presParOf" srcId="{A81FE053-65E5-4B9C-A12D-E12321A31B30}" destId="{E68B0A12-8B91-4FE8-AC19-F63540B2EC36}" srcOrd="4" destOrd="0" presId="urn:microsoft.com/office/officeart/2005/8/layout/radial5"/>
    <dgm:cxn modelId="{3D02DCEB-1BF0-4CFA-BD7A-1E29711089B5}" type="presParOf" srcId="{A81FE053-65E5-4B9C-A12D-E12321A31B30}" destId="{7245ABA9-ABA2-4E19-8D86-76C2EEF5B68D}" srcOrd="5" destOrd="0" presId="urn:microsoft.com/office/officeart/2005/8/layout/radial5"/>
    <dgm:cxn modelId="{0B4CE9C1-933F-4029-A207-1AD0B61EACD2}" type="presParOf" srcId="{7245ABA9-ABA2-4E19-8D86-76C2EEF5B68D}" destId="{ABE3B319-1DA1-4792-8FE9-37F87181C00F}" srcOrd="0" destOrd="0" presId="urn:microsoft.com/office/officeart/2005/8/layout/radial5"/>
    <dgm:cxn modelId="{66B9EF66-DCC3-4250-B80E-F28F4B0C22E4}" type="presParOf" srcId="{A81FE053-65E5-4B9C-A12D-E12321A31B30}" destId="{AF0B3625-AA14-4E4D-B0B2-2EC5F25F36BD}" srcOrd="6" destOrd="0" presId="urn:microsoft.com/office/officeart/2005/8/layout/radial5"/>
    <dgm:cxn modelId="{043406F0-9B4B-420E-8C6B-A17CA04A9280}" type="presParOf" srcId="{A81FE053-65E5-4B9C-A12D-E12321A31B30}" destId="{063584BD-BB37-4096-AC4F-7BA38C381DE6}" srcOrd="7" destOrd="0" presId="urn:microsoft.com/office/officeart/2005/8/layout/radial5"/>
    <dgm:cxn modelId="{99D15C6B-3757-4DE0-82C0-4E223B1C4E20}" type="presParOf" srcId="{063584BD-BB37-4096-AC4F-7BA38C381DE6}" destId="{036B93D5-3299-4813-A68C-8BE3B8A62EC3}" srcOrd="0" destOrd="0" presId="urn:microsoft.com/office/officeart/2005/8/layout/radial5"/>
    <dgm:cxn modelId="{A322DCCC-D182-4850-8223-D27E0706BB39}" type="presParOf" srcId="{A81FE053-65E5-4B9C-A12D-E12321A31B30}" destId="{99C754B7-2F03-43A1-81F6-4DFF3B89543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731EF0-B986-43D8-B0DF-87ABEEB3CE53}" type="doc">
      <dgm:prSet loTypeId="urn:microsoft.com/office/officeart/2005/8/layout/default#1" loCatId="list" qsTypeId="urn:microsoft.com/office/officeart/2005/8/quickstyle/simple3" qsCatId="simple" csTypeId="urn:microsoft.com/office/officeart/2005/8/colors/accent5_3" csCatId="accent5" phldr="1"/>
      <dgm:spPr/>
      <dgm:t>
        <a:bodyPr/>
        <a:lstStyle/>
        <a:p>
          <a:endParaRPr lang="en-IN"/>
        </a:p>
      </dgm:t>
    </dgm:pt>
    <dgm:pt modelId="{190A085F-9669-43BC-8B58-030086773BBF}">
      <dgm:prSet phldrT="[Text]"/>
      <dgm:spPr/>
      <dgm:t>
        <a:bodyPr/>
        <a:lstStyle/>
        <a:p>
          <a:r>
            <a:rPr lang="en-IN" b="1" dirty="0" smtClean="0"/>
            <a:t>Helps in advancing healthcare strategies</a:t>
          </a:r>
          <a:endParaRPr lang="en-IN" b="1" dirty="0"/>
        </a:p>
      </dgm:t>
    </dgm:pt>
    <dgm:pt modelId="{A6ABA0CA-0F26-42AE-A81C-5145CCE24860}" type="parTrans" cxnId="{F7D2E6D6-6B2A-4698-8F96-D92733F8711A}">
      <dgm:prSet/>
      <dgm:spPr/>
      <dgm:t>
        <a:bodyPr/>
        <a:lstStyle/>
        <a:p>
          <a:endParaRPr lang="en-IN"/>
        </a:p>
      </dgm:t>
    </dgm:pt>
    <dgm:pt modelId="{B827624A-1A93-4078-9FCB-11753BC527A2}" type="sibTrans" cxnId="{F7D2E6D6-6B2A-4698-8F96-D92733F8711A}">
      <dgm:prSet/>
      <dgm:spPr/>
      <dgm:t>
        <a:bodyPr/>
        <a:lstStyle/>
        <a:p>
          <a:endParaRPr lang="en-IN"/>
        </a:p>
      </dgm:t>
    </dgm:pt>
    <dgm:pt modelId="{8243D31E-413C-4D37-A2F1-B0314FCEBE0C}">
      <dgm:prSet phldrT="[Text]"/>
      <dgm:spPr/>
      <dgm:t>
        <a:bodyPr/>
        <a:lstStyle/>
        <a:p>
          <a:r>
            <a:rPr lang="en-IN" b="1" dirty="0" smtClean="0"/>
            <a:t>Helps in development of lacking healthcare facilities like diagnostic or treatment protocols</a:t>
          </a:r>
          <a:endParaRPr lang="en-IN" b="1" dirty="0"/>
        </a:p>
      </dgm:t>
    </dgm:pt>
    <dgm:pt modelId="{3D54410A-178B-49F5-BFEB-B5BA2F4D44D3}" type="parTrans" cxnId="{15013145-591C-4B1F-B60B-E8062DBCC9CB}">
      <dgm:prSet/>
      <dgm:spPr/>
      <dgm:t>
        <a:bodyPr/>
        <a:lstStyle/>
        <a:p>
          <a:endParaRPr lang="en-IN"/>
        </a:p>
      </dgm:t>
    </dgm:pt>
    <dgm:pt modelId="{6E227263-4456-4AA4-AA4C-79E96828884E}" type="sibTrans" cxnId="{15013145-591C-4B1F-B60B-E8062DBCC9CB}">
      <dgm:prSet/>
      <dgm:spPr/>
      <dgm:t>
        <a:bodyPr/>
        <a:lstStyle/>
        <a:p>
          <a:endParaRPr lang="en-IN"/>
        </a:p>
      </dgm:t>
    </dgm:pt>
    <dgm:pt modelId="{DC33963D-08D0-4A15-B2F9-57AB988749B4}">
      <dgm:prSet phldrT="[Text]"/>
      <dgm:spPr/>
      <dgm:t>
        <a:bodyPr/>
        <a:lstStyle/>
        <a:p>
          <a:r>
            <a:rPr lang="en-IN" b="1" dirty="0" smtClean="0"/>
            <a:t>Helps combat market competition and reduces discrepancy in services</a:t>
          </a:r>
          <a:endParaRPr lang="en-IN" b="1" dirty="0"/>
        </a:p>
      </dgm:t>
    </dgm:pt>
    <dgm:pt modelId="{E13EF6FA-ED07-45AA-B433-3325D81B1462}" type="parTrans" cxnId="{AC33F51D-7B7C-491B-961F-5B4EB75CFCE5}">
      <dgm:prSet/>
      <dgm:spPr/>
      <dgm:t>
        <a:bodyPr/>
        <a:lstStyle/>
        <a:p>
          <a:endParaRPr lang="en-IN"/>
        </a:p>
      </dgm:t>
    </dgm:pt>
    <dgm:pt modelId="{0AB5BE99-9AB3-4A8A-81A2-595F874FB5A1}" type="sibTrans" cxnId="{AC33F51D-7B7C-491B-961F-5B4EB75CFCE5}">
      <dgm:prSet/>
      <dgm:spPr/>
      <dgm:t>
        <a:bodyPr/>
        <a:lstStyle/>
        <a:p>
          <a:endParaRPr lang="en-IN"/>
        </a:p>
      </dgm:t>
    </dgm:pt>
    <dgm:pt modelId="{96304477-170A-4B6E-A0EA-D3E18E66D3BC}">
      <dgm:prSet phldrT="[Text]"/>
      <dgm:spPr/>
      <dgm:t>
        <a:bodyPr/>
        <a:lstStyle/>
        <a:p>
          <a:r>
            <a:rPr lang="en-IN" b="1" dirty="0" smtClean="0"/>
            <a:t>Recruitment of highly qualified and specialized medical staff and administrative staff</a:t>
          </a:r>
          <a:endParaRPr lang="en-IN" b="1" dirty="0"/>
        </a:p>
      </dgm:t>
    </dgm:pt>
    <dgm:pt modelId="{FB96BA50-6F1E-4F79-984B-E72014C6DBEC}" type="parTrans" cxnId="{93C60BF5-7B38-4B4D-8392-5E2AA315D0D0}">
      <dgm:prSet/>
      <dgm:spPr/>
      <dgm:t>
        <a:bodyPr/>
        <a:lstStyle/>
        <a:p>
          <a:endParaRPr lang="en-IN"/>
        </a:p>
      </dgm:t>
    </dgm:pt>
    <dgm:pt modelId="{2CDCBD8C-29DE-4E46-B882-AB180677BA49}" type="sibTrans" cxnId="{93C60BF5-7B38-4B4D-8392-5E2AA315D0D0}">
      <dgm:prSet/>
      <dgm:spPr/>
      <dgm:t>
        <a:bodyPr/>
        <a:lstStyle/>
        <a:p>
          <a:endParaRPr lang="en-IN"/>
        </a:p>
      </dgm:t>
    </dgm:pt>
    <dgm:pt modelId="{AB4743C0-B0BD-490A-AAC3-87FC5F27B573}">
      <dgm:prSet phldrT="[Text]"/>
      <dgm:spPr/>
      <dgm:t>
        <a:bodyPr/>
        <a:lstStyle/>
        <a:p>
          <a:r>
            <a:rPr lang="en-IN" b="1" dirty="0" smtClean="0"/>
            <a:t>Improvisations can be made in communication technology </a:t>
          </a:r>
          <a:endParaRPr lang="en-IN" b="1" dirty="0"/>
        </a:p>
      </dgm:t>
    </dgm:pt>
    <dgm:pt modelId="{A1401A52-567D-4386-A636-E6E8EBD2C63F}" type="parTrans" cxnId="{3BB445DF-CD25-4B0F-B4E4-99DB64852B1C}">
      <dgm:prSet/>
      <dgm:spPr/>
      <dgm:t>
        <a:bodyPr/>
        <a:lstStyle/>
        <a:p>
          <a:endParaRPr lang="en-IN"/>
        </a:p>
      </dgm:t>
    </dgm:pt>
    <dgm:pt modelId="{3875917E-7FBD-436D-A668-9A86E8B7D819}" type="sibTrans" cxnId="{3BB445DF-CD25-4B0F-B4E4-99DB64852B1C}">
      <dgm:prSet/>
      <dgm:spPr/>
      <dgm:t>
        <a:bodyPr/>
        <a:lstStyle/>
        <a:p>
          <a:endParaRPr lang="en-IN"/>
        </a:p>
      </dgm:t>
    </dgm:pt>
    <dgm:pt modelId="{C6068B71-172A-4E70-A4EF-EFB43B6823B9}">
      <dgm:prSet phldrT="[Text]"/>
      <dgm:spPr/>
      <dgm:t>
        <a:bodyPr/>
        <a:lstStyle/>
        <a:p>
          <a:r>
            <a:rPr lang="en-IN" b="1" dirty="0" smtClean="0"/>
            <a:t>It transforms the services from administration centric to patient centric relieving more and more patients</a:t>
          </a:r>
        </a:p>
      </dgm:t>
    </dgm:pt>
    <dgm:pt modelId="{32686D56-1907-4E18-AEAE-BED958A06803}" type="parTrans" cxnId="{0140766F-F97B-4CAD-AA73-0D9AC7D87B06}">
      <dgm:prSet/>
      <dgm:spPr/>
      <dgm:t>
        <a:bodyPr/>
        <a:lstStyle/>
        <a:p>
          <a:endParaRPr lang="en-IN"/>
        </a:p>
      </dgm:t>
    </dgm:pt>
    <dgm:pt modelId="{3D58DEEE-7957-40EA-BACE-D8DAD044A9D0}" type="sibTrans" cxnId="{0140766F-F97B-4CAD-AA73-0D9AC7D87B06}">
      <dgm:prSet/>
      <dgm:spPr/>
      <dgm:t>
        <a:bodyPr/>
        <a:lstStyle/>
        <a:p>
          <a:endParaRPr lang="en-IN"/>
        </a:p>
      </dgm:t>
    </dgm:pt>
    <dgm:pt modelId="{99B7827A-223A-4962-B975-B4D3175A8E63}">
      <dgm:prSet phldrT="[Text]"/>
      <dgm:spPr/>
      <dgm:t>
        <a:bodyPr/>
        <a:lstStyle/>
        <a:p>
          <a:r>
            <a:rPr lang="en-IN" b="1" dirty="0" smtClean="0"/>
            <a:t>Development of good quality systematic way of planning and management of healthcare services in hospitals</a:t>
          </a:r>
        </a:p>
      </dgm:t>
    </dgm:pt>
    <dgm:pt modelId="{70B6DB13-BAA0-497F-8653-F6DB9566017F}" type="parTrans" cxnId="{7AB28883-B035-4C38-BD80-934B1D4275D9}">
      <dgm:prSet/>
      <dgm:spPr/>
      <dgm:t>
        <a:bodyPr/>
        <a:lstStyle/>
        <a:p>
          <a:endParaRPr lang="en-IN"/>
        </a:p>
      </dgm:t>
    </dgm:pt>
    <dgm:pt modelId="{4F8DDE5B-3A45-4CE1-89F5-8070CBA56CA8}" type="sibTrans" cxnId="{7AB28883-B035-4C38-BD80-934B1D4275D9}">
      <dgm:prSet/>
      <dgm:spPr/>
      <dgm:t>
        <a:bodyPr/>
        <a:lstStyle/>
        <a:p>
          <a:endParaRPr lang="en-IN"/>
        </a:p>
      </dgm:t>
    </dgm:pt>
    <dgm:pt modelId="{9E1CA9A7-1381-4393-BEFD-F6E1175E1A7F}">
      <dgm:prSet phldrT="[Text]"/>
      <dgm:spPr/>
      <dgm:t>
        <a:bodyPr/>
        <a:lstStyle/>
        <a:p>
          <a:r>
            <a:rPr lang="en-IN" b="1" dirty="0" smtClean="0"/>
            <a:t>Increased awareness among patients and normal individuals about the working and excellent services rendered at the hospital increasing the market value</a:t>
          </a:r>
        </a:p>
      </dgm:t>
    </dgm:pt>
    <dgm:pt modelId="{2C26CAF8-9537-425D-8333-BB6E2E56F2A5}" type="parTrans" cxnId="{D7A1558F-18FD-414D-BF53-0D506AE8D725}">
      <dgm:prSet/>
      <dgm:spPr/>
      <dgm:t>
        <a:bodyPr/>
        <a:lstStyle/>
        <a:p>
          <a:endParaRPr lang="en-IN"/>
        </a:p>
      </dgm:t>
    </dgm:pt>
    <dgm:pt modelId="{3F7DFBE0-A34D-4FD7-9054-508BFA027FA5}" type="sibTrans" cxnId="{D7A1558F-18FD-414D-BF53-0D506AE8D725}">
      <dgm:prSet/>
      <dgm:spPr/>
      <dgm:t>
        <a:bodyPr/>
        <a:lstStyle/>
        <a:p>
          <a:endParaRPr lang="en-IN"/>
        </a:p>
      </dgm:t>
    </dgm:pt>
    <dgm:pt modelId="{20A6DE36-6E2F-472E-935A-806FC8CE04B0}">
      <dgm:prSet phldrT="[Text]"/>
      <dgm:spPr/>
      <dgm:t>
        <a:bodyPr/>
        <a:lstStyle/>
        <a:p>
          <a:r>
            <a:rPr lang="en-IN" b="1" dirty="0" smtClean="0"/>
            <a:t>Good quality provides better system and advantageous level of satisfaction among care takers as well as care givers.</a:t>
          </a:r>
        </a:p>
      </dgm:t>
    </dgm:pt>
    <dgm:pt modelId="{AAD107DA-F1E5-485A-9F04-4FFF16ADAF36}" type="parTrans" cxnId="{766C59F2-4D39-4428-A22A-0B0C215A122A}">
      <dgm:prSet/>
      <dgm:spPr/>
      <dgm:t>
        <a:bodyPr/>
        <a:lstStyle/>
        <a:p>
          <a:endParaRPr lang="en-IN"/>
        </a:p>
      </dgm:t>
    </dgm:pt>
    <dgm:pt modelId="{3BE7564B-8E05-4B03-A363-975E86EF566A}" type="sibTrans" cxnId="{766C59F2-4D39-4428-A22A-0B0C215A122A}">
      <dgm:prSet/>
      <dgm:spPr/>
      <dgm:t>
        <a:bodyPr/>
        <a:lstStyle/>
        <a:p>
          <a:endParaRPr lang="en-IN"/>
        </a:p>
      </dgm:t>
    </dgm:pt>
    <dgm:pt modelId="{07D4E491-B69E-4673-8D81-538859C7ABD8}" type="pres">
      <dgm:prSet presAssocID="{35731EF0-B986-43D8-B0DF-87ABEEB3CE5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71CF18B-B467-4FA1-9B6F-B0A987F81AEC}" type="pres">
      <dgm:prSet presAssocID="{190A085F-9669-43BC-8B58-030086773BBF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34B4F0F-117D-4647-AF44-9BB02092A6AC}" type="pres">
      <dgm:prSet presAssocID="{B827624A-1A93-4078-9FCB-11753BC527A2}" presName="sibTrans" presStyleCnt="0"/>
      <dgm:spPr/>
    </dgm:pt>
    <dgm:pt modelId="{E9E6F8EF-79D3-4EC4-A23F-7210D83678CE}" type="pres">
      <dgm:prSet presAssocID="{8243D31E-413C-4D37-A2F1-B0314FCEBE0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7A13740-229B-4490-9CD2-52224F129663}" type="pres">
      <dgm:prSet presAssocID="{6E227263-4456-4AA4-AA4C-79E96828884E}" presName="sibTrans" presStyleCnt="0"/>
      <dgm:spPr/>
    </dgm:pt>
    <dgm:pt modelId="{805F1FE6-1226-4BB4-84C5-405342901B75}" type="pres">
      <dgm:prSet presAssocID="{DC33963D-08D0-4A15-B2F9-57AB988749B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FA34FD9-B582-4353-BD19-23CB6FD96AC2}" type="pres">
      <dgm:prSet presAssocID="{0AB5BE99-9AB3-4A8A-81A2-595F874FB5A1}" presName="sibTrans" presStyleCnt="0"/>
      <dgm:spPr/>
    </dgm:pt>
    <dgm:pt modelId="{51E71F34-84CB-4A19-B20D-69A1B26C9C08}" type="pres">
      <dgm:prSet presAssocID="{96304477-170A-4B6E-A0EA-D3E18E66D3BC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C024E27-E800-4E80-94AA-D7C2FCD2E0C3}" type="pres">
      <dgm:prSet presAssocID="{2CDCBD8C-29DE-4E46-B882-AB180677BA49}" presName="sibTrans" presStyleCnt="0"/>
      <dgm:spPr/>
    </dgm:pt>
    <dgm:pt modelId="{C29EFFAE-D9CF-4428-BBC0-7B3D7FC4D280}" type="pres">
      <dgm:prSet presAssocID="{AB4743C0-B0BD-490A-AAC3-87FC5F27B57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A048CA7-BEF4-49E0-80A1-6FD455EF81BE}" type="pres">
      <dgm:prSet presAssocID="{3875917E-7FBD-436D-A668-9A86E8B7D819}" presName="sibTrans" presStyleCnt="0"/>
      <dgm:spPr/>
    </dgm:pt>
    <dgm:pt modelId="{7BA8A106-BB23-4B9E-9F22-699A4CB43965}" type="pres">
      <dgm:prSet presAssocID="{C6068B71-172A-4E70-A4EF-EFB43B6823B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49A060D-A7C0-45DC-9283-A4FB1BC155AD}" type="pres">
      <dgm:prSet presAssocID="{3D58DEEE-7957-40EA-BACE-D8DAD044A9D0}" presName="sibTrans" presStyleCnt="0"/>
      <dgm:spPr/>
    </dgm:pt>
    <dgm:pt modelId="{5AD8E47D-1DCB-4D2D-A9E5-FADF834FE88C}" type="pres">
      <dgm:prSet presAssocID="{99B7827A-223A-4962-B975-B4D3175A8E63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2188F7A-28AF-4AB6-AE3A-BE96FA8EACD3}" type="pres">
      <dgm:prSet presAssocID="{4F8DDE5B-3A45-4CE1-89F5-8070CBA56CA8}" presName="sibTrans" presStyleCnt="0"/>
      <dgm:spPr/>
    </dgm:pt>
    <dgm:pt modelId="{18B51026-CB38-4B07-ABBD-B72EE32D6745}" type="pres">
      <dgm:prSet presAssocID="{9E1CA9A7-1381-4393-BEFD-F6E1175E1A7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E3DA72C-5F8C-43D9-B1F0-89A33C6F6F15}" type="pres">
      <dgm:prSet presAssocID="{3F7DFBE0-A34D-4FD7-9054-508BFA027FA5}" presName="sibTrans" presStyleCnt="0"/>
      <dgm:spPr/>
    </dgm:pt>
    <dgm:pt modelId="{11CD4911-0A11-4CFC-A996-76DD52E581F3}" type="pres">
      <dgm:prSet presAssocID="{20A6DE36-6E2F-472E-935A-806FC8CE04B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66C59F2-4D39-4428-A22A-0B0C215A122A}" srcId="{35731EF0-B986-43D8-B0DF-87ABEEB3CE53}" destId="{20A6DE36-6E2F-472E-935A-806FC8CE04B0}" srcOrd="8" destOrd="0" parTransId="{AAD107DA-F1E5-485A-9F04-4FFF16ADAF36}" sibTransId="{3BE7564B-8E05-4B03-A363-975E86EF566A}"/>
    <dgm:cxn modelId="{7AB28883-B035-4C38-BD80-934B1D4275D9}" srcId="{35731EF0-B986-43D8-B0DF-87ABEEB3CE53}" destId="{99B7827A-223A-4962-B975-B4D3175A8E63}" srcOrd="6" destOrd="0" parTransId="{70B6DB13-BAA0-497F-8653-F6DB9566017F}" sibTransId="{4F8DDE5B-3A45-4CE1-89F5-8070CBA56CA8}"/>
    <dgm:cxn modelId="{DB2F8828-465A-4079-8188-3B9B99F44D06}" type="presOf" srcId="{C6068B71-172A-4E70-A4EF-EFB43B6823B9}" destId="{7BA8A106-BB23-4B9E-9F22-699A4CB43965}" srcOrd="0" destOrd="0" presId="urn:microsoft.com/office/officeart/2005/8/layout/default#1"/>
    <dgm:cxn modelId="{15013145-591C-4B1F-B60B-E8062DBCC9CB}" srcId="{35731EF0-B986-43D8-B0DF-87ABEEB3CE53}" destId="{8243D31E-413C-4D37-A2F1-B0314FCEBE0C}" srcOrd="1" destOrd="0" parTransId="{3D54410A-178B-49F5-BFEB-B5BA2F4D44D3}" sibTransId="{6E227263-4456-4AA4-AA4C-79E96828884E}"/>
    <dgm:cxn modelId="{3BB445DF-CD25-4B0F-B4E4-99DB64852B1C}" srcId="{35731EF0-B986-43D8-B0DF-87ABEEB3CE53}" destId="{AB4743C0-B0BD-490A-AAC3-87FC5F27B573}" srcOrd="4" destOrd="0" parTransId="{A1401A52-567D-4386-A636-E6E8EBD2C63F}" sibTransId="{3875917E-7FBD-436D-A668-9A86E8B7D819}"/>
    <dgm:cxn modelId="{0CE504A9-661A-4A65-ADA4-A7CE7823A820}" type="presOf" srcId="{8243D31E-413C-4D37-A2F1-B0314FCEBE0C}" destId="{E9E6F8EF-79D3-4EC4-A23F-7210D83678CE}" srcOrd="0" destOrd="0" presId="urn:microsoft.com/office/officeart/2005/8/layout/default#1"/>
    <dgm:cxn modelId="{A178B612-BDFD-439D-AFB4-8E9D0EFBF40B}" type="presOf" srcId="{96304477-170A-4B6E-A0EA-D3E18E66D3BC}" destId="{51E71F34-84CB-4A19-B20D-69A1B26C9C08}" srcOrd="0" destOrd="0" presId="urn:microsoft.com/office/officeart/2005/8/layout/default#1"/>
    <dgm:cxn modelId="{A42310A8-CD7A-4B07-99AC-D2B5B242F665}" type="presOf" srcId="{35731EF0-B986-43D8-B0DF-87ABEEB3CE53}" destId="{07D4E491-B69E-4673-8D81-538859C7ABD8}" srcOrd="0" destOrd="0" presId="urn:microsoft.com/office/officeart/2005/8/layout/default#1"/>
    <dgm:cxn modelId="{EFE87B0C-DAAF-4490-B5DF-EEABEC590F05}" type="presOf" srcId="{AB4743C0-B0BD-490A-AAC3-87FC5F27B573}" destId="{C29EFFAE-D9CF-4428-BBC0-7B3D7FC4D280}" srcOrd="0" destOrd="0" presId="urn:microsoft.com/office/officeart/2005/8/layout/default#1"/>
    <dgm:cxn modelId="{A7E639E3-4EFB-413F-B662-79C2C5CC2D42}" type="presOf" srcId="{190A085F-9669-43BC-8B58-030086773BBF}" destId="{D71CF18B-B467-4FA1-9B6F-B0A987F81AEC}" srcOrd="0" destOrd="0" presId="urn:microsoft.com/office/officeart/2005/8/layout/default#1"/>
    <dgm:cxn modelId="{FA67AA8C-1887-4626-876F-B21A12E24F8C}" type="presOf" srcId="{20A6DE36-6E2F-472E-935A-806FC8CE04B0}" destId="{11CD4911-0A11-4CFC-A996-76DD52E581F3}" srcOrd="0" destOrd="0" presId="urn:microsoft.com/office/officeart/2005/8/layout/default#1"/>
    <dgm:cxn modelId="{9F176886-B5F2-48C1-802E-6CFFBA9808BC}" type="presOf" srcId="{99B7827A-223A-4962-B975-B4D3175A8E63}" destId="{5AD8E47D-1DCB-4D2D-A9E5-FADF834FE88C}" srcOrd="0" destOrd="0" presId="urn:microsoft.com/office/officeart/2005/8/layout/default#1"/>
    <dgm:cxn modelId="{D7A1558F-18FD-414D-BF53-0D506AE8D725}" srcId="{35731EF0-B986-43D8-B0DF-87ABEEB3CE53}" destId="{9E1CA9A7-1381-4393-BEFD-F6E1175E1A7F}" srcOrd="7" destOrd="0" parTransId="{2C26CAF8-9537-425D-8333-BB6E2E56F2A5}" sibTransId="{3F7DFBE0-A34D-4FD7-9054-508BFA027FA5}"/>
    <dgm:cxn modelId="{35982897-E94A-4203-9176-F3F6A2452EDD}" type="presOf" srcId="{9E1CA9A7-1381-4393-BEFD-F6E1175E1A7F}" destId="{18B51026-CB38-4B07-ABBD-B72EE32D6745}" srcOrd="0" destOrd="0" presId="urn:microsoft.com/office/officeart/2005/8/layout/default#1"/>
    <dgm:cxn modelId="{F7D2E6D6-6B2A-4698-8F96-D92733F8711A}" srcId="{35731EF0-B986-43D8-B0DF-87ABEEB3CE53}" destId="{190A085F-9669-43BC-8B58-030086773BBF}" srcOrd="0" destOrd="0" parTransId="{A6ABA0CA-0F26-42AE-A81C-5145CCE24860}" sibTransId="{B827624A-1A93-4078-9FCB-11753BC527A2}"/>
    <dgm:cxn modelId="{D7769880-CB3A-4B28-98BB-73C19EC563FE}" type="presOf" srcId="{DC33963D-08D0-4A15-B2F9-57AB988749B4}" destId="{805F1FE6-1226-4BB4-84C5-405342901B75}" srcOrd="0" destOrd="0" presId="urn:microsoft.com/office/officeart/2005/8/layout/default#1"/>
    <dgm:cxn modelId="{93C60BF5-7B38-4B4D-8392-5E2AA315D0D0}" srcId="{35731EF0-B986-43D8-B0DF-87ABEEB3CE53}" destId="{96304477-170A-4B6E-A0EA-D3E18E66D3BC}" srcOrd="3" destOrd="0" parTransId="{FB96BA50-6F1E-4F79-984B-E72014C6DBEC}" sibTransId="{2CDCBD8C-29DE-4E46-B882-AB180677BA49}"/>
    <dgm:cxn modelId="{AC33F51D-7B7C-491B-961F-5B4EB75CFCE5}" srcId="{35731EF0-B986-43D8-B0DF-87ABEEB3CE53}" destId="{DC33963D-08D0-4A15-B2F9-57AB988749B4}" srcOrd="2" destOrd="0" parTransId="{E13EF6FA-ED07-45AA-B433-3325D81B1462}" sibTransId="{0AB5BE99-9AB3-4A8A-81A2-595F874FB5A1}"/>
    <dgm:cxn modelId="{0140766F-F97B-4CAD-AA73-0D9AC7D87B06}" srcId="{35731EF0-B986-43D8-B0DF-87ABEEB3CE53}" destId="{C6068B71-172A-4E70-A4EF-EFB43B6823B9}" srcOrd="5" destOrd="0" parTransId="{32686D56-1907-4E18-AEAE-BED958A06803}" sibTransId="{3D58DEEE-7957-40EA-BACE-D8DAD044A9D0}"/>
    <dgm:cxn modelId="{9AF65715-98BE-4B8B-9FE9-D27E592ED36E}" type="presParOf" srcId="{07D4E491-B69E-4673-8D81-538859C7ABD8}" destId="{D71CF18B-B467-4FA1-9B6F-B0A987F81AEC}" srcOrd="0" destOrd="0" presId="urn:microsoft.com/office/officeart/2005/8/layout/default#1"/>
    <dgm:cxn modelId="{D81DBD03-920C-4856-AD04-DE94F7C18BA8}" type="presParOf" srcId="{07D4E491-B69E-4673-8D81-538859C7ABD8}" destId="{834B4F0F-117D-4647-AF44-9BB02092A6AC}" srcOrd="1" destOrd="0" presId="urn:microsoft.com/office/officeart/2005/8/layout/default#1"/>
    <dgm:cxn modelId="{AA37392A-EB9B-4D0D-9F2F-ABA7849DEEE8}" type="presParOf" srcId="{07D4E491-B69E-4673-8D81-538859C7ABD8}" destId="{E9E6F8EF-79D3-4EC4-A23F-7210D83678CE}" srcOrd="2" destOrd="0" presId="urn:microsoft.com/office/officeart/2005/8/layout/default#1"/>
    <dgm:cxn modelId="{7D015F07-65C8-4AF5-8BD9-AD2AA5A2A11A}" type="presParOf" srcId="{07D4E491-B69E-4673-8D81-538859C7ABD8}" destId="{B7A13740-229B-4490-9CD2-52224F129663}" srcOrd="3" destOrd="0" presId="urn:microsoft.com/office/officeart/2005/8/layout/default#1"/>
    <dgm:cxn modelId="{3A074305-8862-47E2-80C2-E2004C3AE968}" type="presParOf" srcId="{07D4E491-B69E-4673-8D81-538859C7ABD8}" destId="{805F1FE6-1226-4BB4-84C5-405342901B75}" srcOrd="4" destOrd="0" presId="urn:microsoft.com/office/officeart/2005/8/layout/default#1"/>
    <dgm:cxn modelId="{4A6E8D1C-D865-447D-BA54-58C855610CAF}" type="presParOf" srcId="{07D4E491-B69E-4673-8D81-538859C7ABD8}" destId="{3FA34FD9-B582-4353-BD19-23CB6FD96AC2}" srcOrd="5" destOrd="0" presId="urn:microsoft.com/office/officeart/2005/8/layout/default#1"/>
    <dgm:cxn modelId="{97873E54-FE05-4D10-B413-1A2C436CC4FD}" type="presParOf" srcId="{07D4E491-B69E-4673-8D81-538859C7ABD8}" destId="{51E71F34-84CB-4A19-B20D-69A1B26C9C08}" srcOrd="6" destOrd="0" presId="urn:microsoft.com/office/officeart/2005/8/layout/default#1"/>
    <dgm:cxn modelId="{C75C8EBD-9852-41DF-AC77-C3CC2EDE91E8}" type="presParOf" srcId="{07D4E491-B69E-4673-8D81-538859C7ABD8}" destId="{4C024E27-E800-4E80-94AA-D7C2FCD2E0C3}" srcOrd="7" destOrd="0" presId="urn:microsoft.com/office/officeart/2005/8/layout/default#1"/>
    <dgm:cxn modelId="{E039F9D2-E429-47CF-BCCC-C1567D62554A}" type="presParOf" srcId="{07D4E491-B69E-4673-8D81-538859C7ABD8}" destId="{C29EFFAE-D9CF-4428-BBC0-7B3D7FC4D280}" srcOrd="8" destOrd="0" presId="urn:microsoft.com/office/officeart/2005/8/layout/default#1"/>
    <dgm:cxn modelId="{FE1B86AF-98CA-40DC-9B9E-BC46F76321DB}" type="presParOf" srcId="{07D4E491-B69E-4673-8D81-538859C7ABD8}" destId="{BA048CA7-BEF4-49E0-80A1-6FD455EF81BE}" srcOrd="9" destOrd="0" presId="urn:microsoft.com/office/officeart/2005/8/layout/default#1"/>
    <dgm:cxn modelId="{65B549B0-7E34-44B0-A414-315A8E3FE2A5}" type="presParOf" srcId="{07D4E491-B69E-4673-8D81-538859C7ABD8}" destId="{7BA8A106-BB23-4B9E-9F22-699A4CB43965}" srcOrd="10" destOrd="0" presId="urn:microsoft.com/office/officeart/2005/8/layout/default#1"/>
    <dgm:cxn modelId="{7C56EE91-EC01-4777-B8A1-F75D364F7000}" type="presParOf" srcId="{07D4E491-B69E-4673-8D81-538859C7ABD8}" destId="{D49A060D-A7C0-45DC-9283-A4FB1BC155AD}" srcOrd="11" destOrd="0" presId="urn:microsoft.com/office/officeart/2005/8/layout/default#1"/>
    <dgm:cxn modelId="{AEF97FE4-47B3-4B83-AF92-145470245D51}" type="presParOf" srcId="{07D4E491-B69E-4673-8D81-538859C7ABD8}" destId="{5AD8E47D-1DCB-4D2D-A9E5-FADF834FE88C}" srcOrd="12" destOrd="0" presId="urn:microsoft.com/office/officeart/2005/8/layout/default#1"/>
    <dgm:cxn modelId="{FE2CCAA3-B8C4-4B86-B2AC-35A7937272C3}" type="presParOf" srcId="{07D4E491-B69E-4673-8D81-538859C7ABD8}" destId="{62188F7A-28AF-4AB6-AE3A-BE96FA8EACD3}" srcOrd="13" destOrd="0" presId="urn:microsoft.com/office/officeart/2005/8/layout/default#1"/>
    <dgm:cxn modelId="{68807ACC-0D11-4E1A-B7E6-1B3E4E3D71B0}" type="presParOf" srcId="{07D4E491-B69E-4673-8D81-538859C7ABD8}" destId="{18B51026-CB38-4B07-ABBD-B72EE32D6745}" srcOrd="14" destOrd="0" presId="urn:microsoft.com/office/officeart/2005/8/layout/default#1"/>
    <dgm:cxn modelId="{920117EC-B62C-4F42-9316-4482282494A8}" type="presParOf" srcId="{07D4E491-B69E-4673-8D81-538859C7ABD8}" destId="{4E3DA72C-5F8C-43D9-B1F0-89A33C6F6F15}" srcOrd="15" destOrd="0" presId="urn:microsoft.com/office/officeart/2005/8/layout/default#1"/>
    <dgm:cxn modelId="{00161AEB-B2E7-43C6-A765-C0E4A1A4A8C1}" type="presParOf" srcId="{07D4E491-B69E-4673-8D81-538859C7ABD8}" destId="{11CD4911-0A11-4CFC-A996-76DD52E581F3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CE7789-6508-4393-93BE-F6DA182EEDBC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IN"/>
        </a:p>
      </dgm:t>
    </dgm:pt>
    <dgm:pt modelId="{AF72FCC2-552E-49A7-B81C-151D05A43AAB}">
      <dgm:prSet phldrT="[Text]" custT="1"/>
      <dgm:spPr/>
      <dgm:t>
        <a:bodyPr/>
        <a:lstStyle/>
        <a:p>
          <a:r>
            <a:rPr lang="en-IN" sz="1600" b="1" dirty="0" smtClean="0"/>
            <a:t>Reduction in wasting of resources </a:t>
          </a:r>
          <a:endParaRPr lang="en-IN" sz="1600" b="1" dirty="0"/>
        </a:p>
      </dgm:t>
    </dgm:pt>
    <dgm:pt modelId="{43D84C6A-E6E2-4BDF-98F5-4303C5D5C712}" type="parTrans" cxnId="{C4662628-F840-4761-8204-82EAE5A65B5E}">
      <dgm:prSet/>
      <dgm:spPr/>
      <dgm:t>
        <a:bodyPr/>
        <a:lstStyle/>
        <a:p>
          <a:endParaRPr lang="en-IN"/>
        </a:p>
      </dgm:t>
    </dgm:pt>
    <dgm:pt modelId="{D6917B13-95E9-42A2-87BA-76BE1EB95E76}" type="sibTrans" cxnId="{C4662628-F840-4761-8204-82EAE5A65B5E}">
      <dgm:prSet/>
      <dgm:spPr/>
      <dgm:t>
        <a:bodyPr/>
        <a:lstStyle/>
        <a:p>
          <a:endParaRPr lang="en-IN"/>
        </a:p>
      </dgm:t>
    </dgm:pt>
    <dgm:pt modelId="{6F267B61-2B14-4D76-84BE-1A2B1066DB4E}">
      <dgm:prSet phldrT="[Text]" custT="1"/>
      <dgm:spPr/>
      <dgm:t>
        <a:bodyPr/>
        <a:lstStyle/>
        <a:p>
          <a:r>
            <a:rPr lang="en-IN" sz="1600" b="1" dirty="0" smtClean="0"/>
            <a:t>Reduction in time for various strategies</a:t>
          </a:r>
          <a:endParaRPr lang="en-IN" sz="1600" b="1" dirty="0"/>
        </a:p>
      </dgm:t>
    </dgm:pt>
    <dgm:pt modelId="{5697D9D7-EB22-4B82-8510-B74DF3501F54}" type="parTrans" cxnId="{59E5E948-8004-41E7-BBAE-F12C42DF0CB1}">
      <dgm:prSet/>
      <dgm:spPr/>
      <dgm:t>
        <a:bodyPr/>
        <a:lstStyle/>
        <a:p>
          <a:endParaRPr lang="en-IN"/>
        </a:p>
      </dgm:t>
    </dgm:pt>
    <dgm:pt modelId="{B3ADD76B-42E3-4D42-8835-6BD49429A3BC}" type="sibTrans" cxnId="{59E5E948-8004-41E7-BBAE-F12C42DF0CB1}">
      <dgm:prSet/>
      <dgm:spPr/>
      <dgm:t>
        <a:bodyPr/>
        <a:lstStyle/>
        <a:p>
          <a:endParaRPr lang="en-IN"/>
        </a:p>
      </dgm:t>
    </dgm:pt>
    <dgm:pt modelId="{72BF7183-7C6C-4671-9630-48E45E3446F0}">
      <dgm:prSet phldrT="[Text]" custT="1"/>
      <dgm:spPr/>
      <dgm:t>
        <a:bodyPr/>
        <a:lstStyle/>
        <a:p>
          <a:r>
            <a:rPr lang="en-IN" sz="1600" b="1" dirty="0" smtClean="0"/>
            <a:t>Good equation between professionals Woking in the hospital</a:t>
          </a:r>
          <a:endParaRPr lang="en-IN" sz="1600" b="1" dirty="0"/>
        </a:p>
      </dgm:t>
    </dgm:pt>
    <dgm:pt modelId="{A917F00E-A3AA-4BD8-85D0-E6F234AAFBF3}" type="parTrans" cxnId="{75B6E074-E3BA-47D2-B45D-ABCBABE44432}">
      <dgm:prSet/>
      <dgm:spPr/>
      <dgm:t>
        <a:bodyPr/>
        <a:lstStyle/>
        <a:p>
          <a:endParaRPr lang="en-IN"/>
        </a:p>
      </dgm:t>
    </dgm:pt>
    <dgm:pt modelId="{1F588107-B6E0-46E4-AF76-6EC04CAEFC99}" type="sibTrans" cxnId="{75B6E074-E3BA-47D2-B45D-ABCBABE44432}">
      <dgm:prSet/>
      <dgm:spPr/>
      <dgm:t>
        <a:bodyPr/>
        <a:lstStyle/>
        <a:p>
          <a:endParaRPr lang="en-IN"/>
        </a:p>
      </dgm:t>
    </dgm:pt>
    <dgm:pt modelId="{1AC6D9A0-3F27-43E9-9874-D0E6A23C69EB}">
      <dgm:prSet phldrT="[Text]" custT="1"/>
      <dgm:spPr/>
      <dgm:t>
        <a:bodyPr/>
        <a:lstStyle/>
        <a:p>
          <a:r>
            <a:rPr lang="en-IN" sz="1600" b="1" dirty="0" smtClean="0"/>
            <a:t>Management of patients and doctors in harmony</a:t>
          </a:r>
          <a:endParaRPr lang="en-IN" sz="1600" b="1" dirty="0"/>
        </a:p>
      </dgm:t>
    </dgm:pt>
    <dgm:pt modelId="{44613AF4-E488-42B8-A6F2-D37843A741C7}" type="parTrans" cxnId="{30BAD446-61FA-4D5D-B649-13EECD3EBC80}">
      <dgm:prSet/>
      <dgm:spPr/>
      <dgm:t>
        <a:bodyPr/>
        <a:lstStyle/>
        <a:p>
          <a:endParaRPr lang="en-IN"/>
        </a:p>
      </dgm:t>
    </dgm:pt>
    <dgm:pt modelId="{69DFC93B-E9DD-4D38-88D2-6FDC6A427F33}" type="sibTrans" cxnId="{30BAD446-61FA-4D5D-B649-13EECD3EBC80}">
      <dgm:prSet/>
      <dgm:spPr/>
      <dgm:t>
        <a:bodyPr/>
        <a:lstStyle/>
        <a:p>
          <a:endParaRPr lang="en-IN"/>
        </a:p>
      </dgm:t>
    </dgm:pt>
    <dgm:pt modelId="{CF13A1CE-9415-4C8D-88A0-B4E37016C2E4}">
      <dgm:prSet phldrT="[Text]" custT="1"/>
      <dgm:spPr/>
      <dgm:t>
        <a:bodyPr/>
        <a:lstStyle/>
        <a:p>
          <a:r>
            <a:rPr lang="en-IN" sz="1600" b="1" dirty="0" smtClean="0"/>
            <a:t>Satisfaction of patients achieved at lesser cost</a:t>
          </a:r>
          <a:endParaRPr lang="en-IN" sz="1600" b="1" dirty="0"/>
        </a:p>
      </dgm:t>
    </dgm:pt>
    <dgm:pt modelId="{018DC720-67E4-45D2-A8FE-BDF773849B83}" type="parTrans" cxnId="{D212323C-6822-4DDF-9EA5-7DA847222D3B}">
      <dgm:prSet/>
      <dgm:spPr/>
      <dgm:t>
        <a:bodyPr/>
        <a:lstStyle/>
        <a:p>
          <a:endParaRPr lang="en-IN"/>
        </a:p>
      </dgm:t>
    </dgm:pt>
    <dgm:pt modelId="{257C01BE-A068-4A15-860E-D626CB633447}" type="sibTrans" cxnId="{D212323C-6822-4DDF-9EA5-7DA847222D3B}">
      <dgm:prSet/>
      <dgm:spPr/>
      <dgm:t>
        <a:bodyPr/>
        <a:lstStyle/>
        <a:p>
          <a:endParaRPr lang="en-IN"/>
        </a:p>
      </dgm:t>
    </dgm:pt>
    <dgm:pt modelId="{E81854F7-E60F-4A39-8150-450D12DB9A4F}">
      <dgm:prSet phldrT="[Text]" custT="1"/>
      <dgm:spPr/>
      <dgm:t>
        <a:bodyPr/>
        <a:lstStyle/>
        <a:p>
          <a:r>
            <a:rPr lang="en-IN" sz="1600" b="1" dirty="0" smtClean="0"/>
            <a:t>Improvisation in system and confidence towards the healthcare system</a:t>
          </a:r>
          <a:endParaRPr lang="en-IN" sz="1600" b="1" dirty="0"/>
        </a:p>
      </dgm:t>
    </dgm:pt>
    <dgm:pt modelId="{35409968-011C-4BA0-8142-7F1E18D19C21}" type="parTrans" cxnId="{D553BAF0-CE30-4548-8041-0A4961514FA5}">
      <dgm:prSet/>
      <dgm:spPr/>
      <dgm:t>
        <a:bodyPr/>
        <a:lstStyle/>
        <a:p>
          <a:endParaRPr lang="en-IN"/>
        </a:p>
      </dgm:t>
    </dgm:pt>
    <dgm:pt modelId="{A571570C-882B-4CAC-93AC-D255806F40A6}" type="sibTrans" cxnId="{D553BAF0-CE30-4548-8041-0A4961514FA5}">
      <dgm:prSet/>
      <dgm:spPr/>
      <dgm:t>
        <a:bodyPr/>
        <a:lstStyle/>
        <a:p>
          <a:endParaRPr lang="en-IN"/>
        </a:p>
      </dgm:t>
    </dgm:pt>
    <dgm:pt modelId="{730AA4FF-551C-4E16-A08F-78AF0572DC1C}">
      <dgm:prSet phldrT="[Text]" custT="1"/>
      <dgm:spPr/>
      <dgm:t>
        <a:bodyPr/>
        <a:lstStyle/>
        <a:p>
          <a:r>
            <a:rPr lang="en-IN" sz="1600" b="1" dirty="0" smtClean="0"/>
            <a:t>Lower work rejections and lesser complaints regarding services</a:t>
          </a:r>
          <a:endParaRPr lang="en-IN" sz="1600" b="1" dirty="0"/>
        </a:p>
      </dgm:t>
    </dgm:pt>
    <dgm:pt modelId="{32BC84E8-64AD-4196-BF2C-73FDF12B21A9}" type="parTrans" cxnId="{11C06EEB-1175-41EB-A802-A7DEB2A30EFE}">
      <dgm:prSet/>
      <dgm:spPr/>
      <dgm:t>
        <a:bodyPr/>
        <a:lstStyle/>
        <a:p>
          <a:endParaRPr lang="en-IN"/>
        </a:p>
      </dgm:t>
    </dgm:pt>
    <dgm:pt modelId="{B1E43109-9F8B-4212-B9DF-B66EFCD7B7B5}" type="sibTrans" cxnId="{11C06EEB-1175-41EB-A802-A7DEB2A30EFE}">
      <dgm:prSet/>
      <dgm:spPr/>
      <dgm:t>
        <a:bodyPr/>
        <a:lstStyle/>
        <a:p>
          <a:endParaRPr lang="en-IN"/>
        </a:p>
      </dgm:t>
    </dgm:pt>
    <dgm:pt modelId="{E4464576-1036-4748-A850-D5E900E9A230}" type="pres">
      <dgm:prSet presAssocID="{0ECE7789-6508-4393-93BE-F6DA182EEDB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3C0514D-C925-4C7D-BF52-513ECA4685D1}" type="pres">
      <dgm:prSet presAssocID="{AF72FCC2-552E-49A7-B81C-151D05A43AAB}" presName="parentLin" presStyleCnt="0"/>
      <dgm:spPr/>
    </dgm:pt>
    <dgm:pt modelId="{2D84FB34-DDE9-4A22-9F6C-09B8DACD7311}" type="pres">
      <dgm:prSet presAssocID="{AF72FCC2-552E-49A7-B81C-151D05A43AAB}" presName="parentLeftMargin" presStyleLbl="node1" presStyleIdx="0" presStyleCnt="7"/>
      <dgm:spPr/>
      <dgm:t>
        <a:bodyPr/>
        <a:lstStyle/>
        <a:p>
          <a:endParaRPr lang="en-IN"/>
        </a:p>
      </dgm:t>
    </dgm:pt>
    <dgm:pt modelId="{08C7C0D3-535D-4655-8BB2-FE5784D143E2}" type="pres">
      <dgm:prSet presAssocID="{AF72FCC2-552E-49A7-B81C-151D05A43AAB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1FEA3AA-DD2D-4A54-B26B-80BCD115BB64}" type="pres">
      <dgm:prSet presAssocID="{AF72FCC2-552E-49A7-B81C-151D05A43AAB}" presName="negativeSpace" presStyleCnt="0"/>
      <dgm:spPr/>
    </dgm:pt>
    <dgm:pt modelId="{00FD3971-A396-44A0-885A-1CEA1F7778E6}" type="pres">
      <dgm:prSet presAssocID="{AF72FCC2-552E-49A7-B81C-151D05A43AAB}" presName="childText" presStyleLbl="conFgAcc1" presStyleIdx="0" presStyleCnt="7">
        <dgm:presLayoutVars>
          <dgm:bulletEnabled val="1"/>
        </dgm:presLayoutVars>
      </dgm:prSet>
      <dgm:spPr/>
    </dgm:pt>
    <dgm:pt modelId="{9352F0B8-4537-41FC-B8B0-07E8C8AA1C96}" type="pres">
      <dgm:prSet presAssocID="{D6917B13-95E9-42A2-87BA-76BE1EB95E76}" presName="spaceBetweenRectangles" presStyleCnt="0"/>
      <dgm:spPr/>
    </dgm:pt>
    <dgm:pt modelId="{43D0882F-C381-4744-904B-61ACC057BDC8}" type="pres">
      <dgm:prSet presAssocID="{6F267B61-2B14-4D76-84BE-1A2B1066DB4E}" presName="parentLin" presStyleCnt="0"/>
      <dgm:spPr/>
    </dgm:pt>
    <dgm:pt modelId="{F9C5B148-F59C-4314-B708-8C85AF1E4748}" type="pres">
      <dgm:prSet presAssocID="{6F267B61-2B14-4D76-84BE-1A2B1066DB4E}" presName="parentLeftMargin" presStyleLbl="node1" presStyleIdx="0" presStyleCnt="7"/>
      <dgm:spPr/>
      <dgm:t>
        <a:bodyPr/>
        <a:lstStyle/>
        <a:p>
          <a:endParaRPr lang="en-IN"/>
        </a:p>
      </dgm:t>
    </dgm:pt>
    <dgm:pt modelId="{A0947C53-72BD-42EC-8AC8-3BC43BC3856F}" type="pres">
      <dgm:prSet presAssocID="{6F267B61-2B14-4D76-84BE-1A2B1066DB4E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DB45533-1788-418D-9884-4CA8139E70C6}" type="pres">
      <dgm:prSet presAssocID="{6F267B61-2B14-4D76-84BE-1A2B1066DB4E}" presName="negativeSpace" presStyleCnt="0"/>
      <dgm:spPr/>
    </dgm:pt>
    <dgm:pt modelId="{9DF4A01D-869D-4CD4-A407-4CFB4EE3C45D}" type="pres">
      <dgm:prSet presAssocID="{6F267B61-2B14-4D76-84BE-1A2B1066DB4E}" presName="childText" presStyleLbl="conFgAcc1" presStyleIdx="1" presStyleCnt="7">
        <dgm:presLayoutVars>
          <dgm:bulletEnabled val="1"/>
        </dgm:presLayoutVars>
      </dgm:prSet>
      <dgm:spPr/>
    </dgm:pt>
    <dgm:pt modelId="{07DA4C8E-758C-437C-A255-C6D2F187854B}" type="pres">
      <dgm:prSet presAssocID="{B3ADD76B-42E3-4D42-8835-6BD49429A3BC}" presName="spaceBetweenRectangles" presStyleCnt="0"/>
      <dgm:spPr/>
    </dgm:pt>
    <dgm:pt modelId="{8357BCE3-F1EB-41B6-AA16-7F81F49E677A}" type="pres">
      <dgm:prSet presAssocID="{72BF7183-7C6C-4671-9630-48E45E3446F0}" presName="parentLin" presStyleCnt="0"/>
      <dgm:spPr/>
    </dgm:pt>
    <dgm:pt modelId="{FA377638-9C47-4EF0-8887-E7D203AEFD07}" type="pres">
      <dgm:prSet presAssocID="{72BF7183-7C6C-4671-9630-48E45E3446F0}" presName="parentLeftMargin" presStyleLbl="node1" presStyleIdx="1" presStyleCnt="7"/>
      <dgm:spPr/>
      <dgm:t>
        <a:bodyPr/>
        <a:lstStyle/>
        <a:p>
          <a:endParaRPr lang="en-IN"/>
        </a:p>
      </dgm:t>
    </dgm:pt>
    <dgm:pt modelId="{7A90D880-A66B-44BF-9FAE-FA7A384AEF61}" type="pres">
      <dgm:prSet presAssocID="{72BF7183-7C6C-4671-9630-48E45E3446F0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FB97890-FA2A-41D3-8C6A-5A009CEA1E2B}" type="pres">
      <dgm:prSet presAssocID="{72BF7183-7C6C-4671-9630-48E45E3446F0}" presName="negativeSpace" presStyleCnt="0"/>
      <dgm:spPr/>
    </dgm:pt>
    <dgm:pt modelId="{1FC9355D-4B82-4544-BA90-167FDB7AF224}" type="pres">
      <dgm:prSet presAssocID="{72BF7183-7C6C-4671-9630-48E45E3446F0}" presName="childText" presStyleLbl="conFgAcc1" presStyleIdx="2" presStyleCnt="7">
        <dgm:presLayoutVars>
          <dgm:bulletEnabled val="1"/>
        </dgm:presLayoutVars>
      </dgm:prSet>
      <dgm:spPr/>
    </dgm:pt>
    <dgm:pt modelId="{580D692B-23CA-419D-B560-C9CA34B2517D}" type="pres">
      <dgm:prSet presAssocID="{1F588107-B6E0-46E4-AF76-6EC04CAEFC99}" presName="spaceBetweenRectangles" presStyleCnt="0"/>
      <dgm:spPr/>
    </dgm:pt>
    <dgm:pt modelId="{C0BF042F-A224-4B56-BB51-1DC8919CBE0F}" type="pres">
      <dgm:prSet presAssocID="{1AC6D9A0-3F27-43E9-9874-D0E6A23C69EB}" presName="parentLin" presStyleCnt="0"/>
      <dgm:spPr/>
    </dgm:pt>
    <dgm:pt modelId="{1335F34A-8FF9-4EB5-BDD0-3D2DC0479A68}" type="pres">
      <dgm:prSet presAssocID="{1AC6D9A0-3F27-43E9-9874-D0E6A23C69EB}" presName="parentLeftMargin" presStyleLbl="node1" presStyleIdx="2" presStyleCnt="7"/>
      <dgm:spPr/>
      <dgm:t>
        <a:bodyPr/>
        <a:lstStyle/>
        <a:p>
          <a:endParaRPr lang="en-IN"/>
        </a:p>
      </dgm:t>
    </dgm:pt>
    <dgm:pt modelId="{E0CE7D38-787F-40D4-911F-ADC0476C858D}" type="pres">
      <dgm:prSet presAssocID="{1AC6D9A0-3F27-43E9-9874-D0E6A23C69EB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6131C19-D335-4703-A7CF-336085E6653F}" type="pres">
      <dgm:prSet presAssocID="{1AC6D9A0-3F27-43E9-9874-D0E6A23C69EB}" presName="negativeSpace" presStyleCnt="0"/>
      <dgm:spPr/>
    </dgm:pt>
    <dgm:pt modelId="{3C5EB009-82C8-4F48-BAC8-BC3AF50E675C}" type="pres">
      <dgm:prSet presAssocID="{1AC6D9A0-3F27-43E9-9874-D0E6A23C69EB}" presName="childText" presStyleLbl="conFgAcc1" presStyleIdx="3" presStyleCnt="7">
        <dgm:presLayoutVars>
          <dgm:bulletEnabled val="1"/>
        </dgm:presLayoutVars>
      </dgm:prSet>
      <dgm:spPr/>
    </dgm:pt>
    <dgm:pt modelId="{7E849194-11EE-4A34-8099-E6368ECC1C27}" type="pres">
      <dgm:prSet presAssocID="{69DFC93B-E9DD-4D38-88D2-6FDC6A427F33}" presName="spaceBetweenRectangles" presStyleCnt="0"/>
      <dgm:spPr/>
    </dgm:pt>
    <dgm:pt modelId="{0847186D-BF16-481F-B469-E8CE892B59EF}" type="pres">
      <dgm:prSet presAssocID="{CF13A1CE-9415-4C8D-88A0-B4E37016C2E4}" presName="parentLin" presStyleCnt="0"/>
      <dgm:spPr/>
    </dgm:pt>
    <dgm:pt modelId="{14A3210B-ECEE-46E0-B62F-2E3FC1411CE1}" type="pres">
      <dgm:prSet presAssocID="{CF13A1CE-9415-4C8D-88A0-B4E37016C2E4}" presName="parentLeftMargin" presStyleLbl="node1" presStyleIdx="3" presStyleCnt="7"/>
      <dgm:spPr/>
      <dgm:t>
        <a:bodyPr/>
        <a:lstStyle/>
        <a:p>
          <a:endParaRPr lang="en-IN"/>
        </a:p>
      </dgm:t>
    </dgm:pt>
    <dgm:pt modelId="{C3933904-4BF6-488B-A110-6E39CCFCF2B4}" type="pres">
      <dgm:prSet presAssocID="{CF13A1CE-9415-4C8D-88A0-B4E37016C2E4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E3C7F3B-5A74-46BA-A748-4EFB779AF6FB}" type="pres">
      <dgm:prSet presAssocID="{CF13A1CE-9415-4C8D-88A0-B4E37016C2E4}" presName="negativeSpace" presStyleCnt="0"/>
      <dgm:spPr/>
    </dgm:pt>
    <dgm:pt modelId="{E459E3A2-CB3F-4EE8-AEDE-7E810E2107E6}" type="pres">
      <dgm:prSet presAssocID="{CF13A1CE-9415-4C8D-88A0-B4E37016C2E4}" presName="childText" presStyleLbl="conFgAcc1" presStyleIdx="4" presStyleCnt="7">
        <dgm:presLayoutVars>
          <dgm:bulletEnabled val="1"/>
        </dgm:presLayoutVars>
      </dgm:prSet>
      <dgm:spPr/>
    </dgm:pt>
    <dgm:pt modelId="{D151285A-8519-4F3C-A49B-6D66320D8B93}" type="pres">
      <dgm:prSet presAssocID="{257C01BE-A068-4A15-860E-D626CB633447}" presName="spaceBetweenRectangles" presStyleCnt="0"/>
      <dgm:spPr/>
    </dgm:pt>
    <dgm:pt modelId="{347B35BC-30D7-4777-94F1-F430EE7ED0E0}" type="pres">
      <dgm:prSet presAssocID="{E81854F7-E60F-4A39-8150-450D12DB9A4F}" presName="parentLin" presStyleCnt="0"/>
      <dgm:spPr/>
    </dgm:pt>
    <dgm:pt modelId="{05655B9C-6319-4EEF-8E5E-9CF257B676EB}" type="pres">
      <dgm:prSet presAssocID="{E81854F7-E60F-4A39-8150-450D12DB9A4F}" presName="parentLeftMargin" presStyleLbl="node1" presStyleIdx="4" presStyleCnt="7"/>
      <dgm:spPr/>
      <dgm:t>
        <a:bodyPr/>
        <a:lstStyle/>
        <a:p>
          <a:endParaRPr lang="en-IN"/>
        </a:p>
      </dgm:t>
    </dgm:pt>
    <dgm:pt modelId="{E05BB0B8-FF51-4E6D-97CA-54A9E1421A1D}" type="pres">
      <dgm:prSet presAssocID="{E81854F7-E60F-4A39-8150-450D12DB9A4F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63B72B0-16BA-41AF-AD04-A47BE595BB23}" type="pres">
      <dgm:prSet presAssocID="{E81854F7-E60F-4A39-8150-450D12DB9A4F}" presName="negativeSpace" presStyleCnt="0"/>
      <dgm:spPr/>
    </dgm:pt>
    <dgm:pt modelId="{D6E6AEE1-0A13-4714-91E9-5A088E8D2146}" type="pres">
      <dgm:prSet presAssocID="{E81854F7-E60F-4A39-8150-450D12DB9A4F}" presName="childText" presStyleLbl="conFgAcc1" presStyleIdx="5" presStyleCnt="7">
        <dgm:presLayoutVars>
          <dgm:bulletEnabled val="1"/>
        </dgm:presLayoutVars>
      </dgm:prSet>
      <dgm:spPr/>
    </dgm:pt>
    <dgm:pt modelId="{C25FC2EF-C7FF-42F1-BEDA-51C1B3968937}" type="pres">
      <dgm:prSet presAssocID="{A571570C-882B-4CAC-93AC-D255806F40A6}" presName="spaceBetweenRectangles" presStyleCnt="0"/>
      <dgm:spPr/>
    </dgm:pt>
    <dgm:pt modelId="{9E501F5A-BC81-4208-B842-FD50F71BEB5C}" type="pres">
      <dgm:prSet presAssocID="{730AA4FF-551C-4E16-A08F-78AF0572DC1C}" presName="parentLin" presStyleCnt="0"/>
      <dgm:spPr/>
    </dgm:pt>
    <dgm:pt modelId="{4BC72268-85B3-496C-A7CA-A82389D699A1}" type="pres">
      <dgm:prSet presAssocID="{730AA4FF-551C-4E16-A08F-78AF0572DC1C}" presName="parentLeftMargin" presStyleLbl="node1" presStyleIdx="5" presStyleCnt="7"/>
      <dgm:spPr/>
      <dgm:t>
        <a:bodyPr/>
        <a:lstStyle/>
        <a:p>
          <a:endParaRPr lang="en-IN"/>
        </a:p>
      </dgm:t>
    </dgm:pt>
    <dgm:pt modelId="{B4DD54EF-F463-4DE8-803D-EA8280C29646}" type="pres">
      <dgm:prSet presAssocID="{730AA4FF-551C-4E16-A08F-78AF0572DC1C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9D81EB4-B98A-4758-BB68-4D029186291B}" type="pres">
      <dgm:prSet presAssocID="{730AA4FF-551C-4E16-A08F-78AF0572DC1C}" presName="negativeSpace" presStyleCnt="0"/>
      <dgm:spPr/>
    </dgm:pt>
    <dgm:pt modelId="{9753FFBB-5581-4ED2-9D76-19219947E385}" type="pres">
      <dgm:prSet presAssocID="{730AA4FF-551C-4E16-A08F-78AF0572DC1C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C94E916A-25B1-4989-93DF-C77519778A9C}" type="presOf" srcId="{72BF7183-7C6C-4671-9630-48E45E3446F0}" destId="{7A90D880-A66B-44BF-9FAE-FA7A384AEF61}" srcOrd="1" destOrd="0" presId="urn:microsoft.com/office/officeart/2005/8/layout/list1"/>
    <dgm:cxn modelId="{B803DEC2-1E55-4992-8374-3A393612D41D}" type="presOf" srcId="{730AA4FF-551C-4E16-A08F-78AF0572DC1C}" destId="{4BC72268-85B3-496C-A7CA-A82389D699A1}" srcOrd="0" destOrd="0" presId="urn:microsoft.com/office/officeart/2005/8/layout/list1"/>
    <dgm:cxn modelId="{11C06EEB-1175-41EB-A802-A7DEB2A30EFE}" srcId="{0ECE7789-6508-4393-93BE-F6DA182EEDBC}" destId="{730AA4FF-551C-4E16-A08F-78AF0572DC1C}" srcOrd="6" destOrd="0" parTransId="{32BC84E8-64AD-4196-BF2C-73FDF12B21A9}" sibTransId="{B1E43109-9F8B-4212-B9DF-B66EFCD7B7B5}"/>
    <dgm:cxn modelId="{D553BAF0-CE30-4548-8041-0A4961514FA5}" srcId="{0ECE7789-6508-4393-93BE-F6DA182EEDBC}" destId="{E81854F7-E60F-4A39-8150-450D12DB9A4F}" srcOrd="5" destOrd="0" parTransId="{35409968-011C-4BA0-8142-7F1E18D19C21}" sibTransId="{A571570C-882B-4CAC-93AC-D255806F40A6}"/>
    <dgm:cxn modelId="{75B6E074-E3BA-47D2-B45D-ABCBABE44432}" srcId="{0ECE7789-6508-4393-93BE-F6DA182EEDBC}" destId="{72BF7183-7C6C-4671-9630-48E45E3446F0}" srcOrd="2" destOrd="0" parTransId="{A917F00E-A3AA-4BD8-85D0-E6F234AAFBF3}" sibTransId="{1F588107-B6E0-46E4-AF76-6EC04CAEFC99}"/>
    <dgm:cxn modelId="{ADC067B0-E496-442A-ABFD-97EAC9F50B03}" type="presOf" srcId="{1AC6D9A0-3F27-43E9-9874-D0E6A23C69EB}" destId="{E0CE7D38-787F-40D4-911F-ADC0476C858D}" srcOrd="1" destOrd="0" presId="urn:microsoft.com/office/officeart/2005/8/layout/list1"/>
    <dgm:cxn modelId="{7B7BD8F5-6E19-4E1D-981F-49A01C7180EB}" type="presOf" srcId="{E81854F7-E60F-4A39-8150-450D12DB9A4F}" destId="{E05BB0B8-FF51-4E6D-97CA-54A9E1421A1D}" srcOrd="1" destOrd="0" presId="urn:microsoft.com/office/officeart/2005/8/layout/list1"/>
    <dgm:cxn modelId="{D39D37EF-6E6D-4326-A7B9-1417F3449AF9}" type="presOf" srcId="{730AA4FF-551C-4E16-A08F-78AF0572DC1C}" destId="{B4DD54EF-F463-4DE8-803D-EA8280C29646}" srcOrd="1" destOrd="0" presId="urn:microsoft.com/office/officeart/2005/8/layout/list1"/>
    <dgm:cxn modelId="{5C173445-6B0B-4567-A8F1-7AF987E77B9D}" type="presOf" srcId="{CF13A1CE-9415-4C8D-88A0-B4E37016C2E4}" destId="{C3933904-4BF6-488B-A110-6E39CCFCF2B4}" srcOrd="1" destOrd="0" presId="urn:microsoft.com/office/officeart/2005/8/layout/list1"/>
    <dgm:cxn modelId="{8A443131-8CCC-4975-A9C5-320541DB174E}" type="presOf" srcId="{1AC6D9A0-3F27-43E9-9874-D0E6A23C69EB}" destId="{1335F34A-8FF9-4EB5-BDD0-3D2DC0479A68}" srcOrd="0" destOrd="0" presId="urn:microsoft.com/office/officeart/2005/8/layout/list1"/>
    <dgm:cxn modelId="{C4662628-F840-4761-8204-82EAE5A65B5E}" srcId="{0ECE7789-6508-4393-93BE-F6DA182EEDBC}" destId="{AF72FCC2-552E-49A7-B81C-151D05A43AAB}" srcOrd="0" destOrd="0" parTransId="{43D84C6A-E6E2-4BDF-98F5-4303C5D5C712}" sibTransId="{D6917B13-95E9-42A2-87BA-76BE1EB95E76}"/>
    <dgm:cxn modelId="{5AD0C965-E2BF-45FB-82C5-FDA7B265DB38}" type="presOf" srcId="{6F267B61-2B14-4D76-84BE-1A2B1066DB4E}" destId="{A0947C53-72BD-42EC-8AC8-3BC43BC3856F}" srcOrd="1" destOrd="0" presId="urn:microsoft.com/office/officeart/2005/8/layout/list1"/>
    <dgm:cxn modelId="{176B7F8C-0401-4B32-99D1-A927ED2D8774}" type="presOf" srcId="{AF72FCC2-552E-49A7-B81C-151D05A43AAB}" destId="{08C7C0D3-535D-4655-8BB2-FE5784D143E2}" srcOrd="1" destOrd="0" presId="urn:microsoft.com/office/officeart/2005/8/layout/list1"/>
    <dgm:cxn modelId="{FDC4830E-3D22-43C7-901A-EDB9F886AA1B}" type="presOf" srcId="{CF13A1CE-9415-4C8D-88A0-B4E37016C2E4}" destId="{14A3210B-ECEE-46E0-B62F-2E3FC1411CE1}" srcOrd="0" destOrd="0" presId="urn:microsoft.com/office/officeart/2005/8/layout/list1"/>
    <dgm:cxn modelId="{59E5E948-8004-41E7-BBAE-F12C42DF0CB1}" srcId="{0ECE7789-6508-4393-93BE-F6DA182EEDBC}" destId="{6F267B61-2B14-4D76-84BE-1A2B1066DB4E}" srcOrd="1" destOrd="0" parTransId="{5697D9D7-EB22-4B82-8510-B74DF3501F54}" sibTransId="{B3ADD76B-42E3-4D42-8835-6BD49429A3BC}"/>
    <dgm:cxn modelId="{30BAD446-61FA-4D5D-B649-13EECD3EBC80}" srcId="{0ECE7789-6508-4393-93BE-F6DA182EEDBC}" destId="{1AC6D9A0-3F27-43E9-9874-D0E6A23C69EB}" srcOrd="3" destOrd="0" parTransId="{44613AF4-E488-42B8-A6F2-D37843A741C7}" sibTransId="{69DFC93B-E9DD-4D38-88D2-6FDC6A427F33}"/>
    <dgm:cxn modelId="{D212323C-6822-4DDF-9EA5-7DA847222D3B}" srcId="{0ECE7789-6508-4393-93BE-F6DA182EEDBC}" destId="{CF13A1CE-9415-4C8D-88A0-B4E37016C2E4}" srcOrd="4" destOrd="0" parTransId="{018DC720-67E4-45D2-A8FE-BDF773849B83}" sibTransId="{257C01BE-A068-4A15-860E-D626CB633447}"/>
    <dgm:cxn modelId="{BA2101C2-CDD1-4953-8E44-0EECD761BAC6}" type="presOf" srcId="{AF72FCC2-552E-49A7-B81C-151D05A43AAB}" destId="{2D84FB34-DDE9-4A22-9F6C-09B8DACD7311}" srcOrd="0" destOrd="0" presId="urn:microsoft.com/office/officeart/2005/8/layout/list1"/>
    <dgm:cxn modelId="{0E263C60-760D-4C94-BBFF-8EEFFB5FBA88}" type="presOf" srcId="{72BF7183-7C6C-4671-9630-48E45E3446F0}" destId="{FA377638-9C47-4EF0-8887-E7D203AEFD07}" srcOrd="0" destOrd="0" presId="urn:microsoft.com/office/officeart/2005/8/layout/list1"/>
    <dgm:cxn modelId="{1328C68C-2786-4FFA-A49C-619E32E1738F}" type="presOf" srcId="{E81854F7-E60F-4A39-8150-450D12DB9A4F}" destId="{05655B9C-6319-4EEF-8E5E-9CF257B676EB}" srcOrd="0" destOrd="0" presId="urn:microsoft.com/office/officeart/2005/8/layout/list1"/>
    <dgm:cxn modelId="{54DF3B0F-8D5C-4E0F-8398-A38C10F93CCF}" type="presOf" srcId="{0ECE7789-6508-4393-93BE-F6DA182EEDBC}" destId="{E4464576-1036-4748-A850-D5E900E9A230}" srcOrd="0" destOrd="0" presId="urn:microsoft.com/office/officeart/2005/8/layout/list1"/>
    <dgm:cxn modelId="{1CD7F4EE-D6E6-4DFA-A26C-81CFA6641FE1}" type="presOf" srcId="{6F267B61-2B14-4D76-84BE-1A2B1066DB4E}" destId="{F9C5B148-F59C-4314-B708-8C85AF1E4748}" srcOrd="0" destOrd="0" presId="urn:microsoft.com/office/officeart/2005/8/layout/list1"/>
    <dgm:cxn modelId="{18E18EB3-A653-4772-9937-E6E8693DFF16}" type="presParOf" srcId="{E4464576-1036-4748-A850-D5E900E9A230}" destId="{E3C0514D-C925-4C7D-BF52-513ECA4685D1}" srcOrd="0" destOrd="0" presId="urn:microsoft.com/office/officeart/2005/8/layout/list1"/>
    <dgm:cxn modelId="{EEE5EA2C-B620-4443-8D3C-E769B3D1A9AF}" type="presParOf" srcId="{E3C0514D-C925-4C7D-BF52-513ECA4685D1}" destId="{2D84FB34-DDE9-4A22-9F6C-09B8DACD7311}" srcOrd="0" destOrd="0" presId="urn:microsoft.com/office/officeart/2005/8/layout/list1"/>
    <dgm:cxn modelId="{848D887F-C7C6-4119-8782-23F1490A9597}" type="presParOf" srcId="{E3C0514D-C925-4C7D-BF52-513ECA4685D1}" destId="{08C7C0D3-535D-4655-8BB2-FE5784D143E2}" srcOrd="1" destOrd="0" presId="urn:microsoft.com/office/officeart/2005/8/layout/list1"/>
    <dgm:cxn modelId="{B7FD89FA-A2D6-4E28-AD52-24F432BBB6CE}" type="presParOf" srcId="{E4464576-1036-4748-A850-D5E900E9A230}" destId="{A1FEA3AA-DD2D-4A54-B26B-80BCD115BB64}" srcOrd="1" destOrd="0" presId="urn:microsoft.com/office/officeart/2005/8/layout/list1"/>
    <dgm:cxn modelId="{C537C468-39EA-4834-A72A-2933BDF6CFA6}" type="presParOf" srcId="{E4464576-1036-4748-A850-D5E900E9A230}" destId="{00FD3971-A396-44A0-885A-1CEA1F7778E6}" srcOrd="2" destOrd="0" presId="urn:microsoft.com/office/officeart/2005/8/layout/list1"/>
    <dgm:cxn modelId="{512AB40B-85EF-4ACF-A833-92364015AAD5}" type="presParOf" srcId="{E4464576-1036-4748-A850-D5E900E9A230}" destId="{9352F0B8-4537-41FC-B8B0-07E8C8AA1C96}" srcOrd="3" destOrd="0" presId="urn:microsoft.com/office/officeart/2005/8/layout/list1"/>
    <dgm:cxn modelId="{97A468EE-8859-44B7-8EE3-432241EC87C4}" type="presParOf" srcId="{E4464576-1036-4748-A850-D5E900E9A230}" destId="{43D0882F-C381-4744-904B-61ACC057BDC8}" srcOrd="4" destOrd="0" presId="urn:microsoft.com/office/officeart/2005/8/layout/list1"/>
    <dgm:cxn modelId="{000E9E44-D007-48EA-86F8-11C1A6357C44}" type="presParOf" srcId="{43D0882F-C381-4744-904B-61ACC057BDC8}" destId="{F9C5B148-F59C-4314-B708-8C85AF1E4748}" srcOrd="0" destOrd="0" presId="urn:microsoft.com/office/officeart/2005/8/layout/list1"/>
    <dgm:cxn modelId="{6C50F827-8741-4166-B9EA-1893E12A810C}" type="presParOf" srcId="{43D0882F-C381-4744-904B-61ACC057BDC8}" destId="{A0947C53-72BD-42EC-8AC8-3BC43BC3856F}" srcOrd="1" destOrd="0" presId="urn:microsoft.com/office/officeart/2005/8/layout/list1"/>
    <dgm:cxn modelId="{C90CDF9E-8E98-46A4-BD7F-DD4FCC83C285}" type="presParOf" srcId="{E4464576-1036-4748-A850-D5E900E9A230}" destId="{3DB45533-1788-418D-9884-4CA8139E70C6}" srcOrd="5" destOrd="0" presId="urn:microsoft.com/office/officeart/2005/8/layout/list1"/>
    <dgm:cxn modelId="{52DB95B1-E035-4252-B93F-DA1842754203}" type="presParOf" srcId="{E4464576-1036-4748-A850-D5E900E9A230}" destId="{9DF4A01D-869D-4CD4-A407-4CFB4EE3C45D}" srcOrd="6" destOrd="0" presId="urn:microsoft.com/office/officeart/2005/8/layout/list1"/>
    <dgm:cxn modelId="{8D56A6E7-CE45-4B26-9BA2-84BAEEF287E1}" type="presParOf" srcId="{E4464576-1036-4748-A850-D5E900E9A230}" destId="{07DA4C8E-758C-437C-A255-C6D2F187854B}" srcOrd="7" destOrd="0" presId="urn:microsoft.com/office/officeart/2005/8/layout/list1"/>
    <dgm:cxn modelId="{30BD2A02-F40C-4248-91C3-E98980F1706A}" type="presParOf" srcId="{E4464576-1036-4748-A850-D5E900E9A230}" destId="{8357BCE3-F1EB-41B6-AA16-7F81F49E677A}" srcOrd="8" destOrd="0" presId="urn:microsoft.com/office/officeart/2005/8/layout/list1"/>
    <dgm:cxn modelId="{8C2C285F-A63A-4182-B5DD-6FCEA1E9342F}" type="presParOf" srcId="{8357BCE3-F1EB-41B6-AA16-7F81F49E677A}" destId="{FA377638-9C47-4EF0-8887-E7D203AEFD07}" srcOrd="0" destOrd="0" presId="urn:microsoft.com/office/officeart/2005/8/layout/list1"/>
    <dgm:cxn modelId="{E91A0602-B37A-437B-B6DE-1B01186DC7BD}" type="presParOf" srcId="{8357BCE3-F1EB-41B6-AA16-7F81F49E677A}" destId="{7A90D880-A66B-44BF-9FAE-FA7A384AEF61}" srcOrd="1" destOrd="0" presId="urn:microsoft.com/office/officeart/2005/8/layout/list1"/>
    <dgm:cxn modelId="{BEFEB33F-42C9-45D8-85F0-F8B3C32CED0A}" type="presParOf" srcId="{E4464576-1036-4748-A850-D5E900E9A230}" destId="{BFB97890-FA2A-41D3-8C6A-5A009CEA1E2B}" srcOrd="9" destOrd="0" presId="urn:microsoft.com/office/officeart/2005/8/layout/list1"/>
    <dgm:cxn modelId="{D1DADF56-A0E7-4DEA-8F8E-F3ABF82C219C}" type="presParOf" srcId="{E4464576-1036-4748-A850-D5E900E9A230}" destId="{1FC9355D-4B82-4544-BA90-167FDB7AF224}" srcOrd="10" destOrd="0" presId="urn:microsoft.com/office/officeart/2005/8/layout/list1"/>
    <dgm:cxn modelId="{A9D25B34-3DBB-4BEA-A18B-147A5B7A06EE}" type="presParOf" srcId="{E4464576-1036-4748-A850-D5E900E9A230}" destId="{580D692B-23CA-419D-B560-C9CA34B2517D}" srcOrd="11" destOrd="0" presId="urn:microsoft.com/office/officeart/2005/8/layout/list1"/>
    <dgm:cxn modelId="{66F5C205-D7B8-4295-ADD2-C7EA2BCDE22A}" type="presParOf" srcId="{E4464576-1036-4748-A850-D5E900E9A230}" destId="{C0BF042F-A224-4B56-BB51-1DC8919CBE0F}" srcOrd="12" destOrd="0" presId="urn:microsoft.com/office/officeart/2005/8/layout/list1"/>
    <dgm:cxn modelId="{5E2526E2-3E57-4CB1-B1BA-F869ADF8D8A7}" type="presParOf" srcId="{C0BF042F-A224-4B56-BB51-1DC8919CBE0F}" destId="{1335F34A-8FF9-4EB5-BDD0-3D2DC0479A68}" srcOrd="0" destOrd="0" presId="urn:microsoft.com/office/officeart/2005/8/layout/list1"/>
    <dgm:cxn modelId="{300FB07A-E70B-45C3-8DAD-092F61BDE38D}" type="presParOf" srcId="{C0BF042F-A224-4B56-BB51-1DC8919CBE0F}" destId="{E0CE7D38-787F-40D4-911F-ADC0476C858D}" srcOrd="1" destOrd="0" presId="urn:microsoft.com/office/officeart/2005/8/layout/list1"/>
    <dgm:cxn modelId="{C5AFF41E-8768-4F94-ADDA-0D5B13CAA512}" type="presParOf" srcId="{E4464576-1036-4748-A850-D5E900E9A230}" destId="{56131C19-D335-4703-A7CF-336085E6653F}" srcOrd="13" destOrd="0" presId="urn:microsoft.com/office/officeart/2005/8/layout/list1"/>
    <dgm:cxn modelId="{12521837-C688-449E-8A8A-461AB61B491A}" type="presParOf" srcId="{E4464576-1036-4748-A850-D5E900E9A230}" destId="{3C5EB009-82C8-4F48-BAC8-BC3AF50E675C}" srcOrd="14" destOrd="0" presId="urn:microsoft.com/office/officeart/2005/8/layout/list1"/>
    <dgm:cxn modelId="{EAAE427B-8BD5-4D18-BED0-2D06E01DA8D6}" type="presParOf" srcId="{E4464576-1036-4748-A850-D5E900E9A230}" destId="{7E849194-11EE-4A34-8099-E6368ECC1C27}" srcOrd="15" destOrd="0" presId="urn:microsoft.com/office/officeart/2005/8/layout/list1"/>
    <dgm:cxn modelId="{616E40C0-F033-48DE-A8C5-989065E8FC4F}" type="presParOf" srcId="{E4464576-1036-4748-A850-D5E900E9A230}" destId="{0847186D-BF16-481F-B469-E8CE892B59EF}" srcOrd="16" destOrd="0" presId="urn:microsoft.com/office/officeart/2005/8/layout/list1"/>
    <dgm:cxn modelId="{54478974-6911-4C92-B173-8B6FFB27DF32}" type="presParOf" srcId="{0847186D-BF16-481F-B469-E8CE892B59EF}" destId="{14A3210B-ECEE-46E0-B62F-2E3FC1411CE1}" srcOrd="0" destOrd="0" presId="urn:microsoft.com/office/officeart/2005/8/layout/list1"/>
    <dgm:cxn modelId="{6D862C1B-11E0-4D8A-ADF6-802C3BCD3D0D}" type="presParOf" srcId="{0847186D-BF16-481F-B469-E8CE892B59EF}" destId="{C3933904-4BF6-488B-A110-6E39CCFCF2B4}" srcOrd="1" destOrd="0" presId="urn:microsoft.com/office/officeart/2005/8/layout/list1"/>
    <dgm:cxn modelId="{2765CBAD-542A-4463-98C7-15FA7F8A855F}" type="presParOf" srcId="{E4464576-1036-4748-A850-D5E900E9A230}" destId="{6E3C7F3B-5A74-46BA-A748-4EFB779AF6FB}" srcOrd="17" destOrd="0" presId="urn:microsoft.com/office/officeart/2005/8/layout/list1"/>
    <dgm:cxn modelId="{F258CA95-C896-49C6-8BD4-461DD003857C}" type="presParOf" srcId="{E4464576-1036-4748-A850-D5E900E9A230}" destId="{E459E3A2-CB3F-4EE8-AEDE-7E810E2107E6}" srcOrd="18" destOrd="0" presId="urn:microsoft.com/office/officeart/2005/8/layout/list1"/>
    <dgm:cxn modelId="{57799F72-5C0B-4435-9D49-C45FEF1E145E}" type="presParOf" srcId="{E4464576-1036-4748-A850-D5E900E9A230}" destId="{D151285A-8519-4F3C-A49B-6D66320D8B93}" srcOrd="19" destOrd="0" presId="urn:microsoft.com/office/officeart/2005/8/layout/list1"/>
    <dgm:cxn modelId="{045C335C-D63F-4D37-B4D7-68395A37A14A}" type="presParOf" srcId="{E4464576-1036-4748-A850-D5E900E9A230}" destId="{347B35BC-30D7-4777-94F1-F430EE7ED0E0}" srcOrd="20" destOrd="0" presId="urn:microsoft.com/office/officeart/2005/8/layout/list1"/>
    <dgm:cxn modelId="{CC97C1FC-C5D4-4CC1-9958-5EBD04FB035A}" type="presParOf" srcId="{347B35BC-30D7-4777-94F1-F430EE7ED0E0}" destId="{05655B9C-6319-4EEF-8E5E-9CF257B676EB}" srcOrd="0" destOrd="0" presId="urn:microsoft.com/office/officeart/2005/8/layout/list1"/>
    <dgm:cxn modelId="{6D5E9D1F-CC1F-4C3A-A52A-30DCB591F82F}" type="presParOf" srcId="{347B35BC-30D7-4777-94F1-F430EE7ED0E0}" destId="{E05BB0B8-FF51-4E6D-97CA-54A9E1421A1D}" srcOrd="1" destOrd="0" presId="urn:microsoft.com/office/officeart/2005/8/layout/list1"/>
    <dgm:cxn modelId="{DB342F0B-2A43-4F6B-B759-D5A8AB9DDC61}" type="presParOf" srcId="{E4464576-1036-4748-A850-D5E900E9A230}" destId="{563B72B0-16BA-41AF-AD04-A47BE595BB23}" srcOrd="21" destOrd="0" presId="urn:microsoft.com/office/officeart/2005/8/layout/list1"/>
    <dgm:cxn modelId="{38EB9CEC-F022-48A0-87BD-4B431F3D1C0B}" type="presParOf" srcId="{E4464576-1036-4748-A850-D5E900E9A230}" destId="{D6E6AEE1-0A13-4714-91E9-5A088E8D2146}" srcOrd="22" destOrd="0" presId="urn:microsoft.com/office/officeart/2005/8/layout/list1"/>
    <dgm:cxn modelId="{A53AA0D4-0A69-419B-B74C-91BEAFD8AAF2}" type="presParOf" srcId="{E4464576-1036-4748-A850-D5E900E9A230}" destId="{C25FC2EF-C7FF-42F1-BEDA-51C1B3968937}" srcOrd="23" destOrd="0" presId="urn:microsoft.com/office/officeart/2005/8/layout/list1"/>
    <dgm:cxn modelId="{3B33DAF1-DCD6-479E-A1C5-CE1C44CC6785}" type="presParOf" srcId="{E4464576-1036-4748-A850-D5E900E9A230}" destId="{9E501F5A-BC81-4208-B842-FD50F71BEB5C}" srcOrd="24" destOrd="0" presId="urn:microsoft.com/office/officeart/2005/8/layout/list1"/>
    <dgm:cxn modelId="{AF7BD93A-9901-4941-AF7D-53B485797090}" type="presParOf" srcId="{9E501F5A-BC81-4208-B842-FD50F71BEB5C}" destId="{4BC72268-85B3-496C-A7CA-A82389D699A1}" srcOrd="0" destOrd="0" presId="urn:microsoft.com/office/officeart/2005/8/layout/list1"/>
    <dgm:cxn modelId="{35D8AF71-328F-44CE-9EC2-E59520EF66DC}" type="presParOf" srcId="{9E501F5A-BC81-4208-B842-FD50F71BEB5C}" destId="{B4DD54EF-F463-4DE8-803D-EA8280C29646}" srcOrd="1" destOrd="0" presId="urn:microsoft.com/office/officeart/2005/8/layout/list1"/>
    <dgm:cxn modelId="{F6EA1A3A-AB7A-40C3-97EB-C0AD2014FA5F}" type="presParOf" srcId="{E4464576-1036-4748-A850-D5E900E9A230}" destId="{79D81EB4-B98A-4758-BB68-4D029186291B}" srcOrd="25" destOrd="0" presId="urn:microsoft.com/office/officeart/2005/8/layout/list1"/>
    <dgm:cxn modelId="{CB1ED247-9DF5-4F3B-950A-5E0AAED7FBDB}" type="presParOf" srcId="{E4464576-1036-4748-A850-D5E900E9A230}" destId="{9753FFBB-5581-4ED2-9D76-19219947E385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BDD7F1-3E54-4DAC-94F1-F7560FE56EA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D6E42F22-F728-46F5-B303-8A4CAEDB15B3}">
      <dgm:prSet phldrT="[Text]"/>
      <dgm:spPr/>
      <dgm:t>
        <a:bodyPr/>
        <a:lstStyle/>
        <a:p>
          <a:r>
            <a:rPr lang="en-IN" b="1" dirty="0" smtClean="0"/>
            <a:t>Customer participation</a:t>
          </a:r>
          <a:endParaRPr lang="en-IN" b="1" dirty="0"/>
        </a:p>
      </dgm:t>
    </dgm:pt>
    <dgm:pt modelId="{D6FC2AC6-186B-4BD4-A9C2-67FAB2D759A5}" type="parTrans" cxnId="{CFD9608D-AE33-432F-9887-A5F4F48A5A2B}">
      <dgm:prSet/>
      <dgm:spPr/>
      <dgm:t>
        <a:bodyPr/>
        <a:lstStyle/>
        <a:p>
          <a:endParaRPr lang="en-IN"/>
        </a:p>
      </dgm:t>
    </dgm:pt>
    <dgm:pt modelId="{581C4EE9-3496-44A7-8F57-1ABFD11CD122}" type="sibTrans" cxnId="{CFD9608D-AE33-432F-9887-A5F4F48A5A2B}">
      <dgm:prSet/>
      <dgm:spPr/>
      <dgm:t>
        <a:bodyPr/>
        <a:lstStyle/>
        <a:p>
          <a:endParaRPr lang="en-IN"/>
        </a:p>
      </dgm:t>
    </dgm:pt>
    <dgm:pt modelId="{A3F4E07D-8B02-46B0-9C7A-3D5116E4D95C}">
      <dgm:prSet phldrT="[Text]"/>
      <dgm:spPr/>
      <dgm:t>
        <a:bodyPr/>
        <a:lstStyle/>
        <a:p>
          <a:r>
            <a:rPr lang="en-IN" b="1" dirty="0" smtClean="0"/>
            <a:t>Management of processes within hospitals</a:t>
          </a:r>
          <a:endParaRPr lang="en-IN" b="1" dirty="0"/>
        </a:p>
      </dgm:t>
    </dgm:pt>
    <dgm:pt modelId="{205C1CF2-DAD7-469A-B96E-2569C1F63A84}" type="parTrans" cxnId="{09EA3A48-1B0D-42E9-BB50-62C2D6F64357}">
      <dgm:prSet/>
      <dgm:spPr/>
      <dgm:t>
        <a:bodyPr/>
        <a:lstStyle/>
        <a:p>
          <a:endParaRPr lang="en-IN"/>
        </a:p>
      </dgm:t>
    </dgm:pt>
    <dgm:pt modelId="{5CD8041B-AA51-4129-861F-061668927CD2}" type="sibTrans" cxnId="{09EA3A48-1B0D-42E9-BB50-62C2D6F64357}">
      <dgm:prSet/>
      <dgm:spPr/>
      <dgm:t>
        <a:bodyPr/>
        <a:lstStyle/>
        <a:p>
          <a:endParaRPr lang="en-IN"/>
        </a:p>
      </dgm:t>
    </dgm:pt>
    <dgm:pt modelId="{81D9C1F9-DF60-4817-B962-1863B33B1D37}">
      <dgm:prSet phldrT="[Text]"/>
      <dgm:spPr/>
      <dgm:t>
        <a:bodyPr/>
        <a:lstStyle/>
        <a:p>
          <a:r>
            <a:rPr lang="en-IN" b="1" dirty="0" smtClean="0"/>
            <a:t>Systematic collection of observations for quality review</a:t>
          </a:r>
          <a:endParaRPr lang="en-IN" b="1" dirty="0"/>
        </a:p>
      </dgm:t>
    </dgm:pt>
    <dgm:pt modelId="{FB6E4D18-EE48-4215-B60D-B09C219C6222}" type="parTrans" cxnId="{70862ECA-174B-4187-9056-67AF4FD026FB}">
      <dgm:prSet/>
      <dgm:spPr/>
      <dgm:t>
        <a:bodyPr/>
        <a:lstStyle/>
        <a:p>
          <a:endParaRPr lang="en-IN"/>
        </a:p>
      </dgm:t>
    </dgm:pt>
    <dgm:pt modelId="{EC117A6C-DCB2-42B4-A196-66E9F1603B03}" type="sibTrans" cxnId="{70862ECA-174B-4187-9056-67AF4FD026FB}">
      <dgm:prSet/>
      <dgm:spPr/>
      <dgm:t>
        <a:bodyPr/>
        <a:lstStyle/>
        <a:p>
          <a:endParaRPr lang="en-IN"/>
        </a:p>
      </dgm:t>
    </dgm:pt>
    <dgm:pt modelId="{17393EBF-0E85-473E-AC1C-F43499F9D6E1}">
      <dgm:prSet phldrT="[Text]"/>
      <dgm:spPr/>
      <dgm:t>
        <a:bodyPr/>
        <a:lstStyle/>
        <a:p>
          <a:r>
            <a:rPr lang="en-IN" b="1" dirty="0" smtClean="0"/>
            <a:t>Quality criteria and management criteria should be predefined and planned</a:t>
          </a:r>
          <a:endParaRPr lang="en-IN" b="1" dirty="0"/>
        </a:p>
      </dgm:t>
    </dgm:pt>
    <dgm:pt modelId="{01DDA3DF-814B-4806-A31A-AC44F968E037}" type="parTrans" cxnId="{8DFFF64F-5254-4440-8E89-DEDDF96C80B7}">
      <dgm:prSet/>
      <dgm:spPr/>
      <dgm:t>
        <a:bodyPr/>
        <a:lstStyle/>
        <a:p>
          <a:endParaRPr lang="en-IN"/>
        </a:p>
      </dgm:t>
    </dgm:pt>
    <dgm:pt modelId="{C41C3621-3614-4404-891E-DF770A1EAFEE}" type="sibTrans" cxnId="{8DFFF64F-5254-4440-8E89-DEDDF96C80B7}">
      <dgm:prSet/>
      <dgm:spPr/>
      <dgm:t>
        <a:bodyPr/>
        <a:lstStyle/>
        <a:p>
          <a:endParaRPr lang="en-IN"/>
        </a:p>
      </dgm:t>
    </dgm:pt>
    <dgm:pt modelId="{0C82C680-E6E8-4EBE-881A-B4F5C764CB65}" type="pres">
      <dgm:prSet presAssocID="{7BBDD7F1-3E54-4DAC-94F1-F7560FE56EA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IN"/>
        </a:p>
      </dgm:t>
    </dgm:pt>
    <dgm:pt modelId="{07CDB4AD-F5BD-4EFF-8EDF-CF54014AB0AE}" type="pres">
      <dgm:prSet presAssocID="{7BBDD7F1-3E54-4DAC-94F1-F7560FE56EAC}" presName="Name1" presStyleCnt="0"/>
      <dgm:spPr/>
    </dgm:pt>
    <dgm:pt modelId="{DE53157D-68B8-4282-93E9-6A9669F1DA3B}" type="pres">
      <dgm:prSet presAssocID="{7BBDD7F1-3E54-4DAC-94F1-F7560FE56EAC}" presName="cycle" presStyleCnt="0"/>
      <dgm:spPr/>
    </dgm:pt>
    <dgm:pt modelId="{75FC5DFE-AA95-4F9A-8CC8-AE7CC474A9C1}" type="pres">
      <dgm:prSet presAssocID="{7BBDD7F1-3E54-4DAC-94F1-F7560FE56EAC}" presName="srcNode" presStyleLbl="node1" presStyleIdx="0" presStyleCnt="4"/>
      <dgm:spPr/>
    </dgm:pt>
    <dgm:pt modelId="{044643E8-7B09-4BBE-A6B9-CB0E1A600926}" type="pres">
      <dgm:prSet presAssocID="{7BBDD7F1-3E54-4DAC-94F1-F7560FE56EAC}" presName="conn" presStyleLbl="parChTrans1D2" presStyleIdx="0" presStyleCnt="1"/>
      <dgm:spPr/>
      <dgm:t>
        <a:bodyPr/>
        <a:lstStyle/>
        <a:p>
          <a:endParaRPr lang="en-IN"/>
        </a:p>
      </dgm:t>
    </dgm:pt>
    <dgm:pt modelId="{26E4A77A-3D02-4339-9DF9-326E6B99BCAF}" type="pres">
      <dgm:prSet presAssocID="{7BBDD7F1-3E54-4DAC-94F1-F7560FE56EAC}" presName="extraNode" presStyleLbl="node1" presStyleIdx="0" presStyleCnt="4"/>
      <dgm:spPr/>
    </dgm:pt>
    <dgm:pt modelId="{CBFBB36A-E92A-4E30-AC5A-237921E0C6D5}" type="pres">
      <dgm:prSet presAssocID="{7BBDD7F1-3E54-4DAC-94F1-F7560FE56EAC}" presName="dstNode" presStyleLbl="node1" presStyleIdx="0" presStyleCnt="4"/>
      <dgm:spPr/>
    </dgm:pt>
    <dgm:pt modelId="{E86AC8BB-1467-4910-B16F-C9831498139E}" type="pres">
      <dgm:prSet presAssocID="{D6E42F22-F728-46F5-B303-8A4CAEDB15B3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40C09B7-0DD9-4468-A309-F1028F0AC773}" type="pres">
      <dgm:prSet presAssocID="{D6E42F22-F728-46F5-B303-8A4CAEDB15B3}" presName="accent_1" presStyleCnt="0"/>
      <dgm:spPr/>
    </dgm:pt>
    <dgm:pt modelId="{234D42B6-EE70-4402-AC00-4A15B78CBBE0}" type="pres">
      <dgm:prSet presAssocID="{D6E42F22-F728-46F5-B303-8A4CAEDB15B3}" presName="accentRepeatNode" presStyleLbl="solidFgAcc1" presStyleIdx="0" presStyleCnt="4"/>
      <dgm:spPr/>
    </dgm:pt>
    <dgm:pt modelId="{919B3123-A6AB-44AA-A188-4206C71AFDF5}" type="pres">
      <dgm:prSet presAssocID="{A3F4E07D-8B02-46B0-9C7A-3D5116E4D95C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D5BCDDB-EE72-4B4A-A626-F0BFD5F29EFD}" type="pres">
      <dgm:prSet presAssocID="{A3F4E07D-8B02-46B0-9C7A-3D5116E4D95C}" presName="accent_2" presStyleCnt="0"/>
      <dgm:spPr/>
    </dgm:pt>
    <dgm:pt modelId="{DC519737-6E80-4256-896D-E9919BE41DDC}" type="pres">
      <dgm:prSet presAssocID="{A3F4E07D-8B02-46B0-9C7A-3D5116E4D95C}" presName="accentRepeatNode" presStyleLbl="solidFgAcc1" presStyleIdx="1" presStyleCnt="4"/>
      <dgm:spPr/>
    </dgm:pt>
    <dgm:pt modelId="{EC62B097-2EB0-4AB2-9AEC-08234917ECD9}" type="pres">
      <dgm:prSet presAssocID="{81D9C1F9-DF60-4817-B962-1863B33B1D37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028C7A2-22E5-4CAF-A018-F62C230E97FF}" type="pres">
      <dgm:prSet presAssocID="{81D9C1F9-DF60-4817-B962-1863B33B1D37}" presName="accent_3" presStyleCnt="0"/>
      <dgm:spPr/>
    </dgm:pt>
    <dgm:pt modelId="{401F611E-D60A-4D87-B67C-5F5A0034FF18}" type="pres">
      <dgm:prSet presAssocID="{81D9C1F9-DF60-4817-B962-1863B33B1D37}" presName="accentRepeatNode" presStyleLbl="solidFgAcc1" presStyleIdx="2" presStyleCnt="4"/>
      <dgm:spPr/>
    </dgm:pt>
    <dgm:pt modelId="{D38F274B-714C-42C5-8BFD-7EDF0DD511D3}" type="pres">
      <dgm:prSet presAssocID="{17393EBF-0E85-473E-AC1C-F43499F9D6E1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27A4C7D-41BE-4425-AC1B-A12E8F0241FB}" type="pres">
      <dgm:prSet presAssocID="{17393EBF-0E85-473E-AC1C-F43499F9D6E1}" presName="accent_4" presStyleCnt="0"/>
      <dgm:spPr/>
    </dgm:pt>
    <dgm:pt modelId="{A709FE4D-9DAF-4153-A1B5-2BCDE80BF09B}" type="pres">
      <dgm:prSet presAssocID="{17393EBF-0E85-473E-AC1C-F43499F9D6E1}" presName="accentRepeatNode" presStyleLbl="solidFgAcc1" presStyleIdx="3" presStyleCnt="4"/>
      <dgm:spPr/>
    </dgm:pt>
  </dgm:ptLst>
  <dgm:cxnLst>
    <dgm:cxn modelId="{F966479E-40B3-4CAD-8476-DC3F74B9CE20}" type="presOf" srcId="{7BBDD7F1-3E54-4DAC-94F1-F7560FE56EAC}" destId="{0C82C680-E6E8-4EBE-881A-B4F5C764CB65}" srcOrd="0" destOrd="0" presId="urn:microsoft.com/office/officeart/2008/layout/VerticalCurvedList"/>
    <dgm:cxn modelId="{171792E0-9620-4422-B9EC-B265409C86AB}" type="presOf" srcId="{D6E42F22-F728-46F5-B303-8A4CAEDB15B3}" destId="{E86AC8BB-1467-4910-B16F-C9831498139E}" srcOrd="0" destOrd="0" presId="urn:microsoft.com/office/officeart/2008/layout/VerticalCurvedList"/>
    <dgm:cxn modelId="{09EA3A48-1B0D-42E9-BB50-62C2D6F64357}" srcId="{7BBDD7F1-3E54-4DAC-94F1-F7560FE56EAC}" destId="{A3F4E07D-8B02-46B0-9C7A-3D5116E4D95C}" srcOrd="1" destOrd="0" parTransId="{205C1CF2-DAD7-469A-B96E-2569C1F63A84}" sibTransId="{5CD8041B-AA51-4129-861F-061668927CD2}"/>
    <dgm:cxn modelId="{187ECBD0-7840-454A-AD8D-38F01530E575}" type="presOf" srcId="{581C4EE9-3496-44A7-8F57-1ABFD11CD122}" destId="{044643E8-7B09-4BBE-A6B9-CB0E1A600926}" srcOrd="0" destOrd="0" presId="urn:microsoft.com/office/officeart/2008/layout/VerticalCurvedList"/>
    <dgm:cxn modelId="{7C499024-E81B-4BE1-A8FE-C77C3D3B9866}" type="presOf" srcId="{A3F4E07D-8B02-46B0-9C7A-3D5116E4D95C}" destId="{919B3123-A6AB-44AA-A188-4206C71AFDF5}" srcOrd="0" destOrd="0" presId="urn:microsoft.com/office/officeart/2008/layout/VerticalCurvedList"/>
    <dgm:cxn modelId="{70862ECA-174B-4187-9056-67AF4FD026FB}" srcId="{7BBDD7F1-3E54-4DAC-94F1-F7560FE56EAC}" destId="{81D9C1F9-DF60-4817-B962-1863B33B1D37}" srcOrd="2" destOrd="0" parTransId="{FB6E4D18-EE48-4215-B60D-B09C219C6222}" sibTransId="{EC117A6C-DCB2-42B4-A196-66E9F1603B03}"/>
    <dgm:cxn modelId="{28BADA8A-9EB2-4C55-8867-6A1CE8F85AF6}" type="presOf" srcId="{17393EBF-0E85-473E-AC1C-F43499F9D6E1}" destId="{D38F274B-714C-42C5-8BFD-7EDF0DD511D3}" srcOrd="0" destOrd="0" presId="urn:microsoft.com/office/officeart/2008/layout/VerticalCurvedList"/>
    <dgm:cxn modelId="{075E1545-9FD8-423D-B7C1-58FDFD974B57}" type="presOf" srcId="{81D9C1F9-DF60-4817-B962-1863B33B1D37}" destId="{EC62B097-2EB0-4AB2-9AEC-08234917ECD9}" srcOrd="0" destOrd="0" presId="urn:microsoft.com/office/officeart/2008/layout/VerticalCurvedList"/>
    <dgm:cxn modelId="{CFD9608D-AE33-432F-9887-A5F4F48A5A2B}" srcId="{7BBDD7F1-3E54-4DAC-94F1-F7560FE56EAC}" destId="{D6E42F22-F728-46F5-B303-8A4CAEDB15B3}" srcOrd="0" destOrd="0" parTransId="{D6FC2AC6-186B-4BD4-A9C2-67FAB2D759A5}" sibTransId="{581C4EE9-3496-44A7-8F57-1ABFD11CD122}"/>
    <dgm:cxn modelId="{8DFFF64F-5254-4440-8E89-DEDDF96C80B7}" srcId="{7BBDD7F1-3E54-4DAC-94F1-F7560FE56EAC}" destId="{17393EBF-0E85-473E-AC1C-F43499F9D6E1}" srcOrd="3" destOrd="0" parTransId="{01DDA3DF-814B-4806-A31A-AC44F968E037}" sibTransId="{C41C3621-3614-4404-891E-DF770A1EAFEE}"/>
    <dgm:cxn modelId="{E64B693D-4B8F-4DA7-B801-9855B90D34E0}" type="presParOf" srcId="{0C82C680-E6E8-4EBE-881A-B4F5C764CB65}" destId="{07CDB4AD-F5BD-4EFF-8EDF-CF54014AB0AE}" srcOrd="0" destOrd="0" presId="urn:microsoft.com/office/officeart/2008/layout/VerticalCurvedList"/>
    <dgm:cxn modelId="{D2BCEEDC-4878-43EC-A1DC-92363144B377}" type="presParOf" srcId="{07CDB4AD-F5BD-4EFF-8EDF-CF54014AB0AE}" destId="{DE53157D-68B8-4282-93E9-6A9669F1DA3B}" srcOrd="0" destOrd="0" presId="urn:microsoft.com/office/officeart/2008/layout/VerticalCurvedList"/>
    <dgm:cxn modelId="{1F1615B0-1211-47A9-8C41-9983E5B70E17}" type="presParOf" srcId="{DE53157D-68B8-4282-93E9-6A9669F1DA3B}" destId="{75FC5DFE-AA95-4F9A-8CC8-AE7CC474A9C1}" srcOrd="0" destOrd="0" presId="urn:microsoft.com/office/officeart/2008/layout/VerticalCurvedList"/>
    <dgm:cxn modelId="{2E2AFDB3-3529-4CA7-BF25-ABFA277E3984}" type="presParOf" srcId="{DE53157D-68B8-4282-93E9-6A9669F1DA3B}" destId="{044643E8-7B09-4BBE-A6B9-CB0E1A600926}" srcOrd="1" destOrd="0" presId="urn:microsoft.com/office/officeart/2008/layout/VerticalCurvedList"/>
    <dgm:cxn modelId="{5684D733-4815-47E1-AA98-0AD9E6836B11}" type="presParOf" srcId="{DE53157D-68B8-4282-93E9-6A9669F1DA3B}" destId="{26E4A77A-3D02-4339-9DF9-326E6B99BCAF}" srcOrd="2" destOrd="0" presId="urn:microsoft.com/office/officeart/2008/layout/VerticalCurvedList"/>
    <dgm:cxn modelId="{14712B6C-B61A-4A12-A018-4540B142A0F0}" type="presParOf" srcId="{DE53157D-68B8-4282-93E9-6A9669F1DA3B}" destId="{CBFBB36A-E92A-4E30-AC5A-237921E0C6D5}" srcOrd="3" destOrd="0" presId="urn:microsoft.com/office/officeart/2008/layout/VerticalCurvedList"/>
    <dgm:cxn modelId="{64A5D52C-179B-4658-AE64-A7B362F37BAB}" type="presParOf" srcId="{07CDB4AD-F5BD-4EFF-8EDF-CF54014AB0AE}" destId="{E86AC8BB-1467-4910-B16F-C9831498139E}" srcOrd="1" destOrd="0" presId="urn:microsoft.com/office/officeart/2008/layout/VerticalCurvedList"/>
    <dgm:cxn modelId="{7F30246F-347D-4BAB-9D9B-3CDAB2FFED3E}" type="presParOf" srcId="{07CDB4AD-F5BD-4EFF-8EDF-CF54014AB0AE}" destId="{540C09B7-0DD9-4468-A309-F1028F0AC773}" srcOrd="2" destOrd="0" presId="urn:microsoft.com/office/officeart/2008/layout/VerticalCurvedList"/>
    <dgm:cxn modelId="{C6F48BE5-6514-48BA-8E20-5580FB52237E}" type="presParOf" srcId="{540C09B7-0DD9-4468-A309-F1028F0AC773}" destId="{234D42B6-EE70-4402-AC00-4A15B78CBBE0}" srcOrd="0" destOrd="0" presId="urn:microsoft.com/office/officeart/2008/layout/VerticalCurvedList"/>
    <dgm:cxn modelId="{CD4F151D-9727-4B91-AC88-AC54E8BC811C}" type="presParOf" srcId="{07CDB4AD-F5BD-4EFF-8EDF-CF54014AB0AE}" destId="{919B3123-A6AB-44AA-A188-4206C71AFDF5}" srcOrd="3" destOrd="0" presId="urn:microsoft.com/office/officeart/2008/layout/VerticalCurvedList"/>
    <dgm:cxn modelId="{5CF55988-9BE5-4BD8-AFF6-F66357F21466}" type="presParOf" srcId="{07CDB4AD-F5BD-4EFF-8EDF-CF54014AB0AE}" destId="{3D5BCDDB-EE72-4B4A-A626-F0BFD5F29EFD}" srcOrd="4" destOrd="0" presId="urn:microsoft.com/office/officeart/2008/layout/VerticalCurvedList"/>
    <dgm:cxn modelId="{2603423E-D3AF-4249-A85C-79E8378CA8BA}" type="presParOf" srcId="{3D5BCDDB-EE72-4B4A-A626-F0BFD5F29EFD}" destId="{DC519737-6E80-4256-896D-E9919BE41DDC}" srcOrd="0" destOrd="0" presId="urn:microsoft.com/office/officeart/2008/layout/VerticalCurvedList"/>
    <dgm:cxn modelId="{61D21244-17EF-4089-BFEC-FD4FA27B3B92}" type="presParOf" srcId="{07CDB4AD-F5BD-4EFF-8EDF-CF54014AB0AE}" destId="{EC62B097-2EB0-4AB2-9AEC-08234917ECD9}" srcOrd="5" destOrd="0" presId="urn:microsoft.com/office/officeart/2008/layout/VerticalCurvedList"/>
    <dgm:cxn modelId="{46EF137A-326B-4D7F-B49F-BE12A57CA87A}" type="presParOf" srcId="{07CDB4AD-F5BD-4EFF-8EDF-CF54014AB0AE}" destId="{9028C7A2-22E5-4CAF-A018-F62C230E97FF}" srcOrd="6" destOrd="0" presId="urn:microsoft.com/office/officeart/2008/layout/VerticalCurvedList"/>
    <dgm:cxn modelId="{788DFA09-5BD9-4B9A-8CC6-E40F50232A85}" type="presParOf" srcId="{9028C7A2-22E5-4CAF-A018-F62C230E97FF}" destId="{401F611E-D60A-4D87-B67C-5F5A0034FF18}" srcOrd="0" destOrd="0" presId="urn:microsoft.com/office/officeart/2008/layout/VerticalCurvedList"/>
    <dgm:cxn modelId="{EA2DD25D-66A4-4988-A34A-1B333BAC1333}" type="presParOf" srcId="{07CDB4AD-F5BD-4EFF-8EDF-CF54014AB0AE}" destId="{D38F274B-714C-42C5-8BFD-7EDF0DD511D3}" srcOrd="7" destOrd="0" presId="urn:microsoft.com/office/officeart/2008/layout/VerticalCurvedList"/>
    <dgm:cxn modelId="{FDCE4778-9F9A-4494-A531-F6079314EBE0}" type="presParOf" srcId="{07CDB4AD-F5BD-4EFF-8EDF-CF54014AB0AE}" destId="{B27A4C7D-41BE-4425-AC1B-A12E8F0241FB}" srcOrd="8" destOrd="0" presId="urn:microsoft.com/office/officeart/2008/layout/VerticalCurvedList"/>
    <dgm:cxn modelId="{0FEA0A15-A37C-40E0-B534-C98A616BE022}" type="presParOf" srcId="{B27A4C7D-41BE-4425-AC1B-A12E8F0241FB}" destId="{A709FE4D-9DAF-4153-A1B5-2BCDE80BF09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96BE08-5C8A-49A5-9125-65F3C5C682C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4E973E2-763C-4E46-9266-05BD8F822765}">
      <dgm:prSet phldrT="[Text]"/>
      <dgm:spPr/>
      <dgm:t>
        <a:bodyPr/>
        <a:lstStyle/>
        <a:p>
          <a:r>
            <a:rPr lang="en-IN" b="1" dirty="0" smtClean="0"/>
            <a:t>1</a:t>
          </a:r>
          <a:endParaRPr lang="en-IN" b="1" dirty="0"/>
        </a:p>
      </dgm:t>
    </dgm:pt>
    <dgm:pt modelId="{6A239771-0C38-45B4-BD50-8E2FA7580756}" type="parTrans" cxnId="{1FBF95F3-78C9-4206-9178-D2085FA9181B}">
      <dgm:prSet/>
      <dgm:spPr/>
      <dgm:t>
        <a:bodyPr/>
        <a:lstStyle/>
        <a:p>
          <a:endParaRPr lang="en-IN"/>
        </a:p>
      </dgm:t>
    </dgm:pt>
    <dgm:pt modelId="{5813E44D-CAEE-43A1-B656-1C4B2D545434}" type="sibTrans" cxnId="{1FBF95F3-78C9-4206-9178-D2085FA9181B}">
      <dgm:prSet/>
      <dgm:spPr/>
      <dgm:t>
        <a:bodyPr/>
        <a:lstStyle/>
        <a:p>
          <a:endParaRPr lang="en-IN"/>
        </a:p>
      </dgm:t>
    </dgm:pt>
    <dgm:pt modelId="{3DAE006C-F26D-4D57-86A9-D9564E3B96C0}">
      <dgm:prSet phldrT="[Text]"/>
      <dgm:spPr/>
      <dgm:t>
        <a:bodyPr/>
        <a:lstStyle/>
        <a:p>
          <a:r>
            <a:rPr lang="en-IN" b="1" dirty="0" smtClean="0"/>
            <a:t>INPUT: Adequate space, necessary tools and equipment, necessary medications, administration of departments of surgery, OT, ICU, technicians, physicians, pharmacy, etc. </a:t>
          </a:r>
          <a:endParaRPr lang="en-IN" b="1" dirty="0"/>
        </a:p>
      </dgm:t>
    </dgm:pt>
    <dgm:pt modelId="{CB760037-D7C3-4C61-A50E-EF2ED68609A7}" type="parTrans" cxnId="{AF17B780-6C35-4B5D-B019-73CB4F6289A7}">
      <dgm:prSet/>
      <dgm:spPr/>
      <dgm:t>
        <a:bodyPr/>
        <a:lstStyle/>
        <a:p>
          <a:endParaRPr lang="en-IN"/>
        </a:p>
      </dgm:t>
    </dgm:pt>
    <dgm:pt modelId="{042895D7-4CBD-40A3-8BFF-00AFEEABB306}" type="sibTrans" cxnId="{AF17B780-6C35-4B5D-B019-73CB4F6289A7}">
      <dgm:prSet/>
      <dgm:spPr/>
      <dgm:t>
        <a:bodyPr/>
        <a:lstStyle/>
        <a:p>
          <a:endParaRPr lang="en-IN"/>
        </a:p>
      </dgm:t>
    </dgm:pt>
    <dgm:pt modelId="{C6620AB7-4F75-4ADF-920E-822886560218}">
      <dgm:prSet phldrT="[Text]"/>
      <dgm:spPr/>
      <dgm:t>
        <a:bodyPr/>
        <a:lstStyle/>
        <a:p>
          <a:r>
            <a:rPr lang="en-IN" b="1" dirty="0" smtClean="0"/>
            <a:t>2</a:t>
          </a:r>
          <a:endParaRPr lang="en-IN" b="1" dirty="0"/>
        </a:p>
      </dgm:t>
    </dgm:pt>
    <dgm:pt modelId="{67798348-56A0-438F-B978-0F3774F43EB7}" type="parTrans" cxnId="{0F1BBAD1-93FC-4BB2-B63E-218B619FD0A7}">
      <dgm:prSet/>
      <dgm:spPr/>
      <dgm:t>
        <a:bodyPr/>
        <a:lstStyle/>
        <a:p>
          <a:endParaRPr lang="en-IN"/>
        </a:p>
      </dgm:t>
    </dgm:pt>
    <dgm:pt modelId="{FEDEC321-27AA-4ECB-8675-A0530D0DDD66}" type="sibTrans" cxnId="{0F1BBAD1-93FC-4BB2-B63E-218B619FD0A7}">
      <dgm:prSet/>
      <dgm:spPr/>
      <dgm:t>
        <a:bodyPr/>
        <a:lstStyle/>
        <a:p>
          <a:endParaRPr lang="en-IN"/>
        </a:p>
      </dgm:t>
    </dgm:pt>
    <dgm:pt modelId="{1116699B-56C5-4EF6-905F-DD4A8B408E8E}">
      <dgm:prSet phldrT="[Text]"/>
      <dgm:spPr/>
      <dgm:t>
        <a:bodyPr/>
        <a:lstStyle/>
        <a:p>
          <a:r>
            <a:rPr lang="en-IN" b="1" dirty="0" smtClean="0"/>
            <a:t>PROCESS: Clinical decision making, admission, care of patients, discharge planning, follow up of patients</a:t>
          </a:r>
          <a:endParaRPr lang="en-IN" b="1" dirty="0"/>
        </a:p>
      </dgm:t>
    </dgm:pt>
    <dgm:pt modelId="{156B6C0E-668F-4C72-B11C-3C94DB7170F7}" type="parTrans" cxnId="{D832F3D6-2A48-46C2-9E4D-72B00EA0542A}">
      <dgm:prSet/>
      <dgm:spPr/>
      <dgm:t>
        <a:bodyPr/>
        <a:lstStyle/>
        <a:p>
          <a:endParaRPr lang="en-IN"/>
        </a:p>
      </dgm:t>
    </dgm:pt>
    <dgm:pt modelId="{C4801CDC-2149-4A08-8807-E9178B4D59C3}" type="sibTrans" cxnId="{D832F3D6-2A48-46C2-9E4D-72B00EA0542A}">
      <dgm:prSet/>
      <dgm:spPr/>
      <dgm:t>
        <a:bodyPr/>
        <a:lstStyle/>
        <a:p>
          <a:endParaRPr lang="en-IN"/>
        </a:p>
      </dgm:t>
    </dgm:pt>
    <dgm:pt modelId="{69D32B17-09E1-4C4B-BE43-7D37064BC9E5}">
      <dgm:prSet phldrT="[Text]"/>
      <dgm:spPr/>
      <dgm:t>
        <a:bodyPr/>
        <a:lstStyle/>
        <a:p>
          <a:r>
            <a:rPr lang="en-IN" b="1" dirty="0" smtClean="0"/>
            <a:t>3</a:t>
          </a:r>
          <a:endParaRPr lang="en-IN" b="1" dirty="0"/>
        </a:p>
      </dgm:t>
    </dgm:pt>
    <dgm:pt modelId="{A386DA15-F872-4046-BEED-6B36F5320985}" type="parTrans" cxnId="{8ABD94D7-6324-4CF3-91A0-686B99A30AFA}">
      <dgm:prSet/>
      <dgm:spPr/>
      <dgm:t>
        <a:bodyPr/>
        <a:lstStyle/>
        <a:p>
          <a:endParaRPr lang="en-IN"/>
        </a:p>
      </dgm:t>
    </dgm:pt>
    <dgm:pt modelId="{A50FCDED-0D6D-45FE-8E1C-12221911F21C}" type="sibTrans" cxnId="{8ABD94D7-6324-4CF3-91A0-686B99A30AFA}">
      <dgm:prSet/>
      <dgm:spPr/>
      <dgm:t>
        <a:bodyPr/>
        <a:lstStyle/>
        <a:p>
          <a:endParaRPr lang="en-IN"/>
        </a:p>
      </dgm:t>
    </dgm:pt>
    <dgm:pt modelId="{3BC8206D-580C-4143-BF54-8B2DE46E517B}">
      <dgm:prSet phldrT="[Text]"/>
      <dgm:spPr/>
      <dgm:t>
        <a:bodyPr/>
        <a:lstStyle/>
        <a:p>
          <a:r>
            <a:rPr lang="en-IN" b="1" dirty="0" smtClean="0"/>
            <a:t>OUTPUT: Results at the end of care, physiological parameters, functional status, quality, efficacy, efficiency, etc. </a:t>
          </a:r>
          <a:endParaRPr lang="en-IN" b="1" dirty="0"/>
        </a:p>
      </dgm:t>
    </dgm:pt>
    <dgm:pt modelId="{9B40FAC6-A7B7-4599-87CA-DF0A190862B6}" type="parTrans" cxnId="{D8476114-9ED3-46C0-B8C4-C0092967B06D}">
      <dgm:prSet/>
      <dgm:spPr/>
      <dgm:t>
        <a:bodyPr/>
        <a:lstStyle/>
        <a:p>
          <a:endParaRPr lang="en-IN"/>
        </a:p>
      </dgm:t>
    </dgm:pt>
    <dgm:pt modelId="{9F5FE8AA-75AE-48E9-9E7B-F577F55588D9}" type="sibTrans" cxnId="{D8476114-9ED3-46C0-B8C4-C0092967B06D}">
      <dgm:prSet/>
      <dgm:spPr/>
      <dgm:t>
        <a:bodyPr/>
        <a:lstStyle/>
        <a:p>
          <a:endParaRPr lang="en-IN"/>
        </a:p>
      </dgm:t>
    </dgm:pt>
    <dgm:pt modelId="{BA8E21D5-0D13-4069-AB6F-4CEF608E44C5}">
      <dgm:prSet phldrT="[Text]"/>
      <dgm:spPr/>
      <dgm:t>
        <a:bodyPr/>
        <a:lstStyle/>
        <a:p>
          <a:r>
            <a:rPr lang="en-IN" b="1" dirty="0" smtClean="0"/>
            <a:t>4</a:t>
          </a:r>
          <a:endParaRPr lang="en-IN" b="1" dirty="0"/>
        </a:p>
      </dgm:t>
    </dgm:pt>
    <dgm:pt modelId="{6F0C56DE-857E-4718-BEA4-FCBACE37EE1C}" type="parTrans" cxnId="{73EA1B13-C3B5-42FE-B083-D5917C0630FE}">
      <dgm:prSet/>
      <dgm:spPr/>
      <dgm:t>
        <a:bodyPr/>
        <a:lstStyle/>
        <a:p>
          <a:endParaRPr lang="en-IN"/>
        </a:p>
      </dgm:t>
    </dgm:pt>
    <dgm:pt modelId="{A425E737-8866-4EDD-9BEB-BCA54EC2640A}" type="sibTrans" cxnId="{73EA1B13-C3B5-42FE-B083-D5917C0630FE}">
      <dgm:prSet/>
      <dgm:spPr/>
      <dgm:t>
        <a:bodyPr/>
        <a:lstStyle/>
        <a:p>
          <a:endParaRPr lang="en-IN"/>
        </a:p>
      </dgm:t>
    </dgm:pt>
    <dgm:pt modelId="{96355E87-FD3A-4AFA-82C0-1F31D4BF58D7}">
      <dgm:prSet phldrT="[Text]"/>
      <dgm:spPr/>
      <dgm:t>
        <a:bodyPr/>
        <a:lstStyle/>
        <a:p>
          <a:r>
            <a:rPr lang="en-IN" b="1" dirty="0" smtClean="0"/>
            <a:t>OUTCOME: End of the result yields outcomes which is in the form of patient satisfaction, cost of treatment and feedback given by the patients. </a:t>
          </a:r>
          <a:endParaRPr lang="en-IN" b="1" dirty="0"/>
        </a:p>
      </dgm:t>
    </dgm:pt>
    <dgm:pt modelId="{CD84B0E5-4D35-4671-85A1-4C2BC4AC0C85}" type="parTrans" cxnId="{DAC6F715-33A5-4EA0-B9BF-7AFAD6E60E03}">
      <dgm:prSet/>
      <dgm:spPr/>
      <dgm:t>
        <a:bodyPr/>
        <a:lstStyle/>
        <a:p>
          <a:endParaRPr lang="en-IN"/>
        </a:p>
      </dgm:t>
    </dgm:pt>
    <dgm:pt modelId="{E8CB9D9F-DFCF-4B42-889D-5BA83CB8A92A}" type="sibTrans" cxnId="{DAC6F715-33A5-4EA0-B9BF-7AFAD6E60E03}">
      <dgm:prSet/>
      <dgm:spPr/>
      <dgm:t>
        <a:bodyPr/>
        <a:lstStyle/>
        <a:p>
          <a:endParaRPr lang="en-IN"/>
        </a:p>
      </dgm:t>
    </dgm:pt>
    <dgm:pt modelId="{0A271032-5DD5-4034-82C6-37E7B55F4C04}" type="pres">
      <dgm:prSet presAssocID="{8796BE08-5C8A-49A5-9125-65F3C5C682C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81CD913-D5CF-40EE-80C8-223093333061}" type="pres">
      <dgm:prSet presAssocID="{54E973E2-763C-4E46-9266-05BD8F822765}" presName="composite" presStyleCnt="0"/>
      <dgm:spPr/>
    </dgm:pt>
    <dgm:pt modelId="{755B90F8-1B92-417A-8E44-48254B43992E}" type="pres">
      <dgm:prSet presAssocID="{54E973E2-763C-4E46-9266-05BD8F82276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530238A-C2FE-4939-85A1-7A55490C8C06}" type="pres">
      <dgm:prSet presAssocID="{54E973E2-763C-4E46-9266-05BD8F82276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BAA5B4B-FEDE-440A-8A5F-AEE9A5B5E013}" type="pres">
      <dgm:prSet presAssocID="{5813E44D-CAEE-43A1-B656-1C4B2D545434}" presName="sp" presStyleCnt="0"/>
      <dgm:spPr/>
    </dgm:pt>
    <dgm:pt modelId="{117DBC91-0E32-40FC-9531-6CB750468790}" type="pres">
      <dgm:prSet presAssocID="{C6620AB7-4F75-4ADF-920E-822886560218}" presName="composite" presStyleCnt="0"/>
      <dgm:spPr/>
    </dgm:pt>
    <dgm:pt modelId="{606EB370-3AF7-460E-8336-2922DCEA6CB1}" type="pres">
      <dgm:prSet presAssocID="{C6620AB7-4F75-4ADF-920E-82288656021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4162695-9277-4CF6-AFCB-D40EEDC7BA02}" type="pres">
      <dgm:prSet presAssocID="{C6620AB7-4F75-4ADF-920E-82288656021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D04F86C-B868-4438-8486-D568AE05A900}" type="pres">
      <dgm:prSet presAssocID="{FEDEC321-27AA-4ECB-8675-A0530D0DDD66}" presName="sp" presStyleCnt="0"/>
      <dgm:spPr/>
    </dgm:pt>
    <dgm:pt modelId="{DAE8A6BA-208C-4916-B274-8270D2AAC7EA}" type="pres">
      <dgm:prSet presAssocID="{69D32B17-09E1-4C4B-BE43-7D37064BC9E5}" presName="composite" presStyleCnt="0"/>
      <dgm:spPr/>
    </dgm:pt>
    <dgm:pt modelId="{5FD9337D-0B84-4A4A-8859-5CEF373BA932}" type="pres">
      <dgm:prSet presAssocID="{69D32B17-09E1-4C4B-BE43-7D37064BC9E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515A874-3ED8-4A38-97A3-3B1CAE076BAF}" type="pres">
      <dgm:prSet presAssocID="{69D32B17-09E1-4C4B-BE43-7D37064BC9E5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FDB857C-D375-4BCC-936F-35A9603DDAAB}" type="pres">
      <dgm:prSet presAssocID="{A50FCDED-0D6D-45FE-8E1C-12221911F21C}" presName="sp" presStyleCnt="0"/>
      <dgm:spPr/>
    </dgm:pt>
    <dgm:pt modelId="{8591D820-2243-4CFC-8844-58F242CF7987}" type="pres">
      <dgm:prSet presAssocID="{BA8E21D5-0D13-4069-AB6F-4CEF608E44C5}" presName="composite" presStyleCnt="0"/>
      <dgm:spPr/>
    </dgm:pt>
    <dgm:pt modelId="{24239D9F-BB32-4DA3-B553-E6F68B299F45}" type="pres">
      <dgm:prSet presAssocID="{BA8E21D5-0D13-4069-AB6F-4CEF608E44C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B5859F1-B92B-44F8-8687-05DA630ADE7A}" type="pres">
      <dgm:prSet presAssocID="{BA8E21D5-0D13-4069-AB6F-4CEF608E44C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F17B780-6C35-4B5D-B019-73CB4F6289A7}" srcId="{54E973E2-763C-4E46-9266-05BD8F822765}" destId="{3DAE006C-F26D-4D57-86A9-D9564E3B96C0}" srcOrd="0" destOrd="0" parTransId="{CB760037-D7C3-4C61-A50E-EF2ED68609A7}" sibTransId="{042895D7-4CBD-40A3-8BFF-00AFEEABB306}"/>
    <dgm:cxn modelId="{0F1BBAD1-93FC-4BB2-B63E-218B619FD0A7}" srcId="{8796BE08-5C8A-49A5-9125-65F3C5C682CA}" destId="{C6620AB7-4F75-4ADF-920E-822886560218}" srcOrd="1" destOrd="0" parTransId="{67798348-56A0-438F-B978-0F3774F43EB7}" sibTransId="{FEDEC321-27AA-4ECB-8675-A0530D0DDD66}"/>
    <dgm:cxn modelId="{8ABD94D7-6324-4CF3-91A0-686B99A30AFA}" srcId="{8796BE08-5C8A-49A5-9125-65F3C5C682CA}" destId="{69D32B17-09E1-4C4B-BE43-7D37064BC9E5}" srcOrd="2" destOrd="0" parTransId="{A386DA15-F872-4046-BEED-6B36F5320985}" sibTransId="{A50FCDED-0D6D-45FE-8E1C-12221911F21C}"/>
    <dgm:cxn modelId="{1FBF95F3-78C9-4206-9178-D2085FA9181B}" srcId="{8796BE08-5C8A-49A5-9125-65F3C5C682CA}" destId="{54E973E2-763C-4E46-9266-05BD8F822765}" srcOrd="0" destOrd="0" parTransId="{6A239771-0C38-45B4-BD50-8E2FA7580756}" sibTransId="{5813E44D-CAEE-43A1-B656-1C4B2D545434}"/>
    <dgm:cxn modelId="{BD2D5154-1319-4607-BED0-E67D61E2F44A}" type="presOf" srcId="{8796BE08-5C8A-49A5-9125-65F3C5C682CA}" destId="{0A271032-5DD5-4034-82C6-37E7B55F4C04}" srcOrd="0" destOrd="0" presId="urn:microsoft.com/office/officeart/2005/8/layout/chevron2"/>
    <dgm:cxn modelId="{4C1E034B-22BD-42EA-AD9F-A9D92E8A4214}" type="presOf" srcId="{69D32B17-09E1-4C4B-BE43-7D37064BC9E5}" destId="{5FD9337D-0B84-4A4A-8859-5CEF373BA932}" srcOrd="0" destOrd="0" presId="urn:microsoft.com/office/officeart/2005/8/layout/chevron2"/>
    <dgm:cxn modelId="{308EECC7-4DEE-42CC-8BB5-CC1F0FFB2CAE}" type="presOf" srcId="{3BC8206D-580C-4143-BF54-8B2DE46E517B}" destId="{0515A874-3ED8-4A38-97A3-3B1CAE076BAF}" srcOrd="0" destOrd="0" presId="urn:microsoft.com/office/officeart/2005/8/layout/chevron2"/>
    <dgm:cxn modelId="{4E665569-9DA4-44AD-A669-CACA6F6B24EA}" type="presOf" srcId="{BA8E21D5-0D13-4069-AB6F-4CEF608E44C5}" destId="{24239D9F-BB32-4DA3-B553-E6F68B299F45}" srcOrd="0" destOrd="0" presId="urn:microsoft.com/office/officeart/2005/8/layout/chevron2"/>
    <dgm:cxn modelId="{A5659D8F-D270-4EAE-B4E3-F23AB2969FEC}" type="presOf" srcId="{C6620AB7-4F75-4ADF-920E-822886560218}" destId="{606EB370-3AF7-460E-8336-2922DCEA6CB1}" srcOrd="0" destOrd="0" presId="urn:microsoft.com/office/officeart/2005/8/layout/chevron2"/>
    <dgm:cxn modelId="{292DF2C5-6726-4B41-8442-94874C32615A}" type="presOf" srcId="{3DAE006C-F26D-4D57-86A9-D9564E3B96C0}" destId="{F530238A-C2FE-4939-85A1-7A55490C8C06}" srcOrd="0" destOrd="0" presId="urn:microsoft.com/office/officeart/2005/8/layout/chevron2"/>
    <dgm:cxn modelId="{D8476114-9ED3-46C0-B8C4-C0092967B06D}" srcId="{69D32B17-09E1-4C4B-BE43-7D37064BC9E5}" destId="{3BC8206D-580C-4143-BF54-8B2DE46E517B}" srcOrd="0" destOrd="0" parTransId="{9B40FAC6-A7B7-4599-87CA-DF0A190862B6}" sibTransId="{9F5FE8AA-75AE-48E9-9E7B-F577F55588D9}"/>
    <dgm:cxn modelId="{17C27832-23DA-4911-9D42-1EB99A7019CC}" type="presOf" srcId="{54E973E2-763C-4E46-9266-05BD8F822765}" destId="{755B90F8-1B92-417A-8E44-48254B43992E}" srcOrd="0" destOrd="0" presId="urn:microsoft.com/office/officeart/2005/8/layout/chevron2"/>
    <dgm:cxn modelId="{73EA1B13-C3B5-42FE-B083-D5917C0630FE}" srcId="{8796BE08-5C8A-49A5-9125-65F3C5C682CA}" destId="{BA8E21D5-0D13-4069-AB6F-4CEF608E44C5}" srcOrd="3" destOrd="0" parTransId="{6F0C56DE-857E-4718-BEA4-FCBACE37EE1C}" sibTransId="{A425E737-8866-4EDD-9BEB-BCA54EC2640A}"/>
    <dgm:cxn modelId="{D832F3D6-2A48-46C2-9E4D-72B00EA0542A}" srcId="{C6620AB7-4F75-4ADF-920E-822886560218}" destId="{1116699B-56C5-4EF6-905F-DD4A8B408E8E}" srcOrd="0" destOrd="0" parTransId="{156B6C0E-668F-4C72-B11C-3C94DB7170F7}" sibTransId="{C4801CDC-2149-4A08-8807-E9178B4D59C3}"/>
    <dgm:cxn modelId="{4E6CE487-CE7E-48B9-BC04-267E3377E7FE}" type="presOf" srcId="{96355E87-FD3A-4AFA-82C0-1F31D4BF58D7}" destId="{EB5859F1-B92B-44F8-8687-05DA630ADE7A}" srcOrd="0" destOrd="0" presId="urn:microsoft.com/office/officeart/2005/8/layout/chevron2"/>
    <dgm:cxn modelId="{DAC6F715-33A5-4EA0-B9BF-7AFAD6E60E03}" srcId="{BA8E21D5-0D13-4069-AB6F-4CEF608E44C5}" destId="{96355E87-FD3A-4AFA-82C0-1F31D4BF58D7}" srcOrd="0" destOrd="0" parTransId="{CD84B0E5-4D35-4671-85A1-4C2BC4AC0C85}" sibTransId="{E8CB9D9F-DFCF-4B42-889D-5BA83CB8A92A}"/>
    <dgm:cxn modelId="{FE16625A-AFE9-4276-B1A4-EB8BF62B8107}" type="presOf" srcId="{1116699B-56C5-4EF6-905F-DD4A8B408E8E}" destId="{84162695-9277-4CF6-AFCB-D40EEDC7BA02}" srcOrd="0" destOrd="0" presId="urn:microsoft.com/office/officeart/2005/8/layout/chevron2"/>
    <dgm:cxn modelId="{7D2BA7C6-9053-4E64-921A-C53119781D5C}" type="presParOf" srcId="{0A271032-5DD5-4034-82C6-37E7B55F4C04}" destId="{481CD913-D5CF-40EE-80C8-223093333061}" srcOrd="0" destOrd="0" presId="urn:microsoft.com/office/officeart/2005/8/layout/chevron2"/>
    <dgm:cxn modelId="{F17F521A-AC06-4613-A757-FB23C2B6980A}" type="presParOf" srcId="{481CD913-D5CF-40EE-80C8-223093333061}" destId="{755B90F8-1B92-417A-8E44-48254B43992E}" srcOrd="0" destOrd="0" presId="urn:microsoft.com/office/officeart/2005/8/layout/chevron2"/>
    <dgm:cxn modelId="{EB0410FF-F49E-4B82-862B-256AC0D5B058}" type="presParOf" srcId="{481CD913-D5CF-40EE-80C8-223093333061}" destId="{F530238A-C2FE-4939-85A1-7A55490C8C06}" srcOrd="1" destOrd="0" presId="urn:microsoft.com/office/officeart/2005/8/layout/chevron2"/>
    <dgm:cxn modelId="{BAFA9B7C-31E4-497B-B65A-1A971BF0452C}" type="presParOf" srcId="{0A271032-5DD5-4034-82C6-37E7B55F4C04}" destId="{DBAA5B4B-FEDE-440A-8A5F-AEE9A5B5E013}" srcOrd="1" destOrd="0" presId="urn:microsoft.com/office/officeart/2005/8/layout/chevron2"/>
    <dgm:cxn modelId="{FF926A0A-854E-4E53-9D4F-4F1F8C22EA0C}" type="presParOf" srcId="{0A271032-5DD5-4034-82C6-37E7B55F4C04}" destId="{117DBC91-0E32-40FC-9531-6CB750468790}" srcOrd="2" destOrd="0" presId="urn:microsoft.com/office/officeart/2005/8/layout/chevron2"/>
    <dgm:cxn modelId="{47EB0FEA-751E-4D37-A40D-4AA16D812E71}" type="presParOf" srcId="{117DBC91-0E32-40FC-9531-6CB750468790}" destId="{606EB370-3AF7-460E-8336-2922DCEA6CB1}" srcOrd="0" destOrd="0" presId="urn:microsoft.com/office/officeart/2005/8/layout/chevron2"/>
    <dgm:cxn modelId="{DC7CFE9B-E998-4D73-83DF-06BBD4DB92FB}" type="presParOf" srcId="{117DBC91-0E32-40FC-9531-6CB750468790}" destId="{84162695-9277-4CF6-AFCB-D40EEDC7BA02}" srcOrd="1" destOrd="0" presId="urn:microsoft.com/office/officeart/2005/8/layout/chevron2"/>
    <dgm:cxn modelId="{DD348143-6BB2-4BFB-B821-07ABBBFBD862}" type="presParOf" srcId="{0A271032-5DD5-4034-82C6-37E7B55F4C04}" destId="{1D04F86C-B868-4438-8486-D568AE05A900}" srcOrd="3" destOrd="0" presId="urn:microsoft.com/office/officeart/2005/8/layout/chevron2"/>
    <dgm:cxn modelId="{97F84FB4-8E8F-47C2-8F48-8F275093DCD4}" type="presParOf" srcId="{0A271032-5DD5-4034-82C6-37E7B55F4C04}" destId="{DAE8A6BA-208C-4916-B274-8270D2AAC7EA}" srcOrd="4" destOrd="0" presId="urn:microsoft.com/office/officeart/2005/8/layout/chevron2"/>
    <dgm:cxn modelId="{CEFC76B6-352E-4E4F-8833-6A21FFF86B16}" type="presParOf" srcId="{DAE8A6BA-208C-4916-B274-8270D2AAC7EA}" destId="{5FD9337D-0B84-4A4A-8859-5CEF373BA932}" srcOrd="0" destOrd="0" presId="urn:microsoft.com/office/officeart/2005/8/layout/chevron2"/>
    <dgm:cxn modelId="{610E94B1-8E5D-49E1-943B-205554ABA084}" type="presParOf" srcId="{DAE8A6BA-208C-4916-B274-8270D2AAC7EA}" destId="{0515A874-3ED8-4A38-97A3-3B1CAE076BAF}" srcOrd="1" destOrd="0" presId="urn:microsoft.com/office/officeart/2005/8/layout/chevron2"/>
    <dgm:cxn modelId="{9D56FAB2-B92E-478D-BC34-41CC1E8E0A72}" type="presParOf" srcId="{0A271032-5DD5-4034-82C6-37E7B55F4C04}" destId="{BFDB857C-D375-4BCC-936F-35A9603DDAAB}" srcOrd="5" destOrd="0" presId="urn:microsoft.com/office/officeart/2005/8/layout/chevron2"/>
    <dgm:cxn modelId="{7E13E9C6-B017-40BE-BEF0-519734366CD4}" type="presParOf" srcId="{0A271032-5DD5-4034-82C6-37E7B55F4C04}" destId="{8591D820-2243-4CFC-8844-58F242CF7987}" srcOrd="6" destOrd="0" presId="urn:microsoft.com/office/officeart/2005/8/layout/chevron2"/>
    <dgm:cxn modelId="{DB3B6728-CE34-481A-A088-C2FB4370C6FD}" type="presParOf" srcId="{8591D820-2243-4CFC-8844-58F242CF7987}" destId="{24239D9F-BB32-4DA3-B553-E6F68B299F45}" srcOrd="0" destOrd="0" presId="urn:microsoft.com/office/officeart/2005/8/layout/chevron2"/>
    <dgm:cxn modelId="{2771AB3F-2DB5-4FD3-90CF-A8E25A20B5F7}" type="presParOf" srcId="{8591D820-2243-4CFC-8844-58F242CF7987}" destId="{EB5859F1-B92B-44F8-8687-05DA630ADE7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CB9D54-82AA-4104-93AC-43A34021FE8A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D0146EB1-35EF-438F-9BE2-270DBB033443}">
      <dgm:prSet phldrT="[Text]"/>
      <dgm:spPr/>
      <dgm:t>
        <a:bodyPr/>
        <a:lstStyle/>
        <a:p>
          <a:r>
            <a:rPr lang="en-IN" b="1" dirty="0" smtClean="0"/>
            <a:t>Discussion of error generally made by the hospitals</a:t>
          </a:r>
          <a:endParaRPr lang="en-IN" b="1" dirty="0"/>
        </a:p>
      </dgm:t>
    </dgm:pt>
    <dgm:pt modelId="{FE581AE9-F26E-49BA-9087-8E72BFD3C73D}" type="parTrans" cxnId="{19BA3FE6-EE52-45C0-B73A-976987FA5019}">
      <dgm:prSet/>
      <dgm:spPr/>
      <dgm:t>
        <a:bodyPr/>
        <a:lstStyle/>
        <a:p>
          <a:endParaRPr lang="en-IN"/>
        </a:p>
      </dgm:t>
    </dgm:pt>
    <dgm:pt modelId="{99956E18-EB06-4D40-A569-B8333B62F09C}" type="sibTrans" cxnId="{19BA3FE6-EE52-45C0-B73A-976987FA5019}">
      <dgm:prSet/>
      <dgm:spPr/>
      <dgm:t>
        <a:bodyPr/>
        <a:lstStyle/>
        <a:p>
          <a:endParaRPr lang="en-IN"/>
        </a:p>
      </dgm:t>
    </dgm:pt>
    <dgm:pt modelId="{78CD8F22-0177-46A5-BDF3-70B6B701101D}">
      <dgm:prSet phldrT="[Text]"/>
      <dgm:spPr/>
      <dgm:t>
        <a:bodyPr/>
        <a:lstStyle/>
        <a:p>
          <a:r>
            <a:rPr lang="en-IN" b="1" dirty="0" smtClean="0"/>
            <a:t>Education and training of the staff members</a:t>
          </a:r>
          <a:endParaRPr lang="en-IN" b="1" dirty="0"/>
        </a:p>
      </dgm:t>
    </dgm:pt>
    <dgm:pt modelId="{C1DCEBD3-F200-4234-8462-5AB130122858}" type="parTrans" cxnId="{1EB37BB4-4E3F-45DF-8C04-F37F36CACC39}">
      <dgm:prSet/>
      <dgm:spPr/>
      <dgm:t>
        <a:bodyPr/>
        <a:lstStyle/>
        <a:p>
          <a:endParaRPr lang="en-IN"/>
        </a:p>
      </dgm:t>
    </dgm:pt>
    <dgm:pt modelId="{350FFA90-34FF-4D48-83EB-179FC76E45C0}" type="sibTrans" cxnId="{1EB37BB4-4E3F-45DF-8C04-F37F36CACC39}">
      <dgm:prSet/>
      <dgm:spPr/>
      <dgm:t>
        <a:bodyPr/>
        <a:lstStyle/>
        <a:p>
          <a:endParaRPr lang="en-IN"/>
        </a:p>
      </dgm:t>
    </dgm:pt>
    <dgm:pt modelId="{DEA40587-8092-443F-8735-94F3E34C50B5}">
      <dgm:prSet phldrT="[Text]"/>
      <dgm:spPr/>
      <dgm:t>
        <a:bodyPr/>
        <a:lstStyle/>
        <a:p>
          <a:r>
            <a:rPr lang="en-IN" b="1" dirty="0" smtClean="0"/>
            <a:t>Formation of an appropriate quality management team</a:t>
          </a:r>
          <a:endParaRPr lang="en-IN" b="1" dirty="0"/>
        </a:p>
      </dgm:t>
    </dgm:pt>
    <dgm:pt modelId="{D6E3EC86-13CB-49CC-AA4F-2399EF1F9E6E}" type="parTrans" cxnId="{F956D850-DEA9-4267-A9F7-02A4F82A48F7}">
      <dgm:prSet/>
      <dgm:spPr/>
      <dgm:t>
        <a:bodyPr/>
        <a:lstStyle/>
        <a:p>
          <a:endParaRPr lang="en-IN"/>
        </a:p>
      </dgm:t>
    </dgm:pt>
    <dgm:pt modelId="{15860668-5134-4CAF-BFFA-1AC3F344CA7C}" type="sibTrans" cxnId="{F956D850-DEA9-4267-A9F7-02A4F82A48F7}">
      <dgm:prSet/>
      <dgm:spPr/>
      <dgm:t>
        <a:bodyPr/>
        <a:lstStyle/>
        <a:p>
          <a:endParaRPr lang="en-IN"/>
        </a:p>
      </dgm:t>
    </dgm:pt>
    <dgm:pt modelId="{FA5E1948-2252-4244-BEDB-CCE22C221651}">
      <dgm:prSet phldrT="[Text]"/>
      <dgm:spPr/>
      <dgm:t>
        <a:bodyPr/>
        <a:lstStyle/>
        <a:p>
          <a:r>
            <a:rPr lang="en-IN" b="1" dirty="0" smtClean="0"/>
            <a:t>Development of quality policy and quality manual</a:t>
          </a:r>
          <a:endParaRPr lang="en-IN" b="1" dirty="0"/>
        </a:p>
      </dgm:t>
    </dgm:pt>
    <dgm:pt modelId="{2D81E029-0A5A-4D4A-9671-F2920D05C05B}" type="parTrans" cxnId="{A350F6D7-9EAA-4C31-B575-8D876772AA53}">
      <dgm:prSet/>
      <dgm:spPr/>
      <dgm:t>
        <a:bodyPr/>
        <a:lstStyle/>
        <a:p>
          <a:endParaRPr lang="en-IN"/>
        </a:p>
      </dgm:t>
    </dgm:pt>
    <dgm:pt modelId="{1E1084DA-A08B-4AA9-9908-5A5F7D300C2F}" type="sibTrans" cxnId="{A350F6D7-9EAA-4C31-B575-8D876772AA53}">
      <dgm:prSet/>
      <dgm:spPr/>
      <dgm:t>
        <a:bodyPr/>
        <a:lstStyle/>
        <a:p>
          <a:endParaRPr lang="en-IN"/>
        </a:p>
      </dgm:t>
    </dgm:pt>
    <dgm:pt modelId="{D01EE73D-3618-46C7-9889-58D13B4D62B3}">
      <dgm:prSet phldrT="[Text]"/>
      <dgm:spPr/>
      <dgm:t>
        <a:bodyPr/>
        <a:lstStyle/>
        <a:p>
          <a:r>
            <a:rPr lang="en-IN" b="1" dirty="0" smtClean="0"/>
            <a:t>Development of Standard Operating Procedures</a:t>
          </a:r>
          <a:endParaRPr lang="en-IN" b="1" dirty="0"/>
        </a:p>
      </dgm:t>
    </dgm:pt>
    <dgm:pt modelId="{3CD33AD7-4B56-4958-BA8B-7F7DF1E4E79F}" type="parTrans" cxnId="{47B3D11F-6DFE-46D6-B106-CC760A75C9D3}">
      <dgm:prSet/>
      <dgm:spPr/>
      <dgm:t>
        <a:bodyPr/>
        <a:lstStyle/>
        <a:p>
          <a:endParaRPr lang="en-IN"/>
        </a:p>
      </dgm:t>
    </dgm:pt>
    <dgm:pt modelId="{5BFD36DA-FB65-46FB-82FF-39D1928B74FC}" type="sibTrans" cxnId="{47B3D11F-6DFE-46D6-B106-CC760A75C9D3}">
      <dgm:prSet/>
      <dgm:spPr/>
      <dgm:t>
        <a:bodyPr/>
        <a:lstStyle/>
        <a:p>
          <a:endParaRPr lang="en-IN"/>
        </a:p>
      </dgm:t>
    </dgm:pt>
    <dgm:pt modelId="{A8B89363-76AB-42CA-82CE-F4F11976B735}">
      <dgm:prSet phldrT="[Text]"/>
      <dgm:spPr/>
      <dgm:t>
        <a:bodyPr/>
        <a:lstStyle/>
        <a:p>
          <a:r>
            <a:rPr lang="en-IN" b="1" dirty="0" smtClean="0"/>
            <a:t>Constant monitoring, Supervision and feedback</a:t>
          </a:r>
          <a:endParaRPr lang="en-IN" b="1" dirty="0"/>
        </a:p>
      </dgm:t>
    </dgm:pt>
    <dgm:pt modelId="{ABCB39A5-F0A8-4F89-804F-4D7E0A4DA33E}" type="parTrans" cxnId="{A41FE87D-F982-4420-9741-2A95AF808221}">
      <dgm:prSet/>
      <dgm:spPr/>
      <dgm:t>
        <a:bodyPr/>
        <a:lstStyle/>
        <a:p>
          <a:endParaRPr lang="en-IN"/>
        </a:p>
      </dgm:t>
    </dgm:pt>
    <dgm:pt modelId="{9E3C1E21-AEA3-4715-A60A-71C4BEF01712}" type="sibTrans" cxnId="{A41FE87D-F982-4420-9741-2A95AF808221}">
      <dgm:prSet/>
      <dgm:spPr/>
      <dgm:t>
        <a:bodyPr/>
        <a:lstStyle/>
        <a:p>
          <a:endParaRPr lang="en-IN"/>
        </a:p>
      </dgm:t>
    </dgm:pt>
    <dgm:pt modelId="{344367B5-89A1-4C57-AA3C-5191248C4C42}">
      <dgm:prSet phldrT="[Text]"/>
      <dgm:spPr/>
      <dgm:t>
        <a:bodyPr/>
        <a:lstStyle/>
        <a:p>
          <a:r>
            <a:rPr lang="en-IN" b="1" dirty="0" smtClean="0"/>
            <a:t>Medical audit system and rectification of errors</a:t>
          </a:r>
          <a:endParaRPr lang="en-IN" b="1" dirty="0"/>
        </a:p>
      </dgm:t>
    </dgm:pt>
    <dgm:pt modelId="{F29B4A4A-D02B-42B9-93E7-470EF4249C99}" type="parTrans" cxnId="{E18D97AB-8FFC-4E45-82FD-0C92AC00F3D8}">
      <dgm:prSet/>
      <dgm:spPr/>
      <dgm:t>
        <a:bodyPr/>
        <a:lstStyle/>
        <a:p>
          <a:endParaRPr lang="en-IN"/>
        </a:p>
      </dgm:t>
    </dgm:pt>
    <dgm:pt modelId="{1082A51A-1E90-4FA7-B312-306A203EA5F0}" type="sibTrans" cxnId="{E18D97AB-8FFC-4E45-82FD-0C92AC00F3D8}">
      <dgm:prSet/>
      <dgm:spPr/>
      <dgm:t>
        <a:bodyPr/>
        <a:lstStyle/>
        <a:p>
          <a:endParaRPr lang="en-IN"/>
        </a:p>
      </dgm:t>
    </dgm:pt>
    <dgm:pt modelId="{980BE3F9-1C9B-4571-B81F-6434A7BB30E1}" type="pres">
      <dgm:prSet presAssocID="{7ECB9D54-82AA-4104-93AC-43A34021FE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IN"/>
        </a:p>
      </dgm:t>
    </dgm:pt>
    <dgm:pt modelId="{279E8675-0744-4463-B355-7D8A26BFA9B3}" type="pres">
      <dgm:prSet presAssocID="{7ECB9D54-82AA-4104-93AC-43A34021FE8A}" presName="Name1" presStyleCnt="0"/>
      <dgm:spPr/>
    </dgm:pt>
    <dgm:pt modelId="{1690E599-D56A-42B4-8A04-84E708CEC176}" type="pres">
      <dgm:prSet presAssocID="{7ECB9D54-82AA-4104-93AC-43A34021FE8A}" presName="cycle" presStyleCnt="0"/>
      <dgm:spPr/>
    </dgm:pt>
    <dgm:pt modelId="{BA5A7AC7-E409-482B-8C10-E06772530285}" type="pres">
      <dgm:prSet presAssocID="{7ECB9D54-82AA-4104-93AC-43A34021FE8A}" presName="srcNode" presStyleLbl="node1" presStyleIdx="0" presStyleCnt="7"/>
      <dgm:spPr/>
    </dgm:pt>
    <dgm:pt modelId="{F8955611-E168-4B98-876F-B4650FA95498}" type="pres">
      <dgm:prSet presAssocID="{7ECB9D54-82AA-4104-93AC-43A34021FE8A}" presName="conn" presStyleLbl="parChTrans1D2" presStyleIdx="0" presStyleCnt="1"/>
      <dgm:spPr/>
      <dgm:t>
        <a:bodyPr/>
        <a:lstStyle/>
        <a:p>
          <a:endParaRPr lang="en-IN"/>
        </a:p>
      </dgm:t>
    </dgm:pt>
    <dgm:pt modelId="{1E530AD1-82F6-46A0-A66B-994FA98686C9}" type="pres">
      <dgm:prSet presAssocID="{7ECB9D54-82AA-4104-93AC-43A34021FE8A}" presName="extraNode" presStyleLbl="node1" presStyleIdx="0" presStyleCnt="7"/>
      <dgm:spPr/>
    </dgm:pt>
    <dgm:pt modelId="{06240D37-252A-45AE-8827-3865ED63EA94}" type="pres">
      <dgm:prSet presAssocID="{7ECB9D54-82AA-4104-93AC-43A34021FE8A}" presName="dstNode" presStyleLbl="node1" presStyleIdx="0" presStyleCnt="7"/>
      <dgm:spPr/>
    </dgm:pt>
    <dgm:pt modelId="{5B8CDF66-2D2D-4977-827E-FF7DCB63F696}" type="pres">
      <dgm:prSet presAssocID="{D0146EB1-35EF-438F-9BE2-270DBB033443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924E523-882D-412C-A226-E9C60199F4B8}" type="pres">
      <dgm:prSet presAssocID="{D0146EB1-35EF-438F-9BE2-270DBB033443}" presName="accent_1" presStyleCnt="0"/>
      <dgm:spPr/>
    </dgm:pt>
    <dgm:pt modelId="{1D10089B-4EA4-46FD-B569-1B338A150CF9}" type="pres">
      <dgm:prSet presAssocID="{D0146EB1-35EF-438F-9BE2-270DBB033443}" presName="accentRepeatNode" presStyleLbl="solidFgAcc1" presStyleIdx="0" presStyleCnt="7"/>
      <dgm:spPr/>
    </dgm:pt>
    <dgm:pt modelId="{BFC61869-4572-49E6-B61C-8158F1E8BA0E}" type="pres">
      <dgm:prSet presAssocID="{78CD8F22-0177-46A5-BDF3-70B6B701101D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D451E1C-BAFD-4EA6-9685-BE8A1E27D257}" type="pres">
      <dgm:prSet presAssocID="{78CD8F22-0177-46A5-BDF3-70B6B701101D}" presName="accent_2" presStyleCnt="0"/>
      <dgm:spPr/>
    </dgm:pt>
    <dgm:pt modelId="{4BADBC73-8D9B-4F65-B85F-D53E0745E6A8}" type="pres">
      <dgm:prSet presAssocID="{78CD8F22-0177-46A5-BDF3-70B6B701101D}" presName="accentRepeatNode" presStyleLbl="solidFgAcc1" presStyleIdx="1" presStyleCnt="7"/>
      <dgm:spPr/>
    </dgm:pt>
    <dgm:pt modelId="{553228F2-E751-4822-92C8-96EE9B4F6E40}" type="pres">
      <dgm:prSet presAssocID="{DEA40587-8092-443F-8735-94F3E34C50B5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BABF0F6-59D7-4F9F-AD22-DDD13E20DDD2}" type="pres">
      <dgm:prSet presAssocID="{DEA40587-8092-443F-8735-94F3E34C50B5}" presName="accent_3" presStyleCnt="0"/>
      <dgm:spPr/>
    </dgm:pt>
    <dgm:pt modelId="{32D255CF-E0C6-4AEA-ADA7-022ABCCA0D6C}" type="pres">
      <dgm:prSet presAssocID="{DEA40587-8092-443F-8735-94F3E34C50B5}" presName="accentRepeatNode" presStyleLbl="solidFgAcc1" presStyleIdx="2" presStyleCnt="7"/>
      <dgm:spPr/>
    </dgm:pt>
    <dgm:pt modelId="{3401192F-F56E-4C81-B5DF-D59E392C1F0C}" type="pres">
      <dgm:prSet presAssocID="{FA5E1948-2252-4244-BEDB-CCE22C221651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04CB79E-E268-4038-AF1F-17BBF16DA7FF}" type="pres">
      <dgm:prSet presAssocID="{FA5E1948-2252-4244-BEDB-CCE22C221651}" presName="accent_4" presStyleCnt="0"/>
      <dgm:spPr/>
    </dgm:pt>
    <dgm:pt modelId="{B03D2582-50CD-43AC-85EF-F9C05E49D184}" type="pres">
      <dgm:prSet presAssocID="{FA5E1948-2252-4244-BEDB-CCE22C221651}" presName="accentRepeatNode" presStyleLbl="solidFgAcc1" presStyleIdx="3" presStyleCnt="7"/>
      <dgm:spPr/>
    </dgm:pt>
    <dgm:pt modelId="{89A885A6-DE20-4630-B9CF-A341DC8291EC}" type="pres">
      <dgm:prSet presAssocID="{D01EE73D-3618-46C7-9889-58D13B4D62B3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61E63FA-4B2A-4EE2-99ED-790B47EDA2F9}" type="pres">
      <dgm:prSet presAssocID="{D01EE73D-3618-46C7-9889-58D13B4D62B3}" presName="accent_5" presStyleCnt="0"/>
      <dgm:spPr/>
    </dgm:pt>
    <dgm:pt modelId="{277136BE-B0F3-4631-AA48-9888794C1E41}" type="pres">
      <dgm:prSet presAssocID="{D01EE73D-3618-46C7-9889-58D13B4D62B3}" presName="accentRepeatNode" presStyleLbl="solidFgAcc1" presStyleIdx="4" presStyleCnt="7"/>
      <dgm:spPr/>
    </dgm:pt>
    <dgm:pt modelId="{ABB4376F-E1D7-442A-883B-2A109C8F5C63}" type="pres">
      <dgm:prSet presAssocID="{A8B89363-76AB-42CA-82CE-F4F11976B735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AC3EBB2-52EF-465C-A796-8164626DC583}" type="pres">
      <dgm:prSet presAssocID="{A8B89363-76AB-42CA-82CE-F4F11976B735}" presName="accent_6" presStyleCnt="0"/>
      <dgm:spPr/>
    </dgm:pt>
    <dgm:pt modelId="{55066370-69DF-4D7D-BE2A-AC7F05586005}" type="pres">
      <dgm:prSet presAssocID="{A8B89363-76AB-42CA-82CE-F4F11976B735}" presName="accentRepeatNode" presStyleLbl="solidFgAcc1" presStyleIdx="5" presStyleCnt="7"/>
      <dgm:spPr/>
    </dgm:pt>
    <dgm:pt modelId="{695F6F94-7B27-4880-A64E-5168F7DF1B56}" type="pres">
      <dgm:prSet presAssocID="{344367B5-89A1-4C57-AA3C-5191248C4C42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76FE42E-6417-4187-A879-BD8FDBF573F4}" type="pres">
      <dgm:prSet presAssocID="{344367B5-89A1-4C57-AA3C-5191248C4C42}" presName="accent_7" presStyleCnt="0"/>
      <dgm:spPr/>
    </dgm:pt>
    <dgm:pt modelId="{58E7AC62-3A15-4BF6-939D-BF0A64000405}" type="pres">
      <dgm:prSet presAssocID="{344367B5-89A1-4C57-AA3C-5191248C4C42}" presName="accentRepeatNode" presStyleLbl="solidFgAcc1" presStyleIdx="6" presStyleCnt="7"/>
      <dgm:spPr/>
    </dgm:pt>
  </dgm:ptLst>
  <dgm:cxnLst>
    <dgm:cxn modelId="{47B3D11F-6DFE-46D6-B106-CC760A75C9D3}" srcId="{7ECB9D54-82AA-4104-93AC-43A34021FE8A}" destId="{D01EE73D-3618-46C7-9889-58D13B4D62B3}" srcOrd="4" destOrd="0" parTransId="{3CD33AD7-4B56-4958-BA8B-7F7DF1E4E79F}" sibTransId="{5BFD36DA-FB65-46FB-82FF-39D1928B74FC}"/>
    <dgm:cxn modelId="{AFEE9A99-A2B2-4884-9DCC-A6B2036330F9}" type="presOf" srcId="{78CD8F22-0177-46A5-BDF3-70B6B701101D}" destId="{BFC61869-4572-49E6-B61C-8158F1E8BA0E}" srcOrd="0" destOrd="0" presId="urn:microsoft.com/office/officeart/2008/layout/VerticalCurvedList"/>
    <dgm:cxn modelId="{A41FE87D-F982-4420-9741-2A95AF808221}" srcId="{7ECB9D54-82AA-4104-93AC-43A34021FE8A}" destId="{A8B89363-76AB-42CA-82CE-F4F11976B735}" srcOrd="5" destOrd="0" parTransId="{ABCB39A5-F0A8-4F89-804F-4D7E0A4DA33E}" sibTransId="{9E3C1E21-AEA3-4715-A60A-71C4BEF01712}"/>
    <dgm:cxn modelId="{A284A457-69C0-42BB-AD92-1A23E7EF2005}" type="presOf" srcId="{7ECB9D54-82AA-4104-93AC-43A34021FE8A}" destId="{980BE3F9-1C9B-4571-B81F-6434A7BB30E1}" srcOrd="0" destOrd="0" presId="urn:microsoft.com/office/officeart/2008/layout/VerticalCurvedList"/>
    <dgm:cxn modelId="{FE31521B-0EC2-468A-AD2C-B0172CE46EB1}" type="presOf" srcId="{D01EE73D-3618-46C7-9889-58D13B4D62B3}" destId="{89A885A6-DE20-4630-B9CF-A341DC8291EC}" srcOrd="0" destOrd="0" presId="urn:microsoft.com/office/officeart/2008/layout/VerticalCurvedList"/>
    <dgm:cxn modelId="{2D1BF157-25E5-41D8-9653-77D46ECBE35B}" type="presOf" srcId="{99956E18-EB06-4D40-A569-B8333B62F09C}" destId="{F8955611-E168-4B98-876F-B4650FA95498}" srcOrd="0" destOrd="0" presId="urn:microsoft.com/office/officeart/2008/layout/VerticalCurvedList"/>
    <dgm:cxn modelId="{19BA3FE6-EE52-45C0-B73A-976987FA5019}" srcId="{7ECB9D54-82AA-4104-93AC-43A34021FE8A}" destId="{D0146EB1-35EF-438F-9BE2-270DBB033443}" srcOrd="0" destOrd="0" parTransId="{FE581AE9-F26E-49BA-9087-8E72BFD3C73D}" sibTransId="{99956E18-EB06-4D40-A569-B8333B62F09C}"/>
    <dgm:cxn modelId="{0BC8F354-5914-4F98-BFC8-DD46B33DBAD5}" type="presOf" srcId="{FA5E1948-2252-4244-BEDB-CCE22C221651}" destId="{3401192F-F56E-4C81-B5DF-D59E392C1F0C}" srcOrd="0" destOrd="0" presId="urn:microsoft.com/office/officeart/2008/layout/VerticalCurvedList"/>
    <dgm:cxn modelId="{F956D850-DEA9-4267-A9F7-02A4F82A48F7}" srcId="{7ECB9D54-82AA-4104-93AC-43A34021FE8A}" destId="{DEA40587-8092-443F-8735-94F3E34C50B5}" srcOrd="2" destOrd="0" parTransId="{D6E3EC86-13CB-49CC-AA4F-2399EF1F9E6E}" sibTransId="{15860668-5134-4CAF-BFFA-1AC3F344CA7C}"/>
    <dgm:cxn modelId="{173E6C7D-108A-41E5-8A05-7AB441D97F91}" type="presOf" srcId="{DEA40587-8092-443F-8735-94F3E34C50B5}" destId="{553228F2-E751-4822-92C8-96EE9B4F6E40}" srcOrd="0" destOrd="0" presId="urn:microsoft.com/office/officeart/2008/layout/VerticalCurvedList"/>
    <dgm:cxn modelId="{CC73BD12-A862-4358-8638-FBD9B40F269A}" type="presOf" srcId="{A8B89363-76AB-42CA-82CE-F4F11976B735}" destId="{ABB4376F-E1D7-442A-883B-2A109C8F5C63}" srcOrd="0" destOrd="0" presId="urn:microsoft.com/office/officeart/2008/layout/VerticalCurvedList"/>
    <dgm:cxn modelId="{1EB37BB4-4E3F-45DF-8C04-F37F36CACC39}" srcId="{7ECB9D54-82AA-4104-93AC-43A34021FE8A}" destId="{78CD8F22-0177-46A5-BDF3-70B6B701101D}" srcOrd="1" destOrd="0" parTransId="{C1DCEBD3-F200-4234-8462-5AB130122858}" sibTransId="{350FFA90-34FF-4D48-83EB-179FC76E45C0}"/>
    <dgm:cxn modelId="{E18D97AB-8FFC-4E45-82FD-0C92AC00F3D8}" srcId="{7ECB9D54-82AA-4104-93AC-43A34021FE8A}" destId="{344367B5-89A1-4C57-AA3C-5191248C4C42}" srcOrd="6" destOrd="0" parTransId="{F29B4A4A-D02B-42B9-93E7-470EF4249C99}" sibTransId="{1082A51A-1E90-4FA7-B312-306A203EA5F0}"/>
    <dgm:cxn modelId="{B622846B-EECE-45F9-A4D7-32EE547DFE8C}" type="presOf" srcId="{344367B5-89A1-4C57-AA3C-5191248C4C42}" destId="{695F6F94-7B27-4880-A64E-5168F7DF1B56}" srcOrd="0" destOrd="0" presId="urn:microsoft.com/office/officeart/2008/layout/VerticalCurvedList"/>
    <dgm:cxn modelId="{066D8CE7-904E-41FD-8088-B39229E0B79B}" type="presOf" srcId="{D0146EB1-35EF-438F-9BE2-270DBB033443}" destId="{5B8CDF66-2D2D-4977-827E-FF7DCB63F696}" srcOrd="0" destOrd="0" presId="urn:microsoft.com/office/officeart/2008/layout/VerticalCurvedList"/>
    <dgm:cxn modelId="{A350F6D7-9EAA-4C31-B575-8D876772AA53}" srcId="{7ECB9D54-82AA-4104-93AC-43A34021FE8A}" destId="{FA5E1948-2252-4244-BEDB-CCE22C221651}" srcOrd="3" destOrd="0" parTransId="{2D81E029-0A5A-4D4A-9671-F2920D05C05B}" sibTransId="{1E1084DA-A08B-4AA9-9908-5A5F7D300C2F}"/>
    <dgm:cxn modelId="{BB899370-1100-4737-97ED-D528D942CAF8}" type="presParOf" srcId="{980BE3F9-1C9B-4571-B81F-6434A7BB30E1}" destId="{279E8675-0744-4463-B355-7D8A26BFA9B3}" srcOrd="0" destOrd="0" presId="urn:microsoft.com/office/officeart/2008/layout/VerticalCurvedList"/>
    <dgm:cxn modelId="{D91D2BFC-5811-4745-9800-AE174F75B6FE}" type="presParOf" srcId="{279E8675-0744-4463-B355-7D8A26BFA9B3}" destId="{1690E599-D56A-42B4-8A04-84E708CEC176}" srcOrd="0" destOrd="0" presId="urn:microsoft.com/office/officeart/2008/layout/VerticalCurvedList"/>
    <dgm:cxn modelId="{577DF085-6E92-4BB8-B6D1-65C0BEE49620}" type="presParOf" srcId="{1690E599-D56A-42B4-8A04-84E708CEC176}" destId="{BA5A7AC7-E409-482B-8C10-E06772530285}" srcOrd="0" destOrd="0" presId="urn:microsoft.com/office/officeart/2008/layout/VerticalCurvedList"/>
    <dgm:cxn modelId="{7D0BC1AC-B6B0-45AA-98AE-4BE14FB010EB}" type="presParOf" srcId="{1690E599-D56A-42B4-8A04-84E708CEC176}" destId="{F8955611-E168-4B98-876F-B4650FA95498}" srcOrd="1" destOrd="0" presId="urn:microsoft.com/office/officeart/2008/layout/VerticalCurvedList"/>
    <dgm:cxn modelId="{87E207EC-A2E8-476D-8931-2E904340C2FC}" type="presParOf" srcId="{1690E599-D56A-42B4-8A04-84E708CEC176}" destId="{1E530AD1-82F6-46A0-A66B-994FA98686C9}" srcOrd="2" destOrd="0" presId="urn:microsoft.com/office/officeart/2008/layout/VerticalCurvedList"/>
    <dgm:cxn modelId="{0E910267-58D6-4693-B622-020445141DC1}" type="presParOf" srcId="{1690E599-D56A-42B4-8A04-84E708CEC176}" destId="{06240D37-252A-45AE-8827-3865ED63EA94}" srcOrd="3" destOrd="0" presId="urn:microsoft.com/office/officeart/2008/layout/VerticalCurvedList"/>
    <dgm:cxn modelId="{7459F724-FB2A-451B-B4D2-F71BA1D50445}" type="presParOf" srcId="{279E8675-0744-4463-B355-7D8A26BFA9B3}" destId="{5B8CDF66-2D2D-4977-827E-FF7DCB63F696}" srcOrd="1" destOrd="0" presId="urn:microsoft.com/office/officeart/2008/layout/VerticalCurvedList"/>
    <dgm:cxn modelId="{260F2C71-CA00-4B66-A47A-4B1B7A067810}" type="presParOf" srcId="{279E8675-0744-4463-B355-7D8A26BFA9B3}" destId="{C924E523-882D-412C-A226-E9C60199F4B8}" srcOrd="2" destOrd="0" presId="urn:microsoft.com/office/officeart/2008/layout/VerticalCurvedList"/>
    <dgm:cxn modelId="{8EA3F0F4-162D-42FB-93DE-96C0ECA48F19}" type="presParOf" srcId="{C924E523-882D-412C-A226-E9C60199F4B8}" destId="{1D10089B-4EA4-46FD-B569-1B338A150CF9}" srcOrd="0" destOrd="0" presId="urn:microsoft.com/office/officeart/2008/layout/VerticalCurvedList"/>
    <dgm:cxn modelId="{272C0C28-C703-477F-993A-1E39A7EB8B3D}" type="presParOf" srcId="{279E8675-0744-4463-B355-7D8A26BFA9B3}" destId="{BFC61869-4572-49E6-B61C-8158F1E8BA0E}" srcOrd="3" destOrd="0" presId="urn:microsoft.com/office/officeart/2008/layout/VerticalCurvedList"/>
    <dgm:cxn modelId="{C7F7B6CA-25CD-4C56-A0B6-E1378BBB0A29}" type="presParOf" srcId="{279E8675-0744-4463-B355-7D8A26BFA9B3}" destId="{AD451E1C-BAFD-4EA6-9685-BE8A1E27D257}" srcOrd="4" destOrd="0" presId="urn:microsoft.com/office/officeart/2008/layout/VerticalCurvedList"/>
    <dgm:cxn modelId="{31DC0F4D-126F-432B-BBFE-EA226C384B6F}" type="presParOf" srcId="{AD451E1C-BAFD-4EA6-9685-BE8A1E27D257}" destId="{4BADBC73-8D9B-4F65-B85F-D53E0745E6A8}" srcOrd="0" destOrd="0" presId="urn:microsoft.com/office/officeart/2008/layout/VerticalCurvedList"/>
    <dgm:cxn modelId="{27DF842F-5105-4D15-8668-B6043D883C68}" type="presParOf" srcId="{279E8675-0744-4463-B355-7D8A26BFA9B3}" destId="{553228F2-E751-4822-92C8-96EE9B4F6E40}" srcOrd="5" destOrd="0" presId="urn:microsoft.com/office/officeart/2008/layout/VerticalCurvedList"/>
    <dgm:cxn modelId="{A9998C1E-171D-4EFC-8504-7D4AE92A1FA8}" type="presParOf" srcId="{279E8675-0744-4463-B355-7D8A26BFA9B3}" destId="{9BABF0F6-59D7-4F9F-AD22-DDD13E20DDD2}" srcOrd="6" destOrd="0" presId="urn:microsoft.com/office/officeart/2008/layout/VerticalCurvedList"/>
    <dgm:cxn modelId="{2193A6BE-EFE2-40AA-BE83-CDE4281668BC}" type="presParOf" srcId="{9BABF0F6-59D7-4F9F-AD22-DDD13E20DDD2}" destId="{32D255CF-E0C6-4AEA-ADA7-022ABCCA0D6C}" srcOrd="0" destOrd="0" presId="urn:microsoft.com/office/officeart/2008/layout/VerticalCurvedList"/>
    <dgm:cxn modelId="{7C7DB732-96A3-42B8-97EF-BE20810C67F8}" type="presParOf" srcId="{279E8675-0744-4463-B355-7D8A26BFA9B3}" destId="{3401192F-F56E-4C81-B5DF-D59E392C1F0C}" srcOrd="7" destOrd="0" presId="urn:microsoft.com/office/officeart/2008/layout/VerticalCurvedList"/>
    <dgm:cxn modelId="{4C003467-4829-4A6A-AA3B-BD2C15C9C146}" type="presParOf" srcId="{279E8675-0744-4463-B355-7D8A26BFA9B3}" destId="{804CB79E-E268-4038-AF1F-17BBF16DA7FF}" srcOrd="8" destOrd="0" presId="urn:microsoft.com/office/officeart/2008/layout/VerticalCurvedList"/>
    <dgm:cxn modelId="{2580BC53-2944-43A1-B637-19C7DAE91C9E}" type="presParOf" srcId="{804CB79E-E268-4038-AF1F-17BBF16DA7FF}" destId="{B03D2582-50CD-43AC-85EF-F9C05E49D184}" srcOrd="0" destOrd="0" presId="urn:microsoft.com/office/officeart/2008/layout/VerticalCurvedList"/>
    <dgm:cxn modelId="{79E12B8E-97F4-4534-9828-20465B7E6FC5}" type="presParOf" srcId="{279E8675-0744-4463-B355-7D8A26BFA9B3}" destId="{89A885A6-DE20-4630-B9CF-A341DC8291EC}" srcOrd="9" destOrd="0" presId="urn:microsoft.com/office/officeart/2008/layout/VerticalCurvedList"/>
    <dgm:cxn modelId="{AB4DFCFF-39DC-4783-9161-6C809929ED19}" type="presParOf" srcId="{279E8675-0744-4463-B355-7D8A26BFA9B3}" destId="{061E63FA-4B2A-4EE2-99ED-790B47EDA2F9}" srcOrd="10" destOrd="0" presId="urn:microsoft.com/office/officeart/2008/layout/VerticalCurvedList"/>
    <dgm:cxn modelId="{F6F37B24-42C3-49C8-B0BF-0661B6D08EDD}" type="presParOf" srcId="{061E63FA-4B2A-4EE2-99ED-790B47EDA2F9}" destId="{277136BE-B0F3-4631-AA48-9888794C1E41}" srcOrd="0" destOrd="0" presId="urn:microsoft.com/office/officeart/2008/layout/VerticalCurvedList"/>
    <dgm:cxn modelId="{409098DB-4389-425B-926B-1AB6E85F8623}" type="presParOf" srcId="{279E8675-0744-4463-B355-7D8A26BFA9B3}" destId="{ABB4376F-E1D7-442A-883B-2A109C8F5C63}" srcOrd="11" destOrd="0" presId="urn:microsoft.com/office/officeart/2008/layout/VerticalCurvedList"/>
    <dgm:cxn modelId="{E717FA44-D017-4905-B067-A90E68DB66F2}" type="presParOf" srcId="{279E8675-0744-4463-B355-7D8A26BFA9B3}" destId="{5AC3EBB2-52EF-465C-A796-8164626DC583}" srcOrd="12" destOrd="0" presId="urn:microsoft.com/office/officeart/2008/layout/VerticalCurvedList"/>
    <dgm:cxn modelId="{23EA54BE-BECB-4C50-B90C-66BFEAA1F1A2}" type="presParOf" srcId="{5AC3EBB2-52EF-465C-A796-8164626DC583}" destId="{55066370-69DF-4D7D-BE2A-AC7F05586005}" srcOrd="0" destOrd="0" presId="urn:microsoft.com/office/officeart/2008/layout/VerticalCurvedList"/>
    <dgm:cxn modelId="{0A439267-1181-43BE-A1D6-57C30F4F7D93}" type="presParOf" srcId="{279E8675-0744-4463-B355-7D8A26BFA9B3}" destId="{695F6F94-7B27-4880-A64E-5168F7DF1B56}" srcOrd="13" destOrd="0" presId="urn:microsoft.com/office/officeart/2008/layout/VerticalCurvedList"/>
    <dgm:cxn modelId="{BC2FF4DF-A7D0-4B37-9151-4276C9B3254A}" type="presParOf" srcId="{279E8675-0744-4463-B355-7D8A26BFA9B3}" destId="{876FE42E-6417-4187-A879-BD8FDBF573F4}" srcOrd="14" destOrd="0" presId="urn:microsoft.com/office/officeart/2008/layout/VerticalCurvedList"/>
    <dgm:cxn modelId="{5426B9C3-84AD-4B31-926C-742887745F8C}" type="presParOf" srcId="{876FE42E-6417-4187-A879-BD8FDBF573F4}" destId="{58E7AC62-3A15-4BF6-939D-BF0A6400040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6674F1-3432-45F6-B4BA-81DA3C26EC35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3668CF07-A29B-431F-927E-D2BF8A8D398E}">
      <dgm:prSet phldrT="[Text]" custT="1"/>
      <dgm:spPr/>
      <dgm:t>
        <a:bodyPr/>
        <a:lstStyle/>
        <a:p>
          <a:r>
            <a:rPr lang="en-IN" sz="1800" b="1" dirty="0" smtClean="0"/>
            <a:t>1 tier Manual tier</a:t>
          </a:r>
          <a:endParaRPr lang="en-IN" sz="1800" b="1" dirty="0"/>
        </a:p>
      </dgm:t>
    </dgm:pt>
    <dgm:pt modelId="{A5F0FF15-BE80-4EA3-B44F-F18EC2D30062}" type="parTrans" cxnId="{934FE035-7001-4CB3-8461-8B371769DADB}">
      <dgm:prSet/>
      <dgm:spPr/>
      <dgm:t>
        <a:bodyPr/>
        <a:lstStyle/>
        <a:p>
          <a:endParaRPr lang="en-IN"/>
        </a:p>
      </dgm:t>
    </dgm:pt>
    <dgm:pt modelId="{8E5640C9-644E-4D0C-BED0-3801CBCB5B40}" type="sibTrans" cxnId="{934FE035-7001-4CB3-8461-8B371769DADB}">
      <dgm:prSet/>
      <dgm:spPr/>
      <dgm:t>
        <a:bodyPr/>
        <a:lstStyle/>
        <a:p>
          <a:endParaRPr lang="en-IN"/>
        </a:p>
      </dgm:t>
    </dgm:pt>
    <dgm:pt modelId="{427F70D5-C561-4A0C-81BF-EE99E77D7D00}">
      <dgm:prSet phldrT="[Text]" custT="1"/>
      <dgm:spPr/>
      <dgm:t>
        <a:bodyPr/>
        <a:lstStyle/>
        <a:p>
          <a:r>
            <a:rPr lang="en-IN" sz="1800" b="1" dirty="0" smtClean="0"/>
            <a:t>Consists of objectives, policies formed, philosophies defined. </a:t>
          </a:r>
          <a:endParaRPr lang="en-IN" sz="1800" b="1" dirty="0"/>
        </a:p>
      </dgm:t>
    </dgm:pt>
    <dgm:pt modelId="{F60205C6-CFF5-45C9-AA7A-1144FFF4E3AC}" type="parTrans" cxnId="{42BCA200-8F5B-4BDB-B35E-6A918741506F}">
      <dgm:prSet/>
      <dgm:spPr/>
      <dgm:t>
        <a:bodyPr/>
        <a:lstStyle/>
        <a:p>
          <a:endParaRPr lang="en-IN"/>
        </a:p>
      </dgm:t>
    </dgm:pt>
    <dgm:pt modelId="{7368C2D4-D034-4E38-AC73-ED4F4A52EAFB}" type="sibTrans" cxnId="{42BCA200-8F5B-4BDB-B35E-6A918741506F}">
      <dgm:prSet/>
      <dgm:spPr/>
      <dgm:t>
        <a:bodyPr/>
        <a:lstStyle/>
        <a:p>
          <a:endParaRPr lang="en-IN"/>
        </a:p>
      </dgm:t>
    </dgm:pt>
    <dgm:pt modelId="{04645647-7B58-4DB3-B6BD-FF250796D989}">
      <dgm:prSet phldrT="[Text]" custT="1"/>
      <dgm:spPr/>
      <dgm:t>
        <a:bodyPr/>
        <a:lstStyle/>
        <a:p>
          <a:r>
            <a:rPr lang="en-IN" sz="1800" b="1" dirty="0" smtClean="0"/>
            <a:t>2 tier Procedural tier</a:t>
          </a:r>
          <a:endParaRPr lang="en-IN" sz="1800" b="1" dirty="0"/>
        </a:p>
      </dgm:t>
    </dgm:pt>
    <dgm:pt modelId="{6D292898-A2BE-4089-8A0E-EE67542DF400}" type="parTrans" cxnId="{4BFA540E-E1F2-4A16-A191-CBDAA0F1B7C7}">
      <dgm:prSet/>
      <dgm:spPr/>
      <dgm:t>
        <a:bodyPr/>
        <a:lstStyle/>
        <a:p>
          <a:endParaRPr lang="en-IN"/>
        </a:p>
      </dgm:t>
    </dgm:pt>
    <dgm:pt modelId="{A8B5BE78-031E-4117-BDA9-E0C500860A89}" type="sibTrans" cxnId="{4BFA540E-E1F2-4A16-A191-CBDAA0F1B7C7}">
      <dgm:prSet/>
      <dgm:spPr/>
      <dgm:t>
        <a:bodyPr/>
        <a:lstStyle/>
        <a:p>
          <a:endParaRPr lang="en-IN"/>
        </a:p>
      </dgm:t>
    </dgm:pt>
    <dgm:pt modelId="{0B36BB63-6EA5-4E3B-82F8-3DFC9C83E6D2}">
      <dgm:prSet phldrT="[Text]" custT="1"/>
      <dgm:spPr/>
      <dgm:t>
        <a:bodyPr/>
        <a:lstStyle/>
        <a:p>
          <a:r>
            <a:rPr lang="en-IN" sz="1800" b="1" dirty="0" smtClean="0"/>
            <a:t>Consists of purpose, scope and standard procedures being opted for management.</a:t>
          </a:r>
          <a:endParaRPr lang="en-IN" sz="1800" b="1" dirty="0"/>
        </a:p>
      </dgm:t>
    </dgm:pt>
    <dgm:pt modelId="{7CF1F01D-2477-4F3E-9304-807FAB16A3DE}" type="parTrans" cxnId="{CC4D0FCA-0444-42B6-8F90-C5F268CBFF39}">
      <dgm:prSet/>
      <dgm:spPr/>
      <dgm:t>
        <a:bodyPr/>
        <a:lstStyle/>
        <a:p>
          <a:endParaRPr lang="en-IN"/>
        </a:p>
      </dgm:t>
    </dgm:pt>
    <dgm:pt modelId="{5DA104E6-5614-47CB-9D49-1CC0B5F16AAB}" type="sibTrans" cxnId="{CC4D0FCA-0444-42B6-8F90-C5F268CBFF39}">
      <dgm:prSet/>
      <dgm:spPr/>
      <dgm:t>
        <a:bodyPr/>
        <a:lstStyle/>
        <a:p>
          <a:endParaRPr lang="en-IN"/>
        </a:p>
      </dgm:t>
    </dgm:pt>
    <dgm:pt modelId="{EA278631-52C4-4819-903B-A28D44ED7B54}">
      <dgm:prSet phldrT="[Text]" custT="1"/>
      <dgm:spPr/>
      <dgm:t>
        <a:bodyPr/>
        <a:lstStyle/>
        <a:p>
          <a:r>
            <a:rPr lang="en-IN" sz="1800" b="1" dirty="0" smtClean="0"/>
            <a:t>3 tier job Instruction tier</a:t>
          </a:r>
          <a:endParaRPr lang="en-IN" sz="1800" b="1" dirty="0"/>
        </a:p>
      </dgm:t>
    </dgm:pt>
    <dgm:pt modelId="{F8A52F6F-C425-49E8-BAB3-3B67CAD9D060}" type="parTrans" cxnId="{CAD264BE-C5F0-4D7C-9F26-AD360D59F708}">
      <dgm:prSet/>
      <dgm:spPr/>
      <dgm:t>
        <a:bodyPr/>
        <a:lstStyle/>
        <a:p>
          <a:endParaRPr lang="en-IN"/>
        </a:p>
      </dgm:t>
    </dgm:pt>
    <dgm:pt modelId="{594E7CC5-65C5-4C3D-974A-909B95CEF625}" type="sibTrans" cxnId="{CAD264BE-C5F0-4D7C-9F26-AD360D59F708}">
      <dgm:prSet/>
      <dgm:spPr/>
      <dgm:t>
        <a:bodyPr/>
        <a:lstStyle/>
        <a:p>
          <a:endParaRPr lang="en-IN"/>
        </a:p>
      </dgm:t>
    </dgm:pt>
    <dgm:pt modelId="{78EAA6DD-17F3-4911-B25F-C1BFA87BC526}">
      <dgm:prSet phldrT="[Text]" custT="1"/>
      <dgm:spPr/>
      <dgm:t>
        <a:bodyPr/>
        <a:lstStyle/>
        <a:p>
          <a:r>
            <a:rPr lang="en-IN" sz="1800" b="1" dirty="0" smtClean="0"/>
            <a:t>Includes worksheets and instructions laid for working of any system.</a:t>
          </a:r>
          <a:endParaRPr lang="en-IN" sz="1800" b="1" dirty="0"/>
        </a:p>
      </dgm:t>
    </dgm:pt>
    <dgm:pt modelId="{83ED037C-5BA0-4929-BC22-78134D697E67}" type="parTrans" cxnId="{F22DC9E6-EAFA-4505-B3A4-9B79734940C3}">
      <dgm:prSet/>
      <dgm:spPr/>
      <dgm:t>
        <a:bodyPr/>
        <a:lstStyle/>
        <a:p>
          <a:endParaRPr lang="en-IN"/>
        </a:p>
      </dgm:t>
    </dgm:pt>
    <dgm:pt modelId="{2DB6CDAF-DEFF-44E8-A0AE-47E8B9B4DBD2}" type="sibTrans" cxnId="{F22DC9E6-EAFA-4505-B3A4-9B79734940C3}">
      <dgm:prSet/>
      <dgm:spPr/>
      <dgm:t>
        <a:bodyPr/>
        <a:lstStyle/>
        <a:p>
          <a:endParaRPr lang="en-IN"/>
        </a:p>
      </dgm:t>
    </dgm:pt>
    <dgm:pt modelId="{7B42B2F7-11DE-4AA3-82B2-1EFEE5045AA1}">
      <dgm:prSet phldrT="[Text]" custT="1"/>
      <dgm:spPr/>
      <dgm:t>
        <a:bodyPr/>
        <a:lstStyle/>
        <a:p>
          <a:r>
            <a:rPr lang="en-IN" sz="1800" b="1" dirty="0" smtClean="0"/>
            <a:t>4 tier Forms and Records</a:t>
          </a:r>
          <a:endParaRPr lang="en-IN" sz="1800" b="1" dirty="0"/>
        </a:p>
      </dgm:t>
    </dgm:pt>
    <dgm:pt modelId="{68CB1448-B065-47D7-8B87-450E521E9FC6}" type="parTrans" cxnId="{E28DDEF0-3275-4D69-8D49-CD70479DBA7C}">
      <dgm:prSet/>
      <dgm:spPr/>
      <dgm:t>
        <a:bodyPr/>
        <a:lstStyle/>
        <a:p>
          <a:endParaRPr lang="en-IN"/>
        </a:p>
      </dgm:t>
    </dgm:pt>
    <dgm:pt modelId="{F2006B93-9238-4146-A96D-4CBD57F60CE4}" type="sibTrans" cxnId="{E28DDEF0-3275-4D69-8D49-CD70479DBA7C}">
      <dgm:prSet/>
      <dgm:spPr/>
      <dgm:t>
        <a:bodyPr/>
        <a:lstStyle/>
        <a:p>
          <a:endParaRPr lang="en-IN"/>
        </a:p>
      </dgm:t>
    </dgm:pt>
    <dgm:pt modelId="{AED5C5FF-261B-4EEB-BC0F-64F87F74D191}">
      <dgm:prSet phldrT="[Text]" custT="1"/>
      <dgm:spPr/>
      <dgm:t>
        <a:bodyPr/>
        <a:lstStyle/>
        <a:p>
          <a:r>
            <a:rPr lang="en-IN" sz="1800" b="1" dirty="0" smtClean="0"/>
            <a:t>Includes the forms filled after quality check of instruments and systems for record purposes. </a:t>
          </a:r>
          <a:endParaRPr lang="en-IN" sz="1400" b="1" dirty="0"/>
        </a:p>
      </dgm:t>
    </dgm:pt>
    <dgm:pt modelId="{4EB810DF-0334-4B43-861D-98F7B10CD165}" type="parTrans" cxnId="{905C762A-7853-4A6F-9FE1-515E00768C48}">
      <dgm:prSet/>
      <dgm:spPr/>
      <dgm:t>
        <a:bodyPr/>
        <a:lstStyle/>
        <a:p>
          <a:endParaRPr lang="en-IN"/>
        </a:p>
      </dgm:t>
    </dgm:pt>
    <dgm:pt modelId="{DC5685FE-A14A-4DBD-B7F7-98AA6884512A}" type="sibTrans" cxnId="{905C762A-7853-4A6F-9FE1-515E00768C48}">
      <dgm:prSet/>
      <dgm:spPr/>
      <dgm:t>
        <a:bodyPr/>
        <a:lstStyle/>
        <a:p>
          <a:endParaRPr lang="en-IN"/>
        </a:p>
      </dgm:t>
    </dgm:pt>
    <dgm:pt modelId="{0423775F-E816-4864-9AAC-CFDA778231AA}" type="pres">
      <dgm:prSet presAssocID="{5F6674F1-3432-45F6-B4BA-81DA3C26EC35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IN"/>
        </a:p>
      </dgm:t>
    </dgm:pt>
    <dgm:pt modelId="{6AA8DF2F-565C-4758-B56B-5F316AC5BD2F}" type="pres">
      <dgm:prSet presAssocID="{3668CF07-A29B-431F-927E-D2BF8A8D398E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0670A8D-B42E-4B1C-B1C6-08904CAF5FF1}" type="pres">
      <dgm:prSet presAssocID="{3668CF07-A29B-431F-927E-D2BF8A8D398E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DE832D1-C201-4132-A58F-771BBEFC4E43}" type="pres">
      <dgm:prSet presAssocID="{04645647-7B58-4DB3-B6BD-FF250796D989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7A3B2FB-7BAD-40AC-BDB3-9B278EDAC7E3}" type="pres">
      <dgm:prSet presAssocID="{04645647-7B58-4DB3-B6BD-FF250796D989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4201B2E-F2C4-4D84-ACE6-30BCD566AA48}" type="pres">
      <dgm:prSet presAssocID="{EA278631-52C4-4819-903B-A28D44ED7B54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0685107-98FF-44E1-9266-41D3CFE348C5}" type="pres">
      <dgm:prSet presAssocID="{EA278631-52C4-4819-903B-A28D44ED7B54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D5968E3-E62C-458A-83E1-6573600D60AC}" type="pres">
      <dgm:prSet presAssocID="{7B42B2F7-11DE-4AA3-82B2-1EFEE5045AA1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D8712AD-AA78-4509-8486-53B29FA11A4E}" type="pres">
      <dgm:prSet presAssocID="{7B42B2F7-11DE-4AA3-82B2-1EFEE5045AA1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34FE035-7001-4CB3-8461-8B371769DADB}" srcId="{5F6674F1-3432-45F6-B4BA-81DA3C26EC35}" destId="{3668CF07-A29B-431F-927E-D2BF8A8D398E}" srcOrd="0" destOrd="0" parTransId="{A5F0FF15-BE80-4EA3-B44F-F18EC2D30062}" sibTransId="{8E5640C9-644E-4D0C-BED0-3801CBCB5B40}"/>
    <dgm:cxn modelId="{7B7278D8-D4A8-4434-B8F0-53F42F147140}" type="presOf" srcId="{EA278631-52C4-4819-903B-A28D44ED7B54}" destId="{B4201B2E-F2C4-4D84-ACE6-30BCD566AA48}" srcOrd="0" destOrd="0" presId="urn:microsoft.com/office/officeart/2009/3/layout/IncreasingArrowsProcess"/>
    <dgm:cxn modelId="{C1172AD0-BEE0-4643-A527-7752A5E2C229}" type="presOf" srcId="{04645647-7B58-4DB3-B6BD-FF250796D989}" destId="{ADE832D1-C201-4132-A58F-771BBEFC4E43}" srcOrd="0" destOrd="0" presId="urn:microsoft.com/office/officeart/2009/3/layout/IncreasingArrowsProcess"/>
    <dgm:cxn modelId="{42BCA200-8F5B-4BDB-B35E-6A918741506F}" srcId="{3668CF07-A29B-431F-927E-D2BF8A8D398E}" destId="{427F70D5-C561-4A0C-81BF-EE99E77D7D00}" srcOrd="0" destOrd="0" parTransId="{F60205C6-CFF5-45C9-AA7A-1144FFF4E3AC}" sibTransId="{7368C2D4-D034-4E38-AC73-ED4F4A52EAFB}"/>
    <dgm:cxn modelId="{905C762A-7853-4A6F-9FE1-515E00768C48}" srcId="{7B42B2F7-11DE-4AA3-82B2-1EFEE5045AA1}" destId="{AED5C5FF-261B-4EEB-BC0F-64F87F74D191}" srcOrd="0" destOrd="0" parTransId="{4EB810DF-0334-4B43-861D-98F7B10CD165}" sibTransId="{DC5685FE-A14A-4DBD-B7F7-98AA6884512A}"/>
    <dgm:cxn modelId="{CC4D0FCA-0444-42B6-8F90-C5F268CBFF39}" srcId="{04645647-7B58-4DB3-B6BD-FF250796D989}" destId="{0B36BB63-6EA5-4E3B-82F8-3DFC9C83E6D2}" srcOrd="0" destOrd="0" parTransId="{7CF1F01D-2477-4F3E-9304-807FAB16A3DE}" sibTransId="{5DA104E6-5614-47CB-9D49-1CC0B5F16AAB}"/>
    <dgm:cxn modelId="{F2E3BF0D-4FBB-40BE-86C4-89D6BC764480}" type="presOf" srcId="{AED5C5FF-261B-4EEB-BC0F-64F87F74D191}" destId="{FD8712AD-AA78-4509-8486-53B29FA11A4E}" srcOrd="0" destOrd="0" presId="urn:microsoft.com/office/officeart/2009/3/layout/IncreasingArrowsProcess"/>
    <dgm:cxn modelId="{4BFA540E-E1F2-4A16-A191-CBDAA0F1B7C7}" srcId="{5F6674F1-3432-45F6-B4BA-81DA3C26EC35}" destId="{04645647-7B58-4DB3-B6BD-FF250796D989}" srcOrd="1" destOrd="0" parTransId="{6D292898-A2BE-4089-8A0E-EE67542DF400}" sibTransId="{A8B5BE78-031E-4117-BDA9-E0C500860A89}"/>
    <dgm:cxn modelId="{3630C7A8-AA78-4131-81BC-B9846CB14685}" type="presOf" srcId="{5F6674F1-3432-45F6-B4BA-81DA3C26EC35}" destId="{0423775F-E816-4864-9AAC-CFDA778231AA}" srcOrd="0" destOrd="0" presId="urn:microsoft.com/office/officeart/2009/3/layout/IncreasingArrowsProcess"/>
    <dgm:cxn modelId="{62637BB2-4D0A-4711-9020-626B20ACC0BE}" type="presOf" srcId="{427F70D5-C561-4A0C-81BF-EE99E77D7D00}" destId="{80670A8D-B42E-4B1C-B1C6-08904CAF5FF1}" srcOrd="0" destOrd="0" presId="urn:microsoft.com/office/officeart/2009/3/layout/IncreasingArrowsProcess"/>
    <dgm:cxn modelId="{CAD264BE-C5F0-4D7C-9F26-AD360D59F708}" srcId="{5F6674F1-3432-45F6-B4BA-81DA3C26EC35}" destId="{EA278631-52C4-4819-903B-A28D44ED7B54}" srcOrd="2" destOrd="0" parTransId="{F8A52F6F-C425-49E8-BAB3-3B67CAD9D060}" sibTransId="{594E7CC5-65C5-4C3D-974A-909B95CEF625}"/>
    <dgm:cxn modelId="{4974DDB5-2CC6-44E2-832D-89ACB0D18FB4}" type="presOf" srcId="{0B36BB63-6EA5-4E3B-82F8-3DFC9C83E6D2}" destId="{47A3B2FB-7BAD-40AC-BDB3-9B278EDAC7E3}" srcOrd="0" destOrd="0" presId="urn:microsoft.com/office/officeart/2009/3/layout/IncreasingArrowsProcess"/>
    <dgm:cxn modelId="{BCE88A36-E146-4DB6-BF62-C3E132B136EB}" type="presOf" srcId="{78EAA6DD-17F3-4911-B25F-C1BFA87BC526}" destId="{00685107-98FF-44E1-9266-41D3CFE348C5}" srcOrd="0" destOrd="0" presId="urn:microsoft.com/office/officeart/2009/3/layout/IncreasingArrowsProcess"/>
    <dgm:cxn modelId="{E28DDEF0-3275-4D69-8D49-CD70479DBA7C}" srcId="{5F6674F1-3432-45F6-B4BA-81DA3C26EC35}" destId="{7B42B2F7-11DE-4AA3-82B2-1EFEE5045AA1}" srcOrd="3" destOrd="0" parTransId="{68CB1448-B065-47D7-8B87-450E521E9FC6}" sibTransId="{F2006B93-9238-4146-A96D-4CBD57F60CE4}"/>
    <dgm:cxn modelId="{F22DC9E6-EAFA-4505-B3A4-9B79734940C3}" srcId="{EA278631-52C4-4819-903B-A28D44ED7B54}" destId="{78EAA6DD-17F3-4911-B25F-C1BFA87BC526}" srcOrd="0" destOrd="0" parTransId="{83ED037C-5BA0-4929-BC22-78134D697E67}" sibTransId="{2DB6CDAF-DEFF-44E8-A0AE-47E8B9B4DBD2}"/>
    <dgm:cxn modelId="{E6DCC23A-8FD8-4692-AA65-F8560959E7DC}" type="presOf" srcId="{3668CF07-A29B-431F-927E-D2BF8A8D398E}" destId="{6AA8DF2F-565C-4758-B56B-5F316AC5BD2F}" srcOrd="0" destOrd="0" presId="urn:microsoft.com/office/officeart/2009/3/layout/IncreasingArrowsProcess"/>
    <dgm:cxn modelId="{0845944A-2ED4-4A8E-8B98-D12B839A5533}" type="presOf" srcId="{7B42B2F7-11DE-4AA3-82B2-1EFEE5045AA1}" destId="{8D5968E3-E62C-458A-83E1-6573600D60AC}" srcOrd="0" destOrd="0" presId="urn:microsoft.com/office/officeart/2009/3/layout/IncreasingArrowsProcess"/>
    <dgm:cxn modelId="{FD0D0AA4-A952-4B13-80D4-F7FFB8C9339E}" type="presParOf" srcId="{0423775F-E816-4864-9AAC-CFDA778231AA}" destId="{6AA8DF2F-565C-4758-B56B-5F316AC5BD2F}" srcOrd="0" destOrd="0" presId="urn:microsoft.com/office/officeart/2009/3/layout/IncreasingArrowsProcess"/>
    <dgm:cxn modelId="{746C244E-75F2-4F44-8A42-B69BA1A9D5D6}" type="presParOf" srcId="{0423775F-E816-4864-9AAC-CFDA778231AA}" destId="{80670A8D-B42E-4B1C-B1C6-08904CAF5FF1}" srcOrd="1" destOrd="0" presId="urn:microsoft.com/office/officeart/2009/3/layout/IncreasingArrowsProcess"/>
    <dgm:cxn modelId="{51801C6A-F2C2-4890-9D3C-297913B63BE9}" type="presParOf" srcId="{0423775F-E816-4864-9AAC-CFDA778231AA}" destId="{ADE832D1-C201-4132-A58F-771BBEFC4E43}" srcOrd="2" destOrd="0" presId="urn:microsoft.com/office/officeart/2009/3/layout/IncreasingArrowsProcess"/>
    <dgm:cxn modelId="{9DCDAD6B-496D-473F-A6DB-22945F0CB23A}" type="presParOf" srcId="{0423775F-E816-4864-9AAC-CFDA778231AA}" destId="{47A3B2FB-7BAD-40AC-BDB3-9B278EDAC7E3}" srcOrd="3" destOrd="0" presId="urn:microsoft.com/office/officeart/2009/3/layout/IncreasingArrowsProcess"/>
    <dgm:cxn modelId="{89C43DEF-5E36-48A0-BBAB-960B51FCFE2F}" type="presParOf" srcId="{0423775F-E816-4864-9AAC-CFDA778231AA}" destId="{B4201B2E-F2C4-4D84-ACE6-30BCD566AA48}" srcOrd="4" destOrd="0" presId="urn:microsoft.com/office/officeart/2009/3/layout/IncreasingArrowsProcess"/>
    <dgm:cxn modelId="{7BB2AEBA-E8B9-4222-9E04-492ACA8E8169}" type="presParOf" srcId="{0423775F-E816-4864-9AAC-CFDA778231AA}" destId="{00685107-98FF-44E1-9266-41D3CFE348C5}" srcOrd="5" destOrd="0" presId="urn:microsoft.com/office/officeart/2009/3/layout/IncreasingArrowsProcess"/>
    <dgm:cxn modelId="{90517062-C523-43D3-8EBB-7997CA91B216}" type="presParOf" srcId="{0423775F-E816-4864-9AAC-CFDA778231AA}" destId="{8D5968E3-E62C-458A-83E1-6573600D60AC}" srcOrd="6" destOrd="0" presId="urn:microsoft.com/office/officeart/2009/3/layout/IncreasingArrowsProcess"/>
    <dgm:cxn modelId="{27CD7346-6495-4A12-97A9-D8EE6C0CC8FC}" type="presParOf" srcId="{0423775F-E816-4864-9AAC-CFDA778231AA}" destId="{FD8712AD-AA78-4509-8486-53B29FA11A4E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BAD5664-EBE8-40AA-84D0-AEBC4FA974FD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IN"/>
        </a:p>
      </dgm:t>
    </dgm:pt>
    <dgm:pt modelId="{01A5312B-B08C-49A0-84BF-7BB0BBFA8C5F}">
      <dgm:prSet phldrT="[Text]"/>
      <dgm:spPr/>
      <dgm:t>
        <a:bodyPr/>
        <a:lstStyle/>
        <a:p>
          <a:r>
            <a:rPr lang="en-IN" b="1" dirty="0" smtClean="0"/>
            <a:t>SERVICE IMPROVEMENT</a:t>
          </a:r>
          <a:endParaRPr lang="en-IN" b="1" dirty="0"/>
        </a:p>
      </dgm:t>
    </dgm:pt>
    <dgm:pt modelId="{AC7AD5F2-8839-41AC-8C7B-807382E2B78B}" type="parTrans" cxnId="{6EFA8F77-C2F4-4D08-8A48-DECB77829A70}">
      <dgm:prSet/>
      <dgm:spPr/>
      <dgm:t>
        <a:bodyPr/>
        <a:lstStyle/>
        <a:p>
          <a:endParaRPr lang="en-IN"/>
        </a:p>
      </dgm:t>
    </dgm:pt>
    <dgm:pt modelId="{1DAE6FA0-12FF-4DC3-83A3-162D2DA60D0D}" type="sibTrans" cxnId="{6EFA8F77-C2F4-4D08-8A48-DECB77829A70}">
      <dgm:prSet/>
      <dgm:spPr/>
      <dgm:t>
        <a:bodyPr/>
        <a:lstStyle/>
        <a:p>
          <a:endParaRPr lang="en-IN"/>
        </a:p>
      </dgm:t>
    </dgm:pt>
    <dgm:pt modelId="{B5E1A5AD-AA01-4A9B-B4F5-3D1EE8343889}">
      <dgm:prSet phldrT="[Text]"/>
      <dgm:spPr/>
      <dgm:t>
        <a:bodyPr/>
        <a:lstStyle/>
        <a:p>
          <a:r>
            <a:rPr lang="en-IN" b="1" dirty="0" smtClean="0"/>
            <a:t>Introduction of latest technology, ensure supplies, maintenance and standardization, implementation of standard operating procedure</a:t>
          </a:r>
          <a:endParaRPr lang="en-IN" b="1" dirty="0"/>
        </a:p>
      </dgm:t>
    </dgm:pt>
    <dgm:pt modelId="{5F3D6031-21D5-4C6E-9D87-DE74D64200A8}" type="parTrans" cxnId="{7411418E-FE5D-44F4-A71A-D3BD78A4083C}">
      <dgm:prSet/>
      <dgm:spPr/>
      <dgm:t>
        <a:bodyPr/>
        <a:lstStyle/>
        <a:p>
          <a:endParaRPr lang="en-IN"/>
        </a:p>
      </dgm:t>
    </dgm:pt>
    <dgm:pt modelId="{0F9292AC-94CA-48A2-ADD0-45EA5D197EDA}" type="sibTrans" cxnId="{7411418E-FE5D-44F4-A71A-D3BD78A4083C}">
      <dgm:prSet/>
      <dgm:spPr/>
      <dgm:t>
        <a:bodyPr/>
        <a:lstStyle/>
        <a:p>
          <a:endParaRPr lang="en-IN"/>
        </a:p>
      </dgm:t>
    </dgm:pt>
    <dgm:pt modelId="{17461B6C-F921-49D4-9CD9-B0FF1073081B}">
      <dgm:prSet phldrT="[Text]"/>
      <dgm:spPr/>
      <dgm:t>
        <a:bodyPr/>
        <a:lstStyle/>
        <a:p>
          <a:r>
            <a:rPr lang="en-IN" b="1" dirty="0" smtClean="0"/>
            <a:t>PROCESS IMPROVEMENT</a:t>
          </a:r>
          <a:endParaRPr lang="en-IN" b="1" dirty="0"/>
        </a:p>
      </dgm:t>
    </dgm:pt>
    <dgm:pt modelId="{029B20C5-8E78-4EC3-838B-C9BB63FE280F}" type="parTrans" cxnId="{CDFA0405-51DA-4224-B18F-EF2246E4DAEF}">
      <dgm:prSet/>
      <dgm:spPr/>
      <dgm:t>
        <a:bodyPr/>
        <a:lstStyle/>
        <a:p>
          <a:endParaRPr lang="en-IN"/>
        </a:p>
      </dgm:t>
    </dgm:pt>
    <dgm:pt modelId="{AD6C062B-68C8-4B53-818A-5A5026DD7EF0}" type="sibTrans" cxnId="{CDFA0405-51DA-4224-B18F-EF2246E4DAEF}">
      <dgm:prSet/>
      <dgm:spPr/>
      <dgm:t>
        <a:bodyPr/>
        <a:lstStyle/>
        <a:p>
          <a:endParaRPr lang="en-IN"/>
        </a:p>
      </dgm:t>
    </dgm:pt>
    <dgm:pt modelId="{46DBA245-FEA5-4601-A39B-03F1F0C03092}">
      <dgm:prSet phldrT="[Text]"/>
      <dgm:spPr/>
      <dgm:t>
        <a:bodyPr/>
        <a:lstStyle/>
        <a:p>
          <a:r>
            <a:rPr lang="en-IN" b="1" dirty="0" smtClean="0"/>
            <a:t>Suitable modern techniques, following of certification guidelines, certification from NABH, fix accountability, detection of problems and their solutions</a:t>
          </a:r>
          <a:endParaRPr lang="en-IN" b="1" dirty="0"/>
        </a:p>
      </dgm:t>
    </dgm:pt>
    <dgm:pt modelId="{96711483-123A-45A1-86D6-1888F55BDD63}" type="parTrans" cxnId="{2B84581D-36FA-4F02-9F15-B336FD4CB24F}">
      <dgm:prSet/>
      <dgm:spPr/>
      <dgm:t>
        <a:bodyPr/>
        <a:lstStyle/>
        <a:p>
          <a:endParaRPr lang="en-IN"/>
        </a:p>
      </dgm:t>
    </dgm:pt>
    <dgm:pt modelId="{D48B09C8-432F-4BFA-9B03-5090D8A738B0}" type="sibTrans" cxnId="{2B84581D-36FA-4F02-9F15-B336FD4CB24F}">
      <dgm:prSet/>
      <dgm:spPr/>
      <dgm:t>
        <a:bodyPr/>
        <a:lstStyle/>
        <a:p>
          <a:endParaRPr lang="en-IN"/>
        </a:p>
      </dgm:t>
    </dgm:pt>
    <dgm:pt modelId="{93F01621-3374-4729-B535-0DAB2612066C}">
      <dgm:prSet phldrT="[Text]"/>
      <dgm:spPr/>
      <dgm:t>
        <a:bodyPr/>
        <a:lstStyle/>
        <a:p>
          <a:r>
            <a:rPr lang="en-IN" b="1" dirty="0" smtClean="0"/>
            <a:t>PEOPLE’S IMPROVEMENT</a:t>
          </a:r>
          <a:endParaRPr lang="en-IN" b="1" dirty="0"/>
        </a:p>
      </dgm:t>
    </dgm:pt>
    <dgm:pt modelId="{492BE384-0391-4421-A451-AE9500825DC9}" type="parTrans" cxnId="{E7BCA6BF-31CE-4690-AB79-3FCBAEB4F7EE}">
      <dgm:prSet/>
      <dgm:spPr/>
      <dgm:t>
        <a:bodyPr/>
        <a:lstStyle/>
        <a:p>
          <a:endParaRPr lang="en-IN"/>
        </a:p>
      </dgm:t>
    </dgm:pt>
    <dgm:pt modelId="{24E216C9-48E5-4493-9251-8A083E8F370F}" type="sibTrans" cxnId="{E7BCA6BF-31CE-4690-AB79-3FCBAEB4F7EE}">
      <dgm:prSet/>
      <dgm:spPr/>
      <dgm:t>
        <a:bodyPr/>
        <a:lstStyle/>
        <a:p>
          <a:endParaRPr lang="en-IN"/>
        </a:p>
      </dgm:t>
    </dgm:pt>
    <dgm:pt modelId="{DC9085C9-582F-4E1F-9043-D2C032B024ED}">
      <dgm:prSet phldrT="[Text]"/>
      <dgm:spPr/>
      <dgm:t>
        <a:bodyPr/>
        <a:lstStyle/>
        <a:p>
          <a:r>
            <a:rPr lang="en-IN" b="1" dirty="0" smtClean="0"/>
            <a:t>Regular staff training programs, develop staff work culture, introduce quality circle discussions, inculcate team spirit, leadership, motivation and enthusiasm among staff members. </a:t>
          </a:r>
          <a:endParaRPr lang="en-IN" b="1" dirty="0"/>
        </a:p>
      </dgm:t>
    </dgm:pt>
    <dgm:pt modelId="{CF9A5B16-983D-435E-AB41-3C278F2C0B94}" type="parTrans" cxnId="{10C1EA43-2757-45DC-A1AE-48ADF5E7A7F5}">
      <dgm:prSet/>
      <dgm:spPr/>
      <dgm:t>
        <a:bodyPr/>
        <a:lstStyle/>
        <a:p>
          <a:endParaRPr lang="en-IN"/>
        </a:p>
      </dgm:t>
    </dgm:pt>
    <dgm:pt modelId="{5D4F6F9C-28F6-4AB5-9ECE-76B285C1EB37}" type="sibTrans" cxnId="{10C1EA43-2757-45DC-A1AE-48ADF5E7A7F5}">
      <dgm:prSet/>
      <dgm:spPr/>
      <dgm:t>
        <a:bodyPr/>
        <a:lstStyle/>
        <a:p>
          <a:endParaRPr lang="en-IN"/>
        </a:p>
      </dgm:t>
    </dgm:pt>
    <dgm:pt modelId="{6584F1A9-CF58-4C7E-95B7-B9026D546338}" type="pres">
      <dgm:prSet presAssocID="{BBAD5664-EBE8-40AA-84D0-AEBC4FA974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85DAD9A-F5A2-44DE-B01D-7D020E8EC8BF}" type="pres">
      <dgm:prSet presAssocID="{01A5312B-B08C-49A0-84BF-7BB0BBFA8C5F}" presName="linNode" presStyleCnt="0"/>
      <dgm:spPr/>
    </dgm:pt>
    <dgm:pt modelId="{3FE49D00-26EC-41A0-91F6-6AC4C3069D65}" type="pres">
      <dgm:prSet presAssocID="{01A5312B-B08C-49A0-84BF-7BB0BBFA8C5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CF95691-44B9-4856-8BEA-99A25280D3AE}" type="pres">
      <dgm:prSet presAssocID="{01A5312B-B08C-49A0-84BF-7BB0BBFA8C5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1520FE6-D585-404A-855D-58676B9DAF21}" type="pres">
      <dgm:prSet presAssocID="{1DAE6FA0-12FF-4DC3-83A3-162D2DA60D0D}" presName="sp" presStyleCnt="0"/>
      <dgm:spPr/>
    </dgm:pt>
    <dgm:pt modelId="{EA0B34B0-94EF-491E-99F6-F03420A75779}" type="pres">
      <dgm:prSet presAssocID="{17461B6C-F921-49D4-9CD9-B0FF1073081B}" presName="linNode" presStyleCnt="0"/>
      <dgm:spPr/>
    </dgm:pt>
    <dgm:pt modelId="{579EC800-5741-4437-AB0D-4BFAAF788A42}" type="pres">
      <dgm:prSet presAssocID="{17461B6C-F921-49D4-9CD9-B0FF1073081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96D1EDE-3E97-4A5E-9E8B-9F332130086A}" type="pres">
      <dgm:prSet presAssocID="{17461B6C-F921-49D4-9CD9-B0FF1073081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EFDA68F-C988-4C75-8DBB-7D3B251991AF}" type="pres">
      <dgm:prSet presAssocID="{AD6C062B-68C8-4B53-818A-5A5026DD7EF0}" presName="sp" presStyleCnt="0"/>
      <dgm:spPr/>
    </dgm:pt>
    <dgm:pt modelId="{8C41450E-00A9-4BD3-9132-286B5D6A9169}" type="pres">
      <dgm:prSet presAssocID="{93F01621-3374-4729-B535-0DAB2612066C}" presName="linNode" presStyleCnt="0"/>
      <dgm:spPr/>
    </dgm:pt>
    <dgm:pt modelId="{950424EC-97E5-4D62-BD55-4F40D7F480CB}" type="pres">
      <dgm:prSet presAssocID="{93F01621-3374-4729-B535-0DAB2612066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2A39E65-4EC8-49F3-B81A-F000B34F7F1D}" type="pres">
      <dgm:prSet presAssocID="{93F01621-3374-4729-B535-0DAB2612066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2FA152D-EA84-417A-B49E-666B9F0CA645}" type="presOf" srcId="{01A5312B-B08C-49A0-84BF-7BB0BBFA8C5F}" destId="{3FE49D00-26EC-41A0-91F6-6AC4C3069D65}" srcOrd="0" destOrd="0" presId="urn:microsoft.com/office/officeart/2005/8/layout/vList5"/>
    <dgm:cxn modelId="{F4DEE588-DA18-4F2A-BF98-3E5F6E62F99B}" type="presOf" srcId="{BBAD5664-EBE8-40AA-84D0-AEBC4FA974FD}" destId="{6584F1A9-CF58-4C7E-95B7-B9026D546338}" srcOrd="0" destOrd="0" presId="urn:microsoft.com/office/officeart/2005/8/layout/vList5"/>
    <dgm:cxn modelId="{79CFA5AE-4CEF-46B1-8CD4-EECC757398C2}" type="presOf" srcId="{DC9085C9-582F-4E1F-9043-D2C032B024ED}" destId="{72A39E65-4EC8-49F3-B81A-F000B34F7F1D}" srcOrd="0" destOrd="0" presId="urn:microsoft.com/office/officeart/2005/8/layout/vList5"/>
    <dgm:cxn modelId="{73A09A66-F4B3-4EA8-8DA1-CC7CF1FCD444}" type="presOf" srcId="{93F01621-3374-4729-B535-0DAB2612066C}" destId="{950424EC-97E5-4D62-BD55-4F40D7F480CB}" srcOrd="0" destOrd="0" presId="urn:microsoft.com/office/officeart/2005/8/layout/vList5"/>
    <dgm:cxn modelId="{CDFA0405-51DA-4224-B18F-EF2246E4DAEF}" srcId="{BBAD5664-EBE8-40AA-84D0-AEBC4FA974FD}" destId="{17461B6C-F921-49D4-9CD9-B0FF1073081B}" srcOrd="1" destOrd="0" parTransId="{029B20C5-8E78-4EC3-838B-C9BB63FE280F}" sibTransId="{AD6C062B-68C8-4B53-818A-5A5026DD7EF0}"/>
    <dgm:cxn modelId="{3C9F8326-07F3-410B-B624-A2B16F99EFDC}" type="presOf" srcId="{46DBA245-FEA5-4601-A39B-03F1F0C03092}" destId="{C96D1EDE-3E97-4A5E-9E8B-9F332130086A}" srcOrd="0" destOrd="0" presId="urn:microsoft.com/office/officeart/2005/8/layout/vList5"/>
    <dgm:cxn modelId="{3256D3DB-CF39-4A9C-A9C6-3705C38D92BF}" type="presOf" srcId="{B5E1A5AD-AA01-4A9B-B4F5-3D1EE8343889}" destId="{6CF95691-44B9-4856-8BEA-99A25280D3AE}" srcOrd="0" destOrd="0" presId="urn:microsoft.com/office/officeart/2005/8/layout/vList5"/>
    <dgm:cxn modelId="{7411418E-FE5D-44F4-A71A-D3BD78A4083C}" srcId="{01A5312B-B08C-49A0-84BF-7BB0BBFA8C5F}" destId="{B5E1A5AD-AA01-4A9B-B4F5-3D1EE8343889}" srcOrd="0" destOrd="0" parTransId="{5F3D6031-21D5-4C6E-9D87-DE74D64200A8}" sibTransId="{0F9292AC-94CA-48A2-ADD0-45EA5D197EDA}"/>
    <dgm:cxn modelId="{E7BCA6BF-31CE-4690-AB79-3FCBAEB4F7EE}" srcId="{BBAD5664-EBE8-40AA-84D0-AEBC4FA974FD}" destId="{93F01621-3374-4729-B535-0DAB2612066C}" srcOrd="2" destOrd="0" parTransId="{492BE384-0391-4421-A451-AE9500825DC9}" sibTransId="{24E216C9-48E5-4493-9251-8A083E8F370F}"/>
    <dgm:cxn modelId="{10C1EA43-2757-45DC-A1AE-48ADF5E7A7F5}" srcId="{93F01621-3374-4729-B535-0DAB2612066C}" destId="{DC9085C9-582F-4E1F-9043-D2C032B024ED}" srcOrd="0" destOrd="0" parTransId="{CF9A5B16-983D-435E-AB41-3C278F2C0B94}" sibTransId="{5D4F6F9C-28F6-4AB5-9ECE-76B285C1EB37}"/>
    <dgm:cxn modelId="{6EFA8F77-C2F4-4D08-8A48-DECB77829A70}" srcId="{BBAD5664-EBE8-40AA-84D0-AEBC4FA974FD}" destId="{01A5312B-B08C-49A0-84BF-7BB0BBFA8C5F}" srcOrd="0" destOrd="0" parTransId="{AC7AD5F2-8839-41AC-8C7B-807382E2B78B}" sibTransId="{1DAE6FA0-12FF-4DC3-83A3-162D2DA60D0D}"/>
    <dgm:cxn modelId="{2B84581D-36FA-4F02-9F15-B336FD4CB24F}" srcId="{17461B6C-F921-49D4-9CD9-B0FF1073081B}" destId="{46DBA245-FEA5-4601-A39B-03F1F0C03092}" srcOrd="0" destOrd="0" parTransId="{96711483-123A-45A1-86D6-1888F55BDD63}" sibTransId="{D48B09C8-432F-4BFA-9B03-5090D8A738B0}"/>
    <dgm:cxn modelId="{1176165B-D570-482A-9E6F-A6D54ADA4D0F}" type="presOf" srcId="{17461B6C-F921-49D4-9CD9-B0FF1073081B}" destId="{579EC800-5741-4437-AB0D-4BFAAF788A42}" srcOrd="0" destOrd="0" presId="urn:microsoft.com/office/officeart/2005/8/layout/vList5"/>
    <dgm:cxn modelId="{939B8080-8B3A-4F30-9B9D-7378A9EFE60F}" type="presParOf" srcId="{6584F1A9-CF58-4C7E-95B7-B9026D546338}" destId="{785DAD9A-F5A2-44DE-B01D-7D020E8EC8BF}" srcOrd="0" destOrd="0" presId="urn:microsoft.com/office/officeart/2005/8/layout/vList5"/>
    <dgm:cxn modelId="{71B28483-AB8C-40F6-9D5B-62370000DECE}" type="presParOf" srcId="{785DAD9A-F5A2-44DE-B01D-7D020E8EC8BF}" destId="{3FE49D00-26EC-41A0-91F6-6AC4C3069D65}" srcOrd="0" destOrd="0" presId="urn:microsoft.com/office/officeart/2005/8/layout/vList5"/>
    <dgm:cxn modelId="{92B2510D-02A5-4399-8E3F-3754C541F322}" type="presParOf" srcId="{785DAD9A-F5A2-44DE-B01D-7D020E8EC8BF}" destId="{6CF95691-44B9-4856-8BEA-99A25280D3AE}" srcOrd="1" destOrd="0" presId="urn:microsoft.com/office/officeart/2005/8/layout/vList5"/>
    <dgm:cxn modelId="{DCAD8146-6FB7-445A-A0EE-83B0C34F5613}" type="presParOf" srcId="{6584F1A9-CF58-4C7E-95B7-B9026D546338}" destId="{81520FE6-D585-404A-855D-58676B9DAF21}" srcOrd="1" destOrd="0" presId="urn:microsoft.com/office/officeart/2005/8/layout/vList5"/>
    <dgm:cxn modelId="{BDAB9CFD-3580-4C52-878F-1B48824E014D}" type="presParOf" srcId="{6584F1A9-CF58-4C7E-95B7-B9026D546338}" destId="{EA0B34B0-94EF-491E-99F6-F03420A75779}" srcOrd="2" destOrd="0" presId="urn:microsoft.com/office/officeart/2005/8/layout/vList5"/>
    <dgm:cxn modelId="{6D08956C-44F0-4AF8-8842-1E124C503988}" type="presParOf" srcId="{EA0B34B0-94EF-491E-99F6-F03420A75779}" destId="{579EC800-5741-4437-AB0D-4BFAAF788A42}" srcOrd="0" destOrd="0" presId="urn:microsoft.com/office/officeart/2005/8/layout/vList5"/>
    <dgm:cxn modelId="{A9983D45-0723-4AD3-86E2-D5037E3A5A66}" type="presParOf" srcId="{EA0B34B0-94EF-491E-99F6-F03420A75779}" destId="{C96D1EDE-3E97-4A5E-9E8B-9F332130086A}" srcOrd="1" destOrd="0" presId="urn:microsoft.com/office/officeart/2005/8/layout/vList5"/>
    <dgm:cxn modelId="{593987D5-01AE-47E6-86A3-B3B92FCA57E3}" type="presParOf" srcId="{6584F1A9-CF58-4C7E-95B7-B9026D546338}" destId="{3EFDA68F-C988-4C75-8DBB-7D3B251991AF}" srcOrd="3" destOrd="0" presId="urn:microsoft.com/office/officeart/2005/8/layout/vList5"/>
    <dgm:cxn modelId="{0A549982-1A49-4250-9B07-0B5E9A27017E}" type="presParOf" srcId="{6584F1A9-CF58-4C7E-95B7-B9026D546338}" destId="{8C41450E-00A9-4BD3-9132-286B5D6A9169}" srcOrd="4" destOrd="0" presId="urn:microsoft.com/office/officeart/2005/8/layout/vList5"/>
    <dgm:cxn modelId="{D83644DB-9183-495C-A241-785E0999E992}" type="presParOf" srcId="{8C41450E-00A9-4BD3-9132-286B5D6A9169}" destId="{950424EC-97E5-4D62-BD55-4F40D7F480CB}" srcOrd="0" destOrd="0" presId="urn:microsoft.com/office/officeart/2005/8/layout/vList5"/>
    <dgm:cxn modelId="{93EFB91C-5793-4A29-A93F-B2F9965237E5}" type="presParOf" srcId="{8C41450E-00A9-4BD3-9132-286B5D6A9169}" destId="{72A39E65-4EC8-49F3-B81A-F000B34F7F1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3C8D5D-3BFD-4772-ADA3-4E2DFAE9E576}">
      <dsp:nvSpPr>
        <dsp:cNvPr id="0" name=""/>
        <dsp:cNvSpPr/>
      </dsp:nvSpPr>
      <dsp:spPr>
        <a:xfrm>
          <a:off x="3604611" y="2060153"/>
          <a:ext cx="1986438" cy="146893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kern="1200" dirty="0" smtClean="0"/>
            <a:t>QUALITY</a:t>
          </a:r>
          <a:endParaRPr lang="en-IN" sz="2800" kern="1200" dirty="0"/>
        </a:p>
      </dsp:txBody>
      <dsp:txXfrm>
        <a:off x="3895518" y="2275273"/>
        <a:ext cx="1404624" cy="1038693"/>
      </dsp:txXfrm>
    </dsp:sp>
    <dsp:sp modelId="{F2C8ACE3-22D4-42BD-B5B6-48044C8F9804}">
      <dsp:nvSpPr>
        <dsp:cNvPr id="0" name=""/>
        <dsp:cNvSpPr/>
      </dsp:nvSpPr>
      <dsp:spPr>
        <a:xfrm rot="16200000">
          <a:off x="4441712" y="1524708"/>
          <a:ext cx="312236" cy="4994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/>
        </a:p>
      </dsp:txBody>
      <dsp:txXfrm>
        <a:off x="4488548" y="1671431"/>
        <a:ext cx="218565" cy="299663"/>
      </dsp:txXfrm>
    </dsp:sp>
    <dsp:sp modelId="{7686D2A0-496C-4174-9523-5EA41ABF5BA1}">
      <dsp:nvSpPr>
        <dsp:cNvPr id="0" name=""/>
        <dsp:cNvSpPr/>
      </dsp:nvSpPr>
      <dsp:spPr>
        <a:xfrm>
          <a:off x="3498055" y="2093"/>
          <a:ext cx="2199551" cy="146893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dirty="0" smtClean="0"/>
            <a:t>It is the process of meeting one’s expectations</a:t>
          </a:r>
          <a:endParaRPr lang="en-IN" sz="1300" b="1" kern="1200" dirty="0"/>
        </a:p>
      </dsp:txBody>
      <dsp:txXfrm>
        <a:off x="3820172" y="217213"/>
        <a:ext cx="1555317" cy="1038693"/>
      </dsp:txXfrm>
    </dsp:sp>
    <dsp:sp modelId="{17414983-AD24-4871-A0E9-6CB1930707AB}">
      <dsp:nvSpPr>
        <dsp:cNvPr id="0" name=""/>
        <dsp:cNvSpPr/>
      </dsp:nvSpPr>
      <dsp:spPr>
        <a:xfrm rot="1431">
          <a:off x="5803029" y="2545509"/>
          <a:ext cx="510677" cy="4994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50000"/>
                <a:satMod val="300000"/>
              </a:schemeClr>
            </a:gs>
            <a:gs pos="35000">
              <a:schemeClr val="accent3">
                <a:hueOff val="3750088"/>
                <a:satOff val="-5627"/>
                <a:lumOff val="-915"/>
                <a:alphaOff val="0"/>
                <a:tint val="37000"/>
                <a:satMod val="30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/>
        </a:p>
      </dsp:txBody>
      <dsp:txXfrm>
        <a:off x="5803029" y="2645365"/>
        <a:ext cx="360846" cy="299663"/>
      </dsp:txXfrm>
    </dsp:sp>
    <dsp:sp modelId="{E68B0A12-8B91-4FE8-AC19-F63540B2EC36}">
      <dsp:nvSpPr>
        <dsp:cNvPr id="0" name=""/>
        <dsp:cNvSpPr/>
      </dsp:nvSpPr>
      <dsp:spPr>
        <a:xfrm>
          <a:off x="6554593" y="2061434"/>
          <a:ext cx="2242048" cy="1468933"/>
        </a:xfrm>
        <a:prstGeom prst="ellipse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50000"/>
                <a:satMod val="300000"/>
              </a:schemeClr>
            </a:gs>
            <a:gs pos="35000">
              <a:schemeClr val="accent3">
                <a:hueOff val="3750088"/>
                <a:satOff val="-5627"/>
                <a:lumOff val="-915"/>
                <a:alphaOff val="0"/>
                <a:tint val="37000"/>
                <a:satMod val="30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dirty="0" smtClean="0"/>
            <a:t>It is the process of gathering information about the functioning of an equipment or service.</a:t>
          </a:r>
          <a:endParaRPr lang="en-IN" sz="1300" b="1" kern="1200" dirty="0"/>
        </a:p>
      </dsp:txBody>
      <dsp:txXfrm>
        <a:off x="6882933" y="2276554"/>
        <a:ext cx="1585368" cy="1038693"/>
      </dsp:txXfrm>
    </dsp:sp>
    <dsp:sp modelId="{7245ABA9-ABA2-4E19-8D86-76C2EEF5B68D}">
      <dsp:nvSpPr>
        <dsp:cNvPr id="0" name=""/>
        <dsp:cNvSpPr/>
      </dsp:nvSpPr>
      <dsp:spPr>
        <a:xfrm rot="5400000">
          <a:off x="4441712" y="3565094"/>
          <a:ext cx="312236" cy="4994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50000"/>
                <a:satMod val="300000"/>
              </a:schemeClr>
            </a:gs>
            <a:gs pos="35000">
              <a:schemeClr val="accent3">
                <a:hueOff val="7500176"/>
                <a:satOff val="-11253"/>
                <a:lumOff val="-1830"/>
                <a:alphaOff val="0"/>
                <a:tint val="37000"/>
                <a:satMod val="30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/>
        </a:p>
      </dsp:txBody>
      <dsp:txXfrm>
        <a:off x="4488548" y="3618146"/>
        <a:ext cx="218565" cy="299663"/>
      </dsp:txXfrm>
    </dsp:sp>
    <dsp:sp modelId="{AF0B3625-AA14-4E4D-B0B2-2EC5F25F36BD}">
      <dsp:nvSpPr>
        <dsp:cNvPr id="0" name=""/>
        <dsp:cNvSpPr/>
      </dsp:nvSpPr>
      <dsp:spPr>
        <a:xfrm>
          <a:off x="3174676" y="4118212"/>
          <a:ext cx="2846308" cy="1468933"/>
        </a:xfrm>
        <a:prstGeom prst="ellipse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50000"/>
                <a:satMod val="300000"/>
              </a:schemeClr>
            </a:gs>
            <a:gs pos="35000">
              <a:schemeClr val="accent3">
                <a:hueOff val="7500176"/>
                <a:satOff val="-11253"/>
                <a:lumOff val="-1830"/>
                <a:alphaOff val="0"/>
                <a:tint val="37000"/>
                <a:satMod val="30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dirty="0" smtClean="0"/>
            <a:t>It is a function of perception of an individual regarding a service</a:t>
          </a:r>
          <a:endParaRPr lang="en-IN" sz="1300" b="1" kern="1200" dirty="0"/>
        </a:p>
      </dsp:txBody>
      <dsp:txXfrm>
        <a:off x="3591508" y="4333332"/>
        <a:ext cx="2012644" cy="1038693"/>
      </dsp:txXfrm>
    </dsp:sp>
    <dsp:sp modelId="{063584BD-BB37-4096-AC4F-7BA38C381DE6}">
      <dsp:nvSpPr>
        <dsp:cNvPr id="0" name=""/>
        <dsp:cNvSpPr/>
      </dsp:nvSpPr>
      <dsp:spPr>
        <a:xfrm rot="10798569">
          <a:off x="2896344" y="2545505"/>
          <a:ext cx="500509" cy="4994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/>
        </a:p>
      </dsp:txBody>
      <dsp:txXfrm rot="10800000">
        <a:off x="3046175" y="2645361"/>
        <a:ext cx="350678" cy="299663"/>
      </dsp:txXfrm>
    </dsp:sp>
    <dsp:sp modelId="{99C754B7-2F03-43A1-81F6-4DFF3B895432}">
      <dsp:nvSpPr>
        <dsp:cNvPr id="0" name=""/>
        <dsp:cNvSpPr/>
      </dsp:nvSpPr>
      <dsp:spPr>
        <a:xfrm>
          <a:off x="314882" y="2061447"/>
          <a:ext cx="2345372" cy="1468933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dirty="0" smtClean="0"/>
            <a:t>Quality is something which refers to doing accurate things at appropriate time settings.</a:t>
          </a:r>
          <a:endParaRPr lang="en-IN" sz="1300" b="1" kern="1200" dirty="0"/>
        </a:p>
      </dsp:txBody>
      <dsp:txXfrm>
        <a:off x="658354" y="2276567"/>
        <a:ext cx="1658428" cy="10386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CF18B-B467-4FA1-9B6F-B0A987F81AEC}">
      <dsp:nvSpPr>
        <dsp:cNvPr id="0" name=""/>
        <dsp:cNvSpPr/>
      </dsp:nvSpPr>
      <dsp:spPr>
        <a:xfrm>
          <a:off x="192171" y="3094"/>
          <a:ext cx="2625197" cy="1575118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b="1" kern="1200" dirty="0" smtClean="0"/>
            <a:t>Helps in advancing healthcare strategies</a:t>
          </a:r>
          <a:endParaRPr lang="en-IN" sz="1500" b="1" kern="1200" dirty="0"/>
        </a:p>
      </dsp:txBody>
      <dsp:txXfrm>
        <a:off x="192171" y="3094"/>
        <a:ext cx="2625197" cy="1575118"/>
      </dsp:txXfrm>
    </dsp:sp>
    <dsp:sp modelId="{E9E6F8EF-79D3-4EC4-A23F-7210D83678CE}">
      <dsp:nvSpPr>
        <dsp:cNvPr id="0" name=""/>
        <dsp:cNvSpPr/>
      </dsp:nvSpPr>
      <dsp:spPr>
        <a:xfrm>
          <a:off x="3079889" y="3094"/>
          <a:ext cx="2625197" cy="1575118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25653"/>
                <a:satOff val="-280"/>
                <a:lumOff val="3197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25653"/>
                <a:satOff val="-280"/>
                <a:lumOff val="3197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25653"/>
                <a:satOff val="-280"/>
                <a:lumOff val="319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b="1" kern="1200" dirty="0" smtClean="0"/>
            <a:t>Helps in development of lacking healthcare facilities like diagnostic or treatment protocols</a:t>
          </a:r>
          <a:endParaRPr lang="en-IN" sz="1500" b="1" kern="1200" dirty="0"/>
        </a:p>
      </dsp:txBody>
      <dsp:txXfrm>
        <a:off x="3079889" y="3094"/>
        <a:ext cx="2625197" cy="1575118"/>
      </dsp:txXfrm>
    </dsp:sp>
    <dsp:sp modelId="{805F1FE6-1226-4BB4-84C5-405342901B75}">
      <dsp:nvSpPr>
        <dsp:cNvPr id="0" name=""/>
        <dsp:cNvSpPr/>
      </dsp:nvSpPr>
      <dsp:spPr>
        <a:xfrm>
          <a:off x="5967606" y="3094"/>
          <a:ext cx="2625197" cy="1575118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51305"/>
                <a:satOff val="-559"/>
                <a:lumOff val="6395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51305"/>
                <a:satOff val="-559"/>
                <a:lumOff val="6395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51305"/>
                <a:satOff val="-559"/>
                <a:lumOff val="639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b="1" kern="1200" dirty="0" smtClean="0"/>
            <a:t>Helps combat market competition and reduces discrepancy in services</a:t>
          </a:r>
          <a:endParaRPr lang="en-IN" sz="1500" b="1" kern="1200" dirty="0"/>
        </a:p>
      </dsp:txBody>
      <dsp:txXfrm>
        <a:off x="5967606" y="3094"/>
        <a:ext cx="2625197" cy="1575118"/>
      </dsp:txXfrm>
    </dsp:sp>
    <dsp:sp modelId="{51E71F34-84CB-4A19-B20D-69A1B26C9C08}">
      <dsp:nvSpPr>
        <dsp:cNvPr id="0" name=""/>
        <dsp:cNvSpPr/>
      </dsp:nvSpPr>
      <dsp:spPr>
        <a:xfrm>
          <a:off x="192171" y="1840732"/>
          <a:ext cx="2625197" cy="1575118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76958"/>
                <a:satOff val="-839"/>
                <a:lumOff val="9592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76958"/>
                <a:satOff val="-839"/>
                <a:lumOff val="9592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76958"/>
                <a:satOff val="-839"/>
                <a:lumOff val="959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b="1" kern="1200" dirty="0" smtClean="0"/>
            <a:t>Recruitment of highly qualified and specialized medical staff and administrative staff</a:t>
          </a:r>
          <a:endParaRPr lang="en-IN" sz="1500" b="1" kern="1200" dirty="0"/>
        </a:p>
      </dsp:txBody>
      <dsp:txXfrm>
        <a:off x="192171" y="1840732"/>
        <a:ext cx="2625197" cy="1575118"/>
      </dsp:txXfrm>
    </dsp:sp>
    <dsp:sp modelId="{C29EFFAE-D9CF-4428-BBC0-7B3D7FC4D280}">
      <dsp:nvSpPr>
        <dsp:cNvPr id="0" name=""/>
        <dsp:cNvSpPr/>
      </dsp:nvSpPr>
      <dsp:spPr>
        <a:xfrm>
          <a:off x="3079889" y="1840732"/>
          <a:ext cx="2625197" cy="1575118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102610"/>
                <a:satOff val="-1119"/>
                <a:lumOff val="12789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102610"/>
                <a:satOff val="-1119"/>
                <a:lumOff val="12789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102610"/>
                <a:satOff val="-1119"/>
                <a:lumOff val="1278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b="1" kern="1200" dirty="0" smtClean="0"/>
            <a:t>Improvisations can be made in communication technology </a:t>
          </a:r>
          <a:endParaRPr lang="en-IN" sz="1500" b="1" kern="1200" dirty="0"/>
        </a:p>
      </dsp:txBody>
      <dsp:txXfrm>
        <a:off x="3079889" y="1840732"/>
        <a:ext cx="2625197" cy="1575118"/>
      </dsp:txXfrm>
    </dsp:sp>
    <dsp:sp modelId="{7BA8A106-BB23-4B9E-9F22-699A4CB43965}">
      <dsp:nvSpPr>
        <dsp:cNvPr id="0" name=""/>
        <dsp:cNvSpPr/>
      </dsp:nvSpPr>
      <dsp:spPr>
        <a:xfrm>
          <a:off x="5967606" y="1840732"/>
          <a:ext cx="2625197" cy="1575118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128263"/>
                <a:satOff val="-1399"/>
                <a:lumOff val="15987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128263"/>
                <a:satOff val="-1399"/>
                <a:lumOff val="15987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128263"/>
                <a:satOff val="-1399"/>
                <a:lumOff val="1598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b="1" kern="1200" dirty="0" smtClean="0"/>
            <a:t>It transforms the services from administration centric to patient centric relieving more and more patients</a:t>
          </a:r>
        </a:p>
      </dsp:txBody>
      <dsp:txXfrm>
        <a:off x="5967606" y="1840732"/>
        <a:ext cx="2625197" cy="1575118"/>
      </dsp:txXfrm>
    </dsp:sp>
    <dsp:sp modelId="{5AD8E47D-1DCB-4D2D-A9E5-FADF834FE88C}">
      <dsp:nvSpPr>
        <dsp:cNvPr id="0" name=""/>
        <dsp:cNvSpPr/>
      </dsp:nvSpPr>
      <dsp:spPr>
        <a:xfrm>
          <a:off x="192171" y="3678371"/>
          <a:ext cx="2625197" cy="1575118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153916"/>
                <a:satOff val="-1678"/>
                <a:lumOff val="19184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153916"/>
                <a:satOff val="-1678"/>
                <a:lumOff val="19184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153916"/>
                <a:satOff val="-1678"/>
                <a:lumOff val="1918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b="1" kern="1200" dirty="0" smtClean="0"/>
            <a:t>Development of good quality systematic way of planning and management of healthcare services in hospitals</a:t>
          </a:r>
        </a:p>
      </dsp:txBody>
      <dsp:txXfrm>
        <a:off x="192171" y="3678371"/>
        <a:ext cx="2625197" cy="1575118"/>
      </dsp:txXfrm>
    </dsp:sp>
    <dsp:sp modelId="{18B51026-CB38-4B07-ABBD-B72EE32D6745}">
      <dsp:nvSpPr>
        <dsp:cNvPr id="0" name=""/>
        <dsp:cNvSpPr/>
      </dsp:nvSpPr>
      <dsp:spPr>
        <a:xfrm>
          <a:off x="3079889" y="3678371"/>
          <a:ext cx="2625197" cy="1575118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179568"/>
                <a:satOff val="-1958"/>
                <a:lumOff val="22382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179568"/>
                <a:satOff val="-1958"/>
                <a:lumOff val="22382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179568"/>
                <a:satOff val="-1958"/>
                <a:lumOff val="2238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b="1" kern="1200" dirty="0" smtClean="0"/>
            <a:t>Increased awareness among patients and normal individuals about the working and excellent services rendered at the hospital increasing the market value</a:t>
          </a:r>
        </a:p>
      </dsp:txBody>
      <dsp:txXfrm>
        <a:off x="3079889" y="3678371"/>
        <a:ext cx="2625197" cy="1575118"/>
      </dsp:txXfrm>
    </dsp:sp>
    <dsp:sp modelId="{11CD4911-0A11-4CFC-A996-76DD52E581F3}">
      <dsp:nvSpPr>
        <dsp:cNvPr id="0" name=""/>
        <dsp:cNvSpPr/>
      </dsp:nvSpPr>
      <dsp:spPr>
        <a:xfrm>
          <a:off x="5967606" y="3678371"/>
          <a:ext cx="2625197" cy="1575118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205221"/>
                <a:satOff val="-2238"/>
                <a:lumOff val="25579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205221"/>
                <a:satOff val="-2238"/>
                <a:lumOff val="25579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205221"/>
                <a:satOff val="-2238"/>
                <a:lumOff val="2557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b="1" kern="1200" dirty="0" smtClean="0"/>
            <a:t>Good quality provides better system and advantageous level of satisfaction among care takers as well as care givers.</a:t>
          </a:r>
        </a:p>
      </dsp:txBody>
      <dsp:txXfrm>
        <a:off x="5967606" y="3678371"/>
        <a:ext cx="2625197" cy="15751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D3971-A396-44A0-885A-1CEA1F7778E6}">
      <dsp:nvSpPr>
        <dsp:cNvPr id="0" name=""/>
        <dsp:cNvSpPr/>
      </dsp:nvSpPr>
      <dsp:spPr>
        <a:xfrm>
          <a:off x="0" y="331487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C7C0D3-535D-4655-8BB2-FE5784D143E2}">
      <dsp:nvSpPr>
        <dsp:cNvPr id="0" name=""/>
        <dsp:cNvSpPr/>
      </dsp:nvSpPr>
      <dsp:spPr>
        <a:xfrm>
          <a:off x="435648" y="95327"/>
          <a:ext cx="6099077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/>
            <a:t>Reduction in wasting of resources </a:t>
          </a:r>
          <a:endParaRPr lang="en-IN" sz="1600" b="1" kern="1200" dirty="0"/>
        </a:p>
      </dsp:txBody>
      <dsp:txXfrm>
        <a:off x="458705" y="118384"/>
        <a:ext cx="6052963" cy="426206"/>
      </dsp:txXfrm>
    </dsp:sp>
    <dsp:sp modelId="{9DF4A01D-869D-4CD4-A407-4CFB4EE3C45D}">
      <dsp:nvSpPr>
        <dsp:cNvPr id="0" name=""/>
        <dsp:cNvSpPr/>
      </dsp:nvSpPr>
      <dsp:spPr>
        <a:xfrm>
          <a:off x="0" y="1057247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947C53-72BD-42EC-8AC8-3BC43BC3856F}">
      <dsp:nvSpPr>
        <dsp:cNvPr id="0" name=""/>
        <dsp:cNvSpPr/>
      </dsp:nvSpPr>
      <dsp:spPr>
        <a:xfrm>
          <a:off x="435648" y="821088"/>
          <a:ext cx="6099077" cy="472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/>
            <a:t>Reduction in time for various strategies</a:t>
          </a:r>
          <a:endParaRPr lang="en-IN" sz="1600" b="1" kern="1200" dirty="0"/>
        </a:p>
      </dsp:txBody>
      <dsp:txXfrm>
        <a:off x="458705" y="844145"/>
        <a:ext cx="6052963" cy="426206"/>
      </dsp:txXfrm>
    </dsp:sp>
    <dsp:sp modelId="{1FC9355D-4B82-4544-BA90-167FDB7AF224}">
      <dsp:nvSpPr>
        <dsp:cNvPr id="0" name=""/>
        <dsp:cNvSpPr/>
      </dsp:nvSpPr>
      <dsp:spPr>
        <a:xfrm>
          <a:off x="0" y="1783007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90D880-A66B-44BF-9FAE-FA7A384AEF61}">
      <dsp:nvSpPr>
        <dsp:cNvPr id="0" name=""/>
        <dsp:cNvSpPr/>
      </dsp:nvSpPr>
      <dsp:spPr>
        <a:xfrm>
          <a:off x="435648" y="1546847"/>
          <a:ext cx="6099077" cy="472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/>
            <a:t>Good equation between professionals Woking in the hospital</a:t>
          </a:r>
          <a:endParaRPr lang="en-IN" sz="1600" b="1" kern="1200" dirty="0"/>
        </a:p>
      </dsp:txBody>
      <dsp:txXfrm>
        <a:off x="458705" y="1569904"/>
        <a:ext cx="6052963" cy="426206"/>
      </dsp:txXfrm>
    </dsp:sp>
    <dsp:sp modelId="{3C5EB009-82C8-4F48-BAC8-BC3AF50E675C}">
      <dsp:nvSpPr>
        <dsp:cNvPr id="0" name=""/>
        <dsp:cNvSpPr/>
      </dsp:nvSpPr>
      <dsp:spPr>
        <a:xfrm>
          <a:off x="0" y="2508767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E7D38-787F-40D4-911F-ADC0476C858D}">
      <dsp:nvSpPr>
        <dsp:cNvPr id="0" name=""/>
        <dsp:cNvSpPr/>
      </dsp:nvSpPr>
      <dsp:spPr>
        <a:xfrm>
          <a:off x="435648" y="2272607"/>
          <a:ext cx="6099077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/>
            <a:t>Management of patients and doctors in harmony</a:t>
          </a:r>
          <a:endParaRPr lang="en-IN" sz="1600" b="1" kern="1200" dirty="0"/>
        </a:p>
      </dsp:txBody>
      <dsp:txXfrm>
        <a:off x="458705" y="2295664"/>
        <a:ext cx="6052963" cy="426206"/>
      </dsp:txXfrm>
    </dsp:sp>
    <dsp:sp modelId="{E459E3A2-CB3F-4EE8-AEDE-7E810E2107E6}">
      <dsp:nvSpPr>
        <dsp:cNvPr id="0" name=""/>
        <dsp:cNvSpPr/>
      </dsp:nvSpPr>
      <dsp:spPr>
        <a:xfrm>
          <a:off x="0" y="3234528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933904-4BF6-488B-A110-6E39CCFCF2B4}">
      <dsp:nvSpPr>
        <dsp:cNvPr id="0" name=""/>
        <dsp:cNvSpPr/>
      </dsp:nvSpPr>
      <dsp:spPr>
        <a:xfrm>
          <a:off x="435648" y="2998368"/>
          <a:ext cx="6099077" cy="4723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/>
            <a:t>Satisfaction of patients achieved at lesser cost</a:t>
          </a:r>
          <a:endParaRPr lang="en-IN" sz="1600" b="1" kern="1200" dirty="0"/>
        </a:p>
      </dsp:txBody>
      <dsp:txXfrm>
        <a:off x="458705" y="3021425"/>
        <a:ext cx="6052963" cy="426206"/>
      </dsp:txXfrm>
    </dsp:sp>
    <dsp:sp modelId="{D6E6AEE1-0A13-4714-91E9-5A088E8D2146}">
      <dsp:nvSpPr>
        <dsp:cNvPr id="0" name=""/>
        <dsp:cNvSpPr/>
      </dsp:nvSpPr>
      <dsp:spPr>
        <a:xfrm>
          <a:off x="0" y="3960288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5BB0B8-FF51-4E6D-97CA-54A9E1421A1D}">
      <dsp:nvSpPr>
        <dsp:cNvPr id="0" name=""/>
        <dsp:cNvSpPr/>
      </dsp:nvSpPr>
      <dsp:spPr>
        <a:xfrm>
          <a:off x="435648" y="3724128"/>
          <a:ext cx="6099077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/>
            <a:t>Improvisation in system and confidence towards the healthcare system</a:t>
          </a:r>
          <a:endParaRPr lang="en-IN" sz="1600" b="1" kern="1200" dirty="0"/>
        </a:p>
      </dsp:txBody>
      <dsp:txXfrm>
        <a:off x="458705" y="3747185"/>
        <a:ext cx="6052963" cy="426206"/>
      </dsp:txXfrm>
    </dsp:sp>
    <dsp:sp modelId="{9753FFBB-5581-4ED2-9D76-19219947E385}">
      <dsp:nvSpPr>
        <dsp:cNvPr id="0" name=""/>
        <dsp:cNvSpPr/>
      </dsp:nvSpPr>
      <dsp:spPr>
        <a:xfrm>
          <a:off x="0" y="4686048"/>
          <a:ext cx="87129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DD54EF-F463-4DE8-803D-EA8280C29646}">
      <dsp:nvSpPr>
        <dsp:cNvPr id="0" name=""/>
        <dsp:cNvSpPr/>
      </dsp:nvSpPr>
      <dsp:spPr>
        <a:xfrm>
          <a:off x="435648" y="4449888"/>
          <a:ext cx="6099077" cy="472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/>
            <a:t>Lower work rejections and lesser complaints regarding services</a:t>
          </a:r>
          <a:endParaRPr lang="en-IN" sz="1600" b="1" kern="1200" dirty="0"/>
        </a:p>
      </dsp:txBody>
      <dsp:txXfrm>
        <a:off x="458705" y="4472945"/>
        <a:ext cx="6052963" cy="426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643E8-7B09-4BBE-A6B9-CB0E1A600926}">
      <dsp:nvSpPr>
        <dsp:cNvPr id="0" name=""/>
        <dsp:cNvSpPr/>
      </dsp:nvSpPr>
      <dsp:spPr>
        <a:xfrm>
          <a:off x="-5798515" y="-887475"/>
          <a:ext cx="6903294" cy="6903294"/>
        </a:xfrm>
        <a:prstGeom prst="blockArc">
          <a:avLst>
            <a:gd name="adj1" fmla="val 18900000"/>
            <a:gd name="adj2" fmla="val 2700000"/>
            <a:gd name="adj3" fmla="val 313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AC8BB-1467-4910-B16F-C9831498139E}">
      <dsp:nvSpPr>
        <dsp:cNvPr id="0" name=""/>
        <dsp:cNvSpPr/>
      </dsp:nvSpPr>
      <dsp:spPr>
        <a:xfrm>
          <a:off x="578277" y="394267"/>
          <a:ext cx="7918677" cy="7889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6225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b="1" kern="1200" dirty="0" smtClean="0"/>
            <a:t>Customer participation</a:t>
          </a:r>
          <a:endParaRPr lang="en-IN" sz="2300" b="1" kern="1200" dirty="0"/>
        </a:p>
      </dsp:txBody>
      <dsp:txXfrm>
        <a:off x="578277" y="394267"/>
        <a:ext cx="7918677" cy="788944"/>
      </dsp:txXfrm>
    </dsp:sp>
    <dsp:sp modelId="{234D42B6-EE70-4402-AC00-4A15B78CBBE0}">
      <dsp:nvSpPr>
        <dsp:cNvPr id="0" name=""/>
        <dsp:cNvSpPr/>
      </dsp:nvSpPr>
      <dsp:spPr>
        <a:xfrm>
          <a:off x="85186" y="295649"/>
          <a:ext cx="986180" cy="986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9B3123-A6AB-44AA-A188-4206C71AFDF5}">
      <dsp:nvSpPr>
        <dsp:cNvPr id="0" name=""/>
        <dsp:cNvSpPr/>
      </dsp:nvSpPr>
      <dsp:spPr>
        <a:xfrm>
          <a:off x="1030597" y="1577888"/>
          <a:ext cx="7466358" cy="788944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6225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b="1" kern="1200" dirty="0" smtClean="0"/>
            <a:t>Management of processes within hospitals</a:t>
          </a:r>
          <a:endParaRPr lang="en-IN" sz="2300" b="1" kern="1200" dirty="0"/>
        </a:p>
      </dsp:txBody>
      <dsp:txXfrm>
        <a:off x="1030597" y="1577888"/>
        <a:ext cx="7466358" cy="788944"/>
      </dsp:txXfrm>
    </dsp:sp>
    <dsp:sp modelId="{DC519737-6E80-4256-896D-E9919BE41DDC}">
      <dsp:nvSpPr>
        <dsp:cNvPr id="0" name=""/>
        <dsp:cNvSpPr/>
      </dsp:nvSpPr>
      <dsp:spPr>
        <a:xfrm>
          <a:off x="537506" y="1479270"/>
          <a:ext cx="986180" cy="986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62B097-2EB0-4AB2-9AEC-08234917ECD9}">
      <dsp:nvSpPr>
        <dsp:cNvPr id="0" name=""/>
        <dsp:cNvSpPr/>
      </dsp:nvSpPr>
      <dsp:spPr>
        <a:xfrm>
          <a:off x="1030597" y="2761510"/>
          <a:ext cx="7466358" cy="788944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6225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b="1" kern="1200" dirty="0" smtClean="0"/>
            <a:t>Systematic collection of observations for quality review</a:t>
          </a:r>
          <a:endParaRPr lang="en-IN" sz="2300" b="1" kern="1200" dirty="0"/>
        </a:p>
      </dsp:txBody>
      <dsp:txXfrm>
        <a:off x="1030597" y="2761510"/>
        <a:ext cx="7466358" cy="788944"/>
      </dsp:txXfrm>
    </dsp:sp>
    <dsp:sp modelId="{401F611E-D60A-4D87-B67C-5F5A0034FF18}">
      <dsp:nvSpPr>
        <dsp:cNvPr id="0" name=""/>
        <dsp:cNvSpPr/>
      </dsp:nvSpPr>
      <dsp:spPr>
        <a:xfrm>
          <a:off x="537506" y="2662892"/>
          <a:ext cx="986180" cy="986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8F274B-714C-42C5-8BFD-7EDF0DD511D3}">
      <dsp:nvSpPr>
        <dsp:cNvPr id="0" name=""/>
        <dsp:cNvSpPr/>
      </dsp:nvSpPr>
      <dsp:spPr>
        <a:xfrm>
          <a:off x="578277" y="3945132"/>
          <a:ext cx="7918677" cy="788944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6225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b="1" kern="1200" dirty="0" smtClean="0"/>
            <a:t>Quality criteria and management criteria should be predefined and planned</a:t>
          </a:r>
          <a:endParaRPr lang="en-IN" sz="2300" b="1" kern="1200" dirty="0"/>
        </a:p>
      </dsp:txBody>
      <dsp:txXfrm>
        <a:off x="578277" y="3945132"/>
        <a:ext cx="7918677" cy="788944"/>
      </dsp:txXfrm>
    </dsp:sp>
    <dsp:sp modelId="{A709FE4D-9DAF-4153-A1B5-2BCDE80BF09B}">
      <dsp:nvSpPr>
        <dsp:cNvPr id="0" name=""/>
        <dsp:cNvSpPr/>
      </dsp:nvSpPr>
      <dsp:spPr>
        <a:xfrm>
          <a:off x="85186" y="3846514"/>
          <a:ext cx="986180" cy="986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5B90F8-1B92-417A-8E44-48254B43992E}">
      <dsp:nvSpPr>
        <dsp:cNvPr id="0" name=""/>
        <dsp:cNvSpPr/>
      </dsp:nvSpPr>
      <dsp:spPr>
        <a:xfrm rot="5400000">
          <a:off x="-211010" y="215073"/>
          <a:ext cx="1406735" cy="9847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700" b="1" kern="1200" dirty="0" smtClean="0"/>
            <a:t>1</a:t>
          </a:r>
          <a:endParaRPr lang="en-IN" sz="2700" b="1" kern="1200" dirty="0"/>
        </a:p>
      </dsp:txBody>
      <dsp:txXfrm rot="-5400000">
        <a:off x="1" y="496421"/>
        <a:ext cx="984715" cy="422020"/>
      </dsp:txXfrm>
    </dsp:sp>
    <dsp:sp modelId="{F530238A-C2FE-4939-85A1-7A55490C8C06}">
      <dsp:nvSpPr>
        <dsp:cNvPr id="0" name=""/>
        <dsp:cNvSpPr/>
      </dsp:nvSpPr>
      <dsp:spPr>
        <a:xfrm rot="5400000">
          <a:off x="4319644" y="-3330866"/>
          <a:ext cx="914378" cy="75842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900" b="1" kern="1200" dirty="0" smtClean="0"/>
            <a:t>INPUT: Adequate space, necessary tools and equipment, necessary medications, administration of departments of surgery, OT, ICU, technicians, physicians, pharmacy, etc. </a:t>
          </a:r>
          <a:endParaRPr lang="en-IN" sz="1900" b="1" kern="1200" dirty="0"/>
        </a:p>
      </dsp:txBody>
      <dsp:txXfrm rot="-5400000">
        <a:off x="984715" y="48699"/>
        <a:ext cx="7539600" cy="825106"/>
      </dsp:txXfrm>
    </dsp:sp>
    <dsp:sp modelId="{606EB370-3AF7-460E-8336-2922DCEA6CB1}">
      <dsp:nvSpPr>
        <dsp:cNvPr id="0" name=""/>
        <dsp:cNvSpPr/>
      </dsp:nvSpPr>
      <dsp:spPr>
        <a:xfrm rot="5400000">
          <a:off x="-211010" y="1476903"/>
          <a:ext cx="1406735" cy="9847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700" b="1" kern="1200" dirty="0" smtClean="0"/>
            <a:t>2</a:t>
          </a:r>
          <a:endParaRPr lang="en-IN" sz="2700" b="1" kern="1200" dirty="0"/>
        </a:p>
      </dsp:txBody>
      <dsp:txXfrm rot="-5400000">
        <a:off x="1" y="1758251"/>
        <a:ext cx="984715" cy="422020"/>
      </dsp:txXfrm>
    </dsp:sp>
    <dsp:sp modelId="{84162695-9277-4CF6-AFCB-D40EEDC7BA02}">
      <dsp:nvSpPr>
        <dsp:cNvPr id="0" name=""/>
        <dsp:cNvSpPr/>
      </dsp:nvSpPr>
      <dsp:spPr>
        <a:xfrm rot="5400000">
          <a:off x="4319644" y="-2069036"/>
          <a:ext cx="914378" cy="75842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900" b="1" kern="1200" dirty="0" smtClean="0"/>
            <a:t>PROCESS: Clinical decision making, admission, care of patients, discharge planning, follow up of patients</a:t>
          </a:r>
          <a:endParaRPr lang="en-IN" sz="1900" b="1" kern="1200" dirty="0"/>
        </a:p>
      </dsp:txBody>
      <dsp:txXfrm rot="-5400000">
        <a:off x="984715" y="1310529"/>
        <a:ext cx="7539600" cy="825106"/>
      </dsp:txXfrm>
    </dsp:sp>
    <dsp:sp modelId="{5FD9337D-0B84-4A4A-8859-5CEF373BA932}">
      <dsp:nvSpPr>
        <dsp:cNvPr id="0" name=""/>
        <dsp:cNvSpPr/>
      </dsp:nvSpPr>
      <dsp:spPr>
        <a:xfrm rot="5400000">
          <a:off x="-211010" y="2738733"/>
          <a:ext cx="1406735" cy="9847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700" b="1" kern="1200" dirty="0" smtClean="0"/>
            <a:t>3</a:t>
          </a:r>
          <a:endParaRPr lang="en-IN" sz="2700" b="1" kern="1200" dirty="0"/>
        </a:p>
      </dsp:txBody>
      <dsp:txXfrm rot="-5400000">
        <a:off x="1" y="3020081"/>
        <a:ext cx="984715" cy="422020"/>
      </dsp:txXfrm>
    </dsp:sp>
    <dsp:sp modelId="{0515A874-3ED8-4A38-97A3-3B1CAE076BAF}">
      <dsp:nvSpPr>
        <dsp:cNvPr id="0" name=""/>
        <dsp:cNvSpPr/>
      </dsp:nvSpPr>
      <dsp:spPr>
        <a:xfrm rot="5400000">
          <a:off x="4319644" y="-807206"/>
          <a:ext cx="914378" cy="75842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900" b="1" kern="1200" dirty="0" smtClean="0"/>
            <a:t>OUTPUT: Results at the end of care, physiological parameters, functional status, quality, efficacy, efficiency, etc. </a:t>
          </a:r>
          <a:endParaRPr lang="en-IN" sz="1900" b="1" kern="1200" dirty="0"/>
        </a:p>
      </dsp:txBody>
      <dsp:txXfrm rot="-5400000">
        <a:off x="984715" y="2572359"/>
        <a:ext cx="7539600" cy="825106"/>
      </dsp:txXfrm>
    </dsp:sp>
    <dsp:sp modelId="{24239D9F-BB32-4DA3-B553-E6F68B299F45}">
      <dsp:nvSpPr>
        <dsp:cNvPr id="0" name=""/>
        <dsp:cNvSpPr/>
      </dsp:nvSpPr>
      <dsp:spPr>
        <a:xfrm rot="5400000">
          <a:off x="-211010" y="4000563"/>
          <a:ext cx="1406735" cy="9847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700" b="1" kern="1200" dirty="0" smtClean="0"/>
            <a:t>4</a:t>
          </a:r>
          <a:endParaRPr lang="en-IN" sz="2700" b="1" kern="1200" dirty="0"/>
        </a:p>
      </dsp:txBody>
      <dsp:txXfrm rot="-5400000">
        <a:off x="1" y="4281911"/>
        <a:ext cx="984715" cy="422020"/>
      </dsp:txXfrm>
    </dsp:sp>
    <dsp:sp modelId="{EB5859F1-B92B-44F8-8687-05DA630ADE7A}">
      <dsp:nvSpPr>
        <dsp:cNvPr id="0" name=""/>
        <dsp:cNvSpPr/>
      </dsp:nvSpPr>
      <dsp:spPr>
        <a:xfrm rot="5400000">
          <a:off x="4319644" y="454624"/>
          <a:ext cx="914378" cy="75842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900" b="1" kern="1200" dirty="0" smtClean="0"/>
            <a:t>OUTCOME: End of the result yields outcomes which is in the form of patient satisfaction, cost of treatment and feedback given by the patients. </a:t>
          </a:r>
          <a:endParaRPr lang="en-IN" sz="1900" b="1" kern="1200" dirty="0"/>
        </a:p>
      </dsp:txBody>
      <dsp:txXfrm rot="-5400000">
        <a:off x="984715" y="3834189"/>
        <a:ext cx="7539600" cy="8251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55611-E168-4B98-876F-B4650FA95498}">
      <dsp:nvSpPr>
        <dsp:cNvPr id="0" name=""/>
        <dsp:cNvSpPr/>
      </dsp:nvSpPr>
      <dsp:spPr>
        <a:xfrm>
          <a:off x="-6038859" y="-924631"/>
          <a:ext cx="7193630" cy="7193630"/>
        </a:xfrm>
        <a:prstGeom prst="blockArc">
          <a:avLst>
            <a:gd name="adj1" fmla="val 18900000"/>
            <a:gd name="adj2" fmla="val 2700000"/>
            <a:gd name="adj3" fmla="val 300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8CDF66-2D2D-4977-827E-FF7DCB63F696}">
      <dsp:nvSpPr>
        <dsp:cNvPr id="0" name=""/>
        <dsp:cNvSpPr/>
      </dsp:nvSpPr>
      <dsp:spPr>
        <a:xfrm>
          <a:off x="374907" y="242954"/>
          <a:ext cx="8194705" cy="48569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552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/>
            <a:t>Discussion of error generally made by the hospitals</a:t>
          </a:r>
          <a:endParaRPr lang="en-IN" sz="2400" b="1" kern="1200" dirty="0"/>
        </a:p>
      </dsp:txBody>
      <dsp:txXfrm>
        <a:off x="374907" y="242954"/>
        <a:ext cx="8194705" cy="485696"/>
      </dsp:txXfrm>
    </dsp:sp>
    <dsp:sp modelId="{1D10089B-4EA4-46FD-B569-1B338A150CF9}">
      <dsp:nvSpPr>
        <dsp:cNvPr id="0" name=""/>
        <dsp:cNvSpPr/>
      </dsp:nvSpPr>
      <dsp:spPr>
        <a:xfrm>
          <a:off x="71347" y="182242"/>
          <a:ext cx="607120" cy="60712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FC61869-4572-49E6-B61C-8158F1E8BA0E}">
      <dsp:nvSpPr>
        <dsp:cNvPr id="0" name=""/>
        <dsp:cNvSpPr/>
      </dsp:nvSpPr>
      <dsp:spPr>
        <a:xfrm>
          <a:off x="814748" y="971926"/>
          <a:ext cx="7754863" cy="485696"/>
        </a:xfrm>
        <a:prstGeom prst="rect">
          <a:avLst/>
        </a:prstGeom>
        <a:gradFill rotWithShape="0">
          <a:gsLst>
            <a:gs pos="0">
              <a:schemeClr val="accent5">
                <a:hueOff val="-1655646"/>
                <a:satOff val="6635"/>
                <a:lumOff val="1438"/>
                <a:alphaOff val="0"/>
                <a:tint val="50000"/>
                <a:satMod val="300000"/>
              </a:schemeClr>
            </a:gs>
            <a:gs pos="35000">
              <a:schemeClr val="accent5">
                <a:hueOff val="-1655646"/>
                <a:satOff val="6635"/>
                <a:lumOff val="1438"/>
                <a:alphaOff val="0"/>
                <a:tint val="37000"/>
                <a:satMod val="300000"/>
              </a:schemeClr>
            </a:gs>
            <a:gs pos="100000">
              <a:schemeClr val="accent5">
                <a:hueOff val="-1655646"/>
                <a:satOff val="6635"/>
                <a:lumOff val="143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552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/>
            <a:t>Education and training of the staff members</a:t>
          </a:r>
          <a:endParaRPr lang="en-IN" sz="2400" b="1" kern="1200" dirty="0"/>
        </a:p>
      </dsp:txBody>
      <dsp:txXfrm>
        <a:off x="814748" y="971926"/>
        <a:ext cx="7754863" cy="485696"/>
      </dsp:txXfrm>
    </dsp:sp>
    <dsp:sp modelId="{4BADBC73-8D9B-4F65-B85F-D53E0745E6A8}">
      <dsp:nvSpPr>
        <dsp:cNvPr id="0" name=""/>
        <dsp:cNvSpPr/>
      </dsp:nvSpPr>
      <dsp:spPr>
        <a:xfrm>
          <a:off x="511188" y="911214"/>
          <a:ext cx="607120" cy="60712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1655646"/>
              <a:satOff val="6635"/>
              <a:lumOff val="14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53228F2-E751-4822-92C8-96EE9B4F6E40}">
      <dsp:nvSpPr>
        <dsp:cNvPr id="0" name=""/>
        <dsp:cNvSpPr/>
      </dsp:nvSpPr>
      <dsp:spPr>
        <a:xfrm>
          <a:off x="1055779" y="1700364"/>
          <a:ext cx="7513832" cy="485696"/>
        </a:xfrm>
        <a:prstGeom prst="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552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/>
            <a:t>Formation of an appropriate quality management team</a:t>
          </a:r>
          <a:endParaRPr lang="en-IN" sz="2400" b="1" kern="1200" dirty="0"/>
        </a:p>
      </dsp:txBody>
      <dsp:txXfrm>
        <a:off x="1055779" y="1700364"/>
        <a:ext cx="7513832" cy="485696"/>
      </dsp:txXfrm>
    </dsp:sp>
    <dsp:sp modelId="{32D255CF-E0C6-4AEA-ADA7-022ABCCA0D6C}">
      <dsp:nvSpPr>
        <dsp:cNvPr id="0" name=""/>
        <dsp:cNvSpPr/>
      </dsp:nvSpPr>
      <dsp:spPr>
        <a:xfrm>
          <a:off x="752219" y="1639652"/>
          <a:ext cx="607120" cy="60712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401192F-F56E-4C81-B5DF-D59E392C1F0C}">
      <dsp:nvSpPr>
        <dsp:cNvPr id="0" name=""/>
        <dsp:cNvSpPr/>
      </dsp:nvSpPr>
      <dsp:spPr>
        <a:xfrm>
          <a:off x="1132738" y="2429335"/>
          <a:ext cx="7436873" cy="485696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552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/>
            <a:t>Development of quality policy and quality manual</a:t>
          </a:r>
          <a:endParaRPr lang="en-IN" sz="2400" b="1" kern="1200" dirty="0"/>
        </a:p>
      </dsp:txBody>
      <dsp:txXfrm>
        <a:off x="1132738" y="2429335"/>
        <a:ext cx="7436873" cy="485696"/>
      </dsp:txXfrm>
    </dsp:sp>
    <dsp:sp modelId="{B03D2582-50CD-43AC-85EF-F9C05E49D184}">
      <dsp:nvSpPr>
        <dsp:cNvPr id="0" name=""/>
        <dsp:cNvSpPr/>
      </dsp:nvSpPr>
      <dsp:spPr>
        <a:xfrm>
          <a:off x="829178" y="2368623"/>
          <a:ext cx="607120" cy="60712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9A885A6-DE20-4630-B9CF-A341DC8291EC}">
      <dsp:nvSpPr>
        <dsp:cNvPr id="0" name=""/>
        <dsp:cNvSpPr/>
      </dsp:nvSpPr>
      <dsp:spPr>
        <a:xfrm>
          <a:off x="1055779" y="3158307"/>
          <a:ext cx="7513832" cy="485696"/>
        </a:xfrm>
        <a:prstGeom prst="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552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/>
            <a:t>Development of Standard Operating Procedures</a:t>
          </a:r>
          <a:endParaRPr lang="en-IN" sz="2400" b="1" kern="1200" dirty="0"/>
        </a:p>
      </dsp:txBody>
      <dsp:txXfrm>
        <a:off x="1055779" y="3158307"/>
        <a:ext cx="7513832" cy="485696"/>
      </dsp:txXfrm>
    </dsp:sp>
    <dsp:sp modelId="{277136BE-B0F3-4631-AA48-9888794C1E41}">
      <dsp:nvSpPr>
        <dsp:cNvPr id="0" name=""/>
        <dsp:cNvSpPr/>
      </dsp:nvSpPr>
      <dsp:spPr>
        <a:xfrm>
          <a:off x="752219" y="3097595"/>
          <a:ext cx="607120" cy="60712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BB4376F-E1D7-442A-883B-2A109C8F5C63}">
      <dsp:nvSpPr>
        <dsp:cNvPr id="0" name=""/>
        <dsp:cNvSpPr/>
      </dsp:nvSpPr>
      <dsp:spPr>
        <a:xfrm>
          <a:off x="814748" y="3886745"/>
          <a:ext cx="7754863" cy="485696"/>
        </a:xfrm>
        <a:prstGeom prst="rect">
          <a:avLst/>
        </a:prstGeom>
        <a:gradFill rotWithShape="0">
          <a:gsLst>
            <a:gs pos="0">
              <a:schemeClr val="accent5">
                <a:hueOff val="-8278230"/>
                <a:satOff val="33176"/>
                <a:lumOff val="7190"/>
                <a:alphaOff val="0"/>
                <a:tint val="50000"/>
                <a:satMod val="300000"/>
              </a:schemeClr>
            </a:gs>
            <a:gs pos="35000">
              <a:schemeClr val="accent5">
                <a:hueOff val="-8278230"/>
                <a:satOff val="33176"/>
                <a:lumOff val="7190"/>
                <a:alphaOff val="0"/>
                <a:tint val="37000"/>
                <a:satMod val="300000"/>
              </a:schemeClr>
            </a:gs>
            <a:gs pos="100000">
              <a:schemeClr val="accent5">
                <a:hueOff val="-8278230"/>
                <a:satOff val="33176"/>
                <a:lumOff val="719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552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/>
            <a:t>Constant monitoring, Supervision and feedback</a:t>
          </a:r>
          <a:endParaRPr lang="en-IN" sz="2400" b="1" kern="1200" dirty="0"/>
        </a:p>
      </dsp:txBody>
      <dsp:txXfrm>
        <a:off x="814748" y="3886745"/>
        <a:ext cx="7754863" cy="485696"/>
      </dsp:txXfrm>
    </dsp:sp>
    <dsp:sp modelId="{55066370-69DF-4D7D-BE2A-AC7F05586005}">
      <dsp:nvSpPr>
        <dsp:cNvPr id="0" name=""/>
        <dsp:cNvSpPr/>
      </dsp:nvSpPr>
      <dsp:spPr>
        <a:xfrm>
          <a:off x="511188" y="3826033"/>
          <a:ext cx="607120" cy="60712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8278230"/>
              <a:satOff val="33176"/>
              <a:lumOff val="719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95F6F94-7B27-4880-A64E-5168F7DF1B56}">
      <dsp:nvSpPr>
        <dsp:cNvPr id="0" name=""/>
        <dsp:cNvSpPr/>
      </dsp:nvSpPr>
      <dsp:spPr>
        <a:xfrm>
          <a:off x="374907" y="4615716"/>
          <a:ext cx="8194705" cy="485696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552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/>
            <a:t>Medical audit system and rectification of errors</a:t>
          </a:r>
          <a:endParaRPr lang="en-IN" sz="2400" b="1" kern="1200" dirty="0"/>
        </a:p>
      </dsp:txBody>
      <dsp:txXfrm>
        <a:off x="374907" y="4615716"/>
        <a:ext cx="8194705" cy="485696"/>
      </dsp:txXfrm>
    </dsp:sp>
    <dsp:sp modelId="{58E7AC62-3A15-4BF6-939D-BF0A64000405}">
      <dsp:nvSpPr>
        <dsp:cNvPr id="0" name=""/>
        <dsp:cNvSpPr/>
      </dsp:nvSpPr>
      <dsp:spPr>
        <a:xfrm>
          <a:off x="71347" y="4555004"/>
          <a:ext cx="607120" cy="60712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8DF2F-565C-4758-B56B-5F316AC5BD2F}">
      <dsp:nvSpPr>
        <dsp:cNvPr id="0" name=""/>
        <dsp:cNvSpPr/>
      </dsp:nvSpPr>
      <dsp:spPr>
        <a:xfrm>
          <a:off x="363934" y="38061"/>
          <a:ext cx="8164610" cy="1188644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88697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/>
            <a:t>1 tier Manual tier</a:t>
          </a:r>
          <a:endParaRPr lang="en-IN" sz="1800" b="1" kern="1200" dirty="0"/>
        </a:p>
      </dsp:txBody>
      <dsp:txXfrm>
        <a:off x="363934" y="335222"/>
        <a:ext cx="7867449" cy="594322"/>
      </dsp:txXfrm>
    </dsp:sp>
    <dsp:sp modelId="{80670A8D-B42E-4B1C-B1C6-08904CAF5FF1}">
      <dsp:nvSpPr>
        <dsp:cNvPr id="0" name=""/>
        <dsp:cNvSpPr/>
      </dsp:nvSpPr>
      <dsp:spPr>
        <a:xfrm>
          <a:off x="363934" y="956617"/>
          <a:ext cx="1881942" cy="21986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/>
            <a:t>Consists of objectives, policies formed, philosophies defined. </a:t>
          </a:r>
          <a:endParaRPr lang="en-IN" sz="1800" b="1" kern="1200" dirty="0"/>
        </a:p>
      </dsp:txBody>
      <dsp:txXfrm>
        <a:off x="363934" y="956617"/>
        <a:ext cx="1881942" cy="2198634"/>
      </dsp:txXfrm>
    </dsp:sp>
    <dsp:sp modelId="{ADE832D1-C201-4132-A58F-771BBEFC4E43}">
      <dsp:nvSpPr>
        <dsp:cNvPr id="0" name=""/>
        <dsp:cNvSpPr/>
      </dsp:nvSpPr>
      <dsp:spPr>
        <a:xfrm>
          <a:off x="2245877" y="434136"/>
          <a:ext cx="6282667" cy="1188644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88697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/>
            <a:t>2 tier Procedural tier</a:t>
          </a:r>
          <a:endParaRPr lang="en-IN" sz="1800" b="1" kern="1200" dirty="0"/>
        </a:p>
      </dsp:txBody>
      <dsp:txXfrm>
        <a:off x="2245877" y="731297"/>
        <a:ext cx="5985506" cy="594322"/>
      </dsp:txXfrm>
    </dsp:sp>
    <dsp:sp modelId="{47A3B2FB-7BAD-40AC-BDB3-9B278EDAC7E3}">
      <dsp:nvSpPr>
        <dsp:cNvPr id="0" name=""/>
        <dsp:cNvSpPr/>
      </dsp:nvSpPr>
      <dsp:spPr>
        <a:xfrm>
          <a:off x="2245877" y="1352691"/>
          <a:ext cx="1881942" cy="21425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/>
            <a:t>Consists of purpose, scope and standard procedures being opted for management.</a:t>
          </a:r>
          <a:endParaRPr lang="en-IN" sz="1800" b="1" kern="1200" dirty="0"/>
        </a:p>
      </dsp:txBody>
      <dsp:txXfrm>
        <a:off x="2245877" y="1352691"/>
        <a:ext cx="1881942" cy="2142593"/>
      </dsp:txXfrm>
    </dsp:sp>
    <dsp:sp modelId="{B4201B2E-F2C4-4D84-ACE6-30BCD566AA48}">
      <dsp:nvSpPr>
        <dsp:cNvPr id="0" name=""/>
        <dsp:cNvSpPr/>
      </dsp:nvSpPr>
      <dsp:spPr>
        <a:xfrm>
          <a:off x="4127820" y="830210"/>
          <a:ext cx="4400724" cy="1188644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88697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/>
            <a:t>3 tier job Instruction tier</a:t>
          </a:r>
          <a:endParaRPr lang="en-IN" sz="1800" b="1" kern="1200" dirty="0"/>
        </a:p>
      </dsp:txBody>
      <dsp:txXfrm>
        <a:off x="4127820" y="1127371"/>
        <a:ext cx="4103563" cy="594322"/>
      </dsp:txXfrm>
    </dsp:sp>
    <dsp:sp modelId="{00685107-98FF-44E1-9266-41D3CFE348C5}">
      <dsp:nvSpPr>
        <dsp:cNvPr id="0" name=""/>
        <dsp:cNvSpPr/>
      </dsp:nvSpPr>
      <dsp:spPr>
        <a:xfrm>
          <a:off x="4127820" y="1748766"/>
          <a:ext cx="1881942" cy="21569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/>
            <a:t>Includes worksheets and instructions laid for working of any system.</a:t>
          </a:r>
          <a:endParaRPr lang="en-IN" sz="1800" b="1" kern="1200" dirty="0"/>
        </a:p>
      </dsp:txBody>
      <dsp:txXfrm>
        <a:off x="4127820" y="1748766"/>
        <a:ext cx="1881942" cy="2156920"/>
      </dsp:txXfrm>
    </dsp:sp>
    <dsp:sp modelId="{8D5968E3-E62C-458A-83E1-6573600D60AC}">
      <dsp:nvSpPr>
        <dsp:cNvPr id="0" name=""/>
        <dsp:cNvSpPr/>
      </dsp:nvSpPr>
      <dsp:spPr>
        <a:xfrm>
          <a:off x="6009762" y="1226285"/>
          <a:ext cx="2518782" cy="1188644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88697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/>
            <a:t>4 tier Forms and Records</a:t>
          </a:r>
          <a:endParaRPr lang="en-IN" sz="1800" b="1" kern="1200" dirty="0"/>
        </a:p>
      </dsp:txBody>
      <dsp:txXfrm>
        <a:off x="6009762" y="1523446"/>
        <a:ext cx="2221621" cy="594322"/>
      </dsp:txXfrm>
    </dsp:sp>
    <dsp:sp modelId="{FD8712AD-AA78-4509-8486-53B29FA11A4E}">
      <dsp:nvSpPr>
        <dsp:cNvPr id="0" name=""/>
        <dsp:cNvSpPr/>
      </dsp:nvSpPr>
      <dsp:spPr>
        <a:xfrm>
          <a:off x="6009762" y="2144840"/>
          <a:ext cx="1899088" cy="2182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/>
            <a:t>Includes the forms filled after quality check of instruments and systems for record purposes. </a:t>
          </a:r>
          <a:endParaRPr lang="en-IN" sz="1400" b="1" kern="1200" dirty="0"/>
        </a:p>
      </dsp:txBody>
      <dsp:txXfrm>
        <a:off x="6009762" y="2144840"/>
        <a:ext cx="1899088" cy="21822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95691-44B9-4856-8BEA-99A25280D3AE}">
      <dsp:nvSpPr>
        <dsp:cNvPr id="0" name=""/>
        <dsp:cNvSpPr/>
      </dsp:nvSpPr>
      <dsp:spPr>
        <a:xfrm rot="5400000">
          <a:off x="5254460" y="-1947663"/>
          <a:ext cx="1340715" cy="5576299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900" b="1" kern="1200" dirty="0" smtClean="0"/>
            <a:t>Introduction of latest technology, ensure supplies, maintenance and standardization, implementation of standard operating procedure</a:t>
          </a:r>
          <a:endParaRPr lang="en-IN" sz="1900" b="1" kern="1200" dirty="0"/>
        </a:p>
      </dsp:txBody>
      <dsp:txXfrm rot="-5400000">
        <a:off x="3136668" y="235577"/>
        <a:ext cx="5510851" cy="1209819"/>
      </dsp:txXfrm>
    </dsp:sp>
    <dsp:sp modelId="{3FE49D00-26EC-41A0-91F6-6AC4C3069D65}">
      <dsp:nvSpPr>
        <dsp:cNvPr id="0" name=""/>
        <dsp:cNvSpPr/>
      </dsp:nvSpPr>
      <dsp:spPr>
        <a:xfrm>
          <a:off x="0" y="2539"/>
          <a:ext cx="3136668" cy="167589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100" b="1" kern="1200" dirty="0" smtClean="0"/>
            <a:t>SERVICE IMPROVEMENT</a:t>
          </a:r>
          <a:endParaRPr lang="en-IN" sz="3100" b="1" kern="1200" dirty="0"/>
        </a:p>
      </dsp:txBody>
      <dsp:txXfrm>
        <a:off x="81810" y="84349"/>
        <a:ext cx="2973048" cy="1512274"/>
      </dsp:txXfrm>
    </dsp:sp>
    <dsp:sp modelId="{C96D1EDE-3E97-4A5E-9E8B-9F332130086A}">
      <dsp:nvSpPr>
        <dsp:cNvPr id="0" name=""/>
        <dsp:cNvSpPr/>
      </dsp:nvSpPr>
      <dsp:spPr>
        <a:xfrm rot="5400000">
          <a:off x="5254460" y="-187973"/>
          <a:ext cx="1340715" cy="5576299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900" b="1" kern="1200" dirty="0" smtClean="0"/>
            <a:t>Suitable modern techniques, following of certification guidelines, certification from NABH, fix accountability, detection of problems and their solutions</a:t>
          </a:r>
          <a:endParaRPr lang="en-IN" sz="1900" b="1" kern="1200" dirty="0"/>
        </a:p>
      </dsp:txBody>
      <dsp:txXfrm rot="-5400000">
        <a:off x="3136668" y="1995267"/>
        <a:ext cx="5510851" cy="1209819"/>
      </dsp:txXfrm>
    </dsp:sp>
    <dsp:sp modelId="{579EC800-5741-4437-AB0D-4BFAAF788A42}">
      <dsp:nvSpPr>
        <dsp:cNvPr id="0" name=""/>
        <dsp:cNvSpPr/>
      </dsp:nvSpPr>
      <dsp:spPr>
        <a:xfrm>
          <a:off x="0" y="1762228"/>
          <a:ext cx="3136668" cy="167589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100" b="1" kern="1200" dirty="0" smtClean="0"/>
            <a:t>PROCESS IMPROVEMENT</a:t>
          </a:r>
          <a:endParaRPr lang="en-IN" sz="3100" b="1" kern="1200" dirty="0"/>
        </a:p>
      </dsp:txBody>
      <dsp:txXfrm>
        <a:off x="81810" y="1844038"/>
        <a:ext cx="2973048" cy="1512274"/>
      </dsp:txXfrm>
    </dsp:sp>
    <dsp:sp modelId="{72A39E65-4EC8-49F3-B81A-F000B34F7F1D}">
      <dsp:nvSpPr>
        <dsp:cNvPr id="0" name=""/>
        <dsp:cNvSpPr/>
      </dsp:nvSpPr>
      <dsp:spPr>
        <a:xfrm rot="5400000">
          <a:off x="5254460" y="1571715"/>
          <a:ext cx="1340715" cy="5576299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900" b="1" kern="1200" dirty="0" smtClean="0"/>
            <a:t>Regular staff training programs, develop staff work culture, introduce quality circle discussions, inculcate team spirit, leadership, motivation and enthusiasm among staff members. </a:t>
          </a:r>
          <a:endParaRPr lang="en-IN" sz="1900" b="1" kern="1200" dirty="0"/>
        </a:p>
      </dsp:txBody>
      <dsp:txXfrm rot="-5400000">
        <a:off x="3136668" y="3754955"/>
        <a:ext cx="5510851" cy="1209819"/>
      </dsp:txXfrm>
    </dsp:sp>
    <dsp:sp modelId="{950424EC-97E5-4D62-BD55-4F40D7F480CB}">
      <dsp:nvSpPr>
        <dsp:cNvPr id="0" name=""/>
        <dsp:cNvSpPr/>
      </dsp:nvSpPr>
      <dsp:spPr>
        <a:xfrm>
          <a:off x="0" y="3521918"/>
          <a:ext cx="3136668" cy="167589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100" b="1" kern="1200" dirty="0" smtClean="0"/>
            <a:t>PEOPLE’S IMPROVEMENT</a:t>
          </a:r>
          <a:endParaRPr lang="en-IN" sz="3100" b="1" kern="1200" dirty="0"/>
        </a:p>
      </dsp:txBody>
      <dsp:txXfrm>
        <a:off x="81810" y="3603728"/>
        <a:ext cx="2973048" cy="1512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3685-DA88-46FA-86A7-556234B5D1F6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0390-6671-440E-BE29-1FADEC6C9D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5149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3685-DA88-46FA-86A7-556234B5D1F6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0390-6671-440E-BE29-1FADEC6C9D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80358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3685-DA88-46FA-86A7-556234B5D1F6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0390-6671-440E-BE29-1FADEC6C9D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7842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3685-DA88-46FA-86A7-556234B5D1F6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0390-6671-440E-BE29-1FADEC6C9D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2158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3685-DA88-46FA-86A7-556234B5D1F6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0390-6671-440E-BE29-1FADEC6C9D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3500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3685-DA88-46FA-86A7-556234B5D1F6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0390-6671-440E-BE29-1FADEC6C9D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1126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3685-DA88-46FA-86A7-556234B5D1F6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0390-6671-440E-BE29-1FADEC6C9D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1332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3685-DA88-46FA-86A7-556234B5D1F6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0390-6671-440E-BE29-1FADEC6C9D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2409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3685-DA88-46FA-86A7-556234B5D1F6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0390-6671-440E-BE29-1FADEC6C9D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1608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3685-DA88-46FA-86A7-556234B5D1F6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0390-6671-440E-BE29-1FADEC6C9D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50130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3685-DA88-46FA-86A7-556234B5D1F6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0390-6671-440E-BE29-1FADEC6C9D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3166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43685-DA88-46FA-86A7-556234B5D1F6}" type="datetimeFigureOut">
              <a:rPr lang="en-IN" smtClean="0"/>
              <a:pPr/>
              <a:t>20-04-2022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B0390-6671-440E-BE29-1FADEC6C9D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804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Autofit/>
          </a:bodyPr>
          <a:lstStyle/>
          <a:p>
            <a:r>
              <a:rPr lang="en-IN" sz="6600" b="1" dirty="0" smtClean="0"/>
              <a:t>QUALITY ASSURANCE IN HOSPITALS</a:t>
            </a:r>
            <a:endParaRPr lang="en-IN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b="1" dirty="0" smtClean="0">
                <a:solidFill>
                  <a:schemeClr val="tx1"/>
                </a:solidFill>
              </a:rPr>
              <a:t>By:</a:t>
            </a:r>
          </a:p>
          <a:p>
            <a:r>
              <a:rPr lang="en-IN" b="1" dirty="0" err="1" smtClean="0">
                <a:solidFill>
                  <a:schemeClr val="tx1"/>
                </a:solidFill>
              </a:rPr>
              <a:t>Dr.</a:t>
            </a:r>
            <a:r>
              <a:rPr lang="en-IN" b="1" dirty="0" smtClean="0">
                <a:solidFill>
                  <a:schemeClr val="tx1"/>
                </a:solidFill>
              </a:rPr>
              <a:t> Digvijay Sharma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Director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School of Health Sciences, CSJM University</a:t>
            </a:r>
          </a:p>
        </p:txBody>
      </p:sp>
    </p:spTree>
    <p:extLst>
      <p:ext uri="{BB962C8B-B14F-4D97-AF65-F5344CB8AC3E}">
        <p14:creationId xmlns:p14="http://schemas.microsoft.com/office/powerpoint/2010/main" xmlns="" val="441174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MANAGEMENT</a:t>
            </a:r>
            <a:endParaRPr lang="en-IN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256584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It is the overall management of products or services used in healthcare systems.</a:t>
            </a:r>
          </a:p>
          <a:p>
            <a:r>
              <a:rPr lang="en-IN" dirty="0" smtClean="0"/>
              <a:t>In hospital based settings, management of all the services is termed as quality management.</a:t>
            </a:r>
          </a:p>
          <a:p>
            <a:r>
              <a:rPr lang="en-IN" dirty="0" smtClean="0"/>
              <a:t>It basically deals with the process and independent factors which constitute the efficient and effective performance output.</a:t>
            </a:r>
          </a:p>
          <a:p>
            <a:r>
              <a:rPr lang="en-IN" dirty="0" smtClean="0"/>
              <a:t>It gives an experience of present working scenarios and development of strategies for irregular or faulty practises.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800" dirty="0" err="1"/>
              <a:t>Wardhani</a:t>
            </a:r>
            <a:r>
              <a:rPr lang="en-US" sz="800" dirty="0"/>
              <a:t> V, </a:t>
            </a:r>
            <a:r>
              <a:rPr lang="en-US" sz="800" dirty="0" err="1"/>
              <a:t>Utarini</a:t>
            </a:r>
            <a:r>
              <a:rPr lang="en-US" sz="800" dirty="0"/>
              <a:t> A, van </a:t>
            </a:r>
            <a:r>
              <a:rPr lang="en-US" sz="800" dirty="0" err="1"/>
              <a:t>Dijk</a:t>
            </a:r>
            <a:r>
              <a:rPr lang="en-US" sz="800" dirty="0"/>
              <a:t> JP, Post D, </a:t>
            </a:r>
            <a:r>
              <a:rPr lang="en-US" sz="800" dirty="0" err="1"/>
              <a:t>Groothoff</a:t>
            </a:r>
            <a:r>
              <a:rPr lang="en-US" sz="800" dirty="0"/>
              <a:t> JW. Determinants of quality management systems implementation in hospitals. Health policy. 2009 Mar 1;89(3):239-51.</a:t>
            </a:r>
            <a:r>
              <a:rPr lang="en-US" sz="7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800" dirty="0" err="1"/>
              <a:t>Farzadnia</a:t>
            </a:r>
            <a:r>
              <a:rPr lang="en-US" sz="800" dirty="0"/>
              <a:t> E, </a:t>
            </a:r>
            <a:r>
              <a:rPr lang="en-US" sz="800" dirty="0" err="1"/>
              <a:t>Hosseini</a:t>
            </a:r>
            <a:r>
              <a:rPr lang="en-US" sz="800" dirty="0"/>
              <a:t> Z, </a:t>
            </a:r>
            <a:r>
              <a:rPr lang="en-US" sz="800" dirty="0" err="1"/>
              <a:t>Riahi</a:t>
            </a:r>
            <a:r>
              <a:rPr lang="en-US" sz="800" dirty="0"/>
              <a:t> A. Study of hospital quality management and improvement rates in the hospitals. Journal of Humanities Insights. 2017 Mar 1;1(01):7-11.</a:t>
            </a:r>
            <a:endParaRPr lang="en-IN" sz="700" dirty="0"/>
          </a:p>
        </p:txBody>
      </p:sp>
    </p:spTree>
    <p:extLst>
      <p:ext uri="{BB962C8B-B14F-4D97-AF65-F5344CB8AC3E}">
        <p14:creationId xmlns:p14="http://schemas.microsoft.com/office/powerpoint/2010/main" xmlns="" val="3720638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 OF QUALITY MANAGEMENT</a:t>
            </a:r>
            <a:endParaRPr lang="en-IN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660666830"/>
              </p:ext>
            </p:extLst>
          </p:nvPr>
        </p:nvGraphicFramePr>
        <p:xfrm>
          <a:off x="251520" y="1397000"/>
          <a:ext cx="8640960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2534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800" dirty="0" err="1"/>
              <a:t>Wardhani</a:t>
            </a:r>
            <a:r>
              <a:rPr lang="en-US" sz="800" dirty="0"/>
              <a:t> V, </a:t>
            </a:r>
            <a:r>
              <a:rPr lang="en-US" sz="800" dirty="0" err="1"/>
              <a:t>Utarini</a:t>
            </a:r>
            <a:r>
              <a:rPr lang="en-US" sz="800" dirty="0"/>
              <a:t> A, van </a:t>
            </a:r>
            <a:r>
              <a:rPr lang="en-US" sz="800" dirty="0" err="1"/>
              <a:t>Dijk</a:t>
            </a:r>
            <a:r>
              <a:rPr lang="en-US" sz="800" dirty="0"/>
              <a:t> JP, Post D, </a:t>
            </a:r>
            <a:r>
              <a:rPr lang="en-US" sz="800" dirty="0" err="1"/>
              <a:t>Groothoff</a:t>
            </a:r>
            <a:r>
              <a:rPr lang="en-US" sz="800" dirty="0"/>
              <a:t> JW. Determinants of quality management systems implementation in hospitals. Health policy. 2009 Mar 1;89(3):239-51.</a:t>
            </a:r>
            <a:r>
              <a:rPr lang="en-US" sz="7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800" dirty="0" err="1"/>
              <a:t>Farzadnia</a:t>
            </a:r>
            <a:r>
              <a:rPr lang="en-US" sz="800" dirty="0"/>
              <a:t> E, </a:t>
            </a:r>
            <a:r>
              <a:rPr lang="en-US" sz="800" dirty="0" err="1"/>
              <a:t>Hosseini</a:t>
            </a:r>
            <a:r>
              <a:rPr lang="en-US" sz="800" dirty="0"/>
              <a:t> Z, </a:t>
            </a:r>
            <a:r>
              <a:rPr lang="en-US" sz="800" dirty="0" err="1"/>
              <a:t>Riahi</a:t>
            </a:r>
            <a:r>
              <a:rPr lang="en-US" sz="800" dirty="0"/>
              <a:t> A. Study of hospital quality management and improvement rates in the hospitals. Journal of Humanities Insights. 2017 Mar 1;1(01):7-11.</a:t>
            </a:r>
            <a:endParaRPr lang="en-IN" sz="700" dirty="0"/>
          </a:p>
        </p:txBody>
      </p:sp>
    </p:spTree>
    <p:extLst>
      <p:ext uri="{BB962C8B-B14F-4D97-AF65-F5344CB8AC3E}">
        <p14:creationId xmlns:p14="http://schemas.microsoft.com/office/powerpoint/2010/main" xmlns="" val="2026679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DOCUMENTATION QUALITY MANUAL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r>
              <a:rPr lang="en-IN" dirty="0" smtClean="0"/>
              <a:t>The documentation system includes 4 tiers of Quality management system which are:</a:t>
            </a:r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180350995"/>
              </p:ext>
            </p:extLst>
          </p:nvPr>
        </p:nvGraphicFramePr>
        <p:xfrm>
          <a:off x="251520" y="2492896"/>
          <a:ext cx="8892480" cy="43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5022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800" dirty="0" err="1"/>
              <a:t>Wardhani</a:t>
            </a:r>
            <a:r>
              <a:rPr lang="en-US" sz="800" dirty="0"/>
              <a:t> V, </a:t>
            </a:r>
            <a:r>
              <a:rPr lang="en-US" sz="800" dirty="0" err="1"/>
              <a:t>Utarini</a:t>
            </a:r>
            <a:r>
              <a:rPr lang="en-US" sz="800" dirty="0"/>
              <a:t> A, van </a:t>
            </a:r>
            <a:r>
              <a:rPr lang="en-US" sz="800" dirty="0" err="1"/>
              <a:t>Dijk</a:t>
            </a:r>
            <a:r>
              <a:rPr lang="en-US" sz="800" dirty="0"/>
              <a:t> JP, Post D, </a:t>
            </a:r>
            <a:r>
              <a:rPr lang="en-US" sz="800" dirty="0" err="1"/>
              <a:t>Groothoff</a:t>
            </a:r>
            <a:r>
              <a:rPr lang="en-US" sz="800" dirty="0"/>
              <a:t> JW. Determinants of quality management systems implementation in hospitals. Health policy. 2009 Mar 1;89(3):239-51.</a:t>
            </a:r>
            <a:r>
              <a:rPr lang="en-US" sz="7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800" dirty="0" err="1"/>
              <a:t>Farzadnia</a:t>
            </a:r>
            <a:r>
              <a:rPr lang="en-US" sz="800" dirty="0"/>
              <a:t> E, </a:t>
            </a:r>
            <a:r>
              <a:rPr lang="en-US" sz="800" dirty="0" err="1"/>
              <a:t>Hosseini</a:t>
            </a:r>
            <a:r>
              <a:rPr lang="en-US" sz="800" dirty="0"/>
              <a:t> Z, </a:t>
            </a:r>
            <a:r>
              <a:rPr lang="en-US" sz="800" dirty="0" err="1"/>
              <a:t>Riahi</a:t>
            </a:r>
            <a:r>
              <a:rPr lang="en-US" sz="800" dirty="0"/>
              <a:t> A. Study of hospital quality management and improvement rates in the hospitals. Journal of Humanities Insights. 2017 Mar 1;1(01):7-11.</a:t>
            </a:r>
            <a:endParaRPr lang="en-IN" sz="700" dirty="0"/>
          </a:p>
        </p:txBody>
      </p:sp>
    </p:spTree>
    <p:extLst>
      <p:ext uri="{BB962C8B-B14F-4D97-AF65-F5344CB8AC3E}">
        <p14:creationId xmlns:p14="http://schemas.microsoft.com/office/powerpoint/2010/main" xmlns="" val="1525426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CONTROL</a:t>
            </a:r>
            <a:endParaRPr lang="en-IN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256584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Defines a procedure which involves routine evaluation and estimation of working and independency of the system working as a healthcare system.</a:t>
            </a:r>
          </a:p>
          <a:p>
            <a:r>
              <a:rPr lang="en-IN" dirty="0" smtClean="0"/>
              <a:t>Includes </a:t>
            </a:r>
            <a:r>
              <a:rPr lang="en-US" dirty="0"/>
              <a:t>e</a:t>
            </a:r>
            <a:r>
              <a:rPr lang="en-US" dirty="0" smtClean="0"/>
              <a:t>valuation </a:t>
            </a:r>
            <a:r>
              <a:rPr lang="en-US" dirty="0"/>
              <a:t>of planned or systemic actions</a:t>
            </a:r>
            <a:r>
              <a:rPr lang="en-IN" dirty="0" smtClean="0"/>
              <a:t> </a:t>
            </a:r>
          </a:p>
          <a:p>
            <a:r>
              <a:rPr lang="en-IN" dirty="0" smtClean="0"/>
              <a:t>Quality control also refers to the set of activities formulated to find out whether the instruments or services being provided by a healthcare hospital is up to the standards or not.</a:t>
            </a:r>
          </a:p>
          <a:p>
            <a:r>
              <a:rPr lang="en-IN" dirty="0" smtClean="0"/>
              <a:t>On the basis of these quality checks control of the quality of system depends.</a:t>
            </a:r>
          </a:p>
          <a:p>
            <a:r>
              <a:rPr lang="en-IN" dirty="0" smtClean="0"/>
              <a:t>The quality of any system or instrument or treatment regime is pre-defined, and thus controlling the quality of such a thing is determined as an important part of the healthcare system. 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800" dirty="0" err="1"/>
              <a:t>Wardhani</a:t>
            </a:r>
            <a:r>
              <a:rPr lang="en-US" sz="800" dirty="0"/>
              <a:t> V, </a:t>
            </a:r>
            <a:r>
              <a:rPr lang="en-US" sz="800" dirty="0" err="1"/>
              <a:t>Utarini</a:t>
            </a:r>
            <a:r>
              <a:rPr lang="en-US" sz="800" dirty="0"/>
              <a:t> A, van </a:t>
            </a:r>
            <a:r>
              <a:rPr lang="en-US" sz="800" dirty="0" err="1"/>
              <a:t>Dijk</a:t>
            </a:r>
            <a:r>
              <a:rPr lang="en-US" sz="800" dirty="0"/>
              <a:t> JP, Post D, </a:t>
            </a:r>
            <a:r>
              <a:rPr lang="en-US" sz="800" dirty="0" err="1"/>
              <a:t>Groothoff</a:t>
            </a:r>
            <a:r>
              <a:rPr lang="en-US" sz="800" dirty="0"/>
              <a:t> JW. Determinants of quality management systems implementation in hospitals. Health policy. 2009 Mar 1;89(3):239-51.</a:t>
            </a:r>
            <a:r>
              <a:rPr lang="en-US" sz="7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800" dirty="0" err="1"/>
              <a:t>Farzadnia</a:t>
            </a:r>
            <a:r>
              <a:rPr lang="en-US" sz="800" dirty="0"/>
              <a:t> E, </a:t>
            </a:r>
            <a:r>
              <a:rPr lang="en-US" sz="800" dirty="0" err="1"/>
              <a:t>Hosseini</a:t>
            </a:r>
            <a:r>
              <a:rPr lang="en-US" sz="800" dirty="0"/>
              <a:t> Z, </a:t>
            </a:r>
            <a:r>
              <a:rPr lang="en-US" sz="800" dirty="0" err="1"/>
              <a:t>Riahi</a:t>
            </a:r>
            <a:r>
              <a:rPr lang="en-US" sz="800" dirty="0"/>
              <a:t> A. Study of hospital quality management and improvement rates in the hospitals. Journal of Humanities Insights. 2017 Mar 1;1(01):7-11.</a:t>
            </a:r>
            <a:endParaRPr lang="en-IN" sz="700" dirty="0"/>
          </a:p>
        </p:txBody>
      </p:sp>
    </p:spTree>
    <p:extLst>
      <p:ext uri="{BB962C8B-B14F-4D97-AF65-F5344CB8AC3E}">
        <p14:creationId xmlns:p14="http://schemas.microsoft.com/office/powerpoint/2010/main" xmlns="" val="4022100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ASSURANCE</a:t>
            </a:r>
            <a:endParaRPr lang="en-IN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It is a planned system of monitoring procedures of process conducted by personnel not directly involved in the inventory compilation/development process</a:t>
            </a:r>
            <a:r>
              <a:rPr lang="en-US" dirty="0" smtClean="0"/>
              <a:t>.</a:t>
            </a:r>
          </a:p>
          <a:p>
            <a:r>
              <a:rPr lang="en-US" dirty="0"/>
              <a:t>This is done by adopting a standard set of process and usual QA techniques like review, training, facilitation etc. </a:t>
            </a:r>
          </a:p>
          <a:p>
            <a:r>
              <a:rPr lang="en-US" dirty="0" smtClean="0"/>
              <a:t>It </a:t>
            </a:r>
            <a:r>
              <a:rPr lang="en-US" dirty="0"/>
              <a:t>can be termed as defect </a:t>
            </a:r>
            <a:r>
              <a:rPr lang="en-US" dirty="0" smtClean="0"/>
              <a:t>prevention.</a:t>
            </a:r>
          </a:p>
          <a:p>
            <a:r>
              <a:rPr lang="en-US" dirty="0"/>
              <a:t>QA activities ensure that the process is defined and appropriate. Methodology and standards development are examples of QA activities</a:t>
            </a:r>
            <a:r>
              <a:rPr lang="en-US" dirty="0" smtClean="0"/>
              <a:t>.</a:t>
            </a:r>
          </a:p>
          <a:p>
            <a:r>
              <a:rPr lang="en-US" dirty="0"/>
              <a:t>Quality assurance is an audit function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activity oriented.</a:t>
            </a:r>
          </a:p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800" dirty="0" err="1"/>
              <a:t>Wardhani</a:t>
            </a:r>
            <a:r>
              <a:rPr lang="en-US" sz="800" dirty="0"/>
              <a:t> V, </a:t>
            </a:r>
            <a:r>
              <a:rPr lang="en-US" sz="800" dirty="0" err="1"/>
              <a:t>Utarini</a:t>
            </a:r>
            <a:r>
              <a:rPr lang="en-US" sz="800" dirty="0"/>
              <a:t> A, van </a:t>
            </a:r>
            <a:r>
              <a:rPr lang="en-US" sz="800" dirty="0" err="1"/>
              <a:t>Dijk</a:t>
            </a:r>
            <a:r>
              <a:rPr lang="en-US" sz="800" dirty="0"/>
              <a:t> JP, Post D, </a:t>
            </a:r>
            <a:r>
              <a:rPr lang="en-US" sz="800" dirty="0" err="1"/>
              <a:t>Groothoff</a:t>
            </a:r>
            <a:r>
              <a:rPr lang="en-US" sz="800" dirty="0"/>
              <a:t> JW. Determinants of quality management systems implementation in hospitals. Health policy. 2009 Mar 1;89(3):239-51.</a:t>
            </a:r>
            <a:r>
              <a:rPr lang="en-US" sz="7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800" dirty="0" err="1"/>
              <a:t>Farzadnia</a:t>
            </a:r>
            <a:r>
              <a:rPr lang="en-US" sz="800" dirty="0"/>
              <a:t> E, </a:t>
            </a:r>
            <a:r>
              <a:rPr lang="en-US" sz="800" dirty="0" err="1"/>
              <a:t>Hosseini</a:t>
            </a:r>
            <a:r>
              <a:rPr lang="en-US" sz="800" dirty="0"/>
              <a:t> Z, </a:t>
            </a:r>
            <a:r>
              <a:rPr lang="en-US" sz="800" dirty="0" err="1"/>
              <a:t>Riahi</a:t>
            </a:r>
            <a:r>
              <a:rPr lang="en-US" sz="800" dirty="0"/>
              <a:t> A. Study of hospital quality management and improvement rates in the hospitals. Journal of Humanities Insights. 2017 Mar 1;1(01):7-11.</a:t>
            </a:r>
            <a:endParaRPr lang="en-IN" sz="700" dirty="0"/>
          </a:p>
        </p:txBody>
      </p:sp>
    </p:spTree>
    <p:extLst>
      <p:ext uri="{BB962C8B-B14F-4D97-AF65-F5344CB8AC3E}">
        <p14:creationId xmlns:p14="http://schemas.microsoft.com/office/powerpoint/2010/main" xmlns="" val="1392474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IMPROVEMENT</a:t>
            </a:r>
            <a:endParaRPr lang="en-IN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Maintaining the process of quality standards through out and efforts made to improve upon is termed as </a:t>
            </a:r>
            <a:r>
              <a:rPr lang="en-US" sz="2400" dirty="0" smtClean="0"/>
              <a:t>continuous </a:t>
            </a:r>
            <a:r>
              <a:rPr lang="en-US" sz="2400" dirty="0"/>
              <a:t>quality </a:t>
            </a:r>
            <a:r>
              <a:rPr lang="en-US" sz="2400" dirty="0" smtClean="0"/>
              <a:t>improvement.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There are four “quality improvement initiatives” that hospitals could use as a yardstick to achieve the best outcomes:-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Nurses </a:t>
            </a:r>
            <a:r>
              <a:rPr lang="en-US" sz="2400" dirty="0"/>
              <a:t>must be actively involved throughout the </a:t>
            </a:r>
            <a:r>
              <a:rPr lang="en-US" sz="2400" dirty="0" smtClean="0"/>
              <a:t>process,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Quality </a:t>
            </a:r>
            <a:r>
              <a:rPr lang="en-US" sz="2400" dirty="0"/>
              <a:t>outcomes should be </a:t>
            </a:r>
            <a:r>
              <a:rPr lang="en-US" sz="2400" dirty="0" smtClean="0"/>
              <a:t>transparent,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Decisions </a:t>
            </a:r>
            <a:r>
              <a:rPr lang="en-US" sz="2400" dirty="0"/>
              <a:t>must be supported by quality </a:t>
            </a:r>
            <a:r>
              <a:rPr lang="en-US" sz="2400" dirty="0" smtClean="0"/>
              <a:t>research,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Staff </a:t>
            </a:r>
            <a:r>
              <a:rPr lang="en-US" sz="2400" dirty="0"/>
              <a:t>should feel empowered to make decisions and be held </a:t>
            </a:r>
            <a:r>
              <a:rPr lang="en-US" sz="2400" dirty="0" smtClean="0"/>
              <a:t>accountable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800" dirty="0" err="1"/>
              <a:t>Wardhani</a:t>
            </a:r>
            <a:r>
              <a:rPr lang="en-US" sz="800" dirty="0"/>
              <a:t> V, </a:t>
            </a:r>
            <a:r>
              <a:rPr lang="en-US" sz="800" dirty="0" err="1"/>
              <a:t>Utarini</a:t>
            </a:r>
            <a:r>
              <a:rPr lang="en-US" sz="800" dirty="0"/>
              <a:t> A, van </a:t>
            </a:r>
            <a:r>
              <a:rPr lang="en-US" sz="800" dirty="0" err="1"/>
              <a:t>Dijk</a:t>
            </a:r>
            <a:r>
              <a:rPr lang="en-US" sz="800" dirty="0"/>
              <a:t> JP, Post D, </a:t>
            </a:r>
            <a:r>
              <a:rPr lang="en-US" sz="800" dirty="0" err="1"/>
              <a:t>Groothoff</a:t>
            </a:r>
            <a:r>
              <a:rPr lang="en-US" sz="800" dirty="0"/>
              <a:t> JW. Determinants of quality management systems implementation in hospitals. Health policy. 2009 Mar 1;89(3):239-51.</a:t>
            </a:r>
            <a:r>
              <a:rPr lang="en-US" sz="7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800" dirty="0" err="1"/>
              <a:t>Farzadnia</a:t>
            </a:r>
            <a:r>
              <a:rPr lang="en-US" sz="800" dirty="0"/>
              <a:t> E, </a:t>
            </a:r>
            <a:r>
              <a:rPr lang="en-US" sz="800" dirty="0" err="1"/>
              <a:t>Hosseini</a:t>
            </a:r>
            <a:r>
              <a:rPr lang="en-US" sz="800" dirty="0"/>
              <a:t> Z, </a:t>
            </a:r>
            <a:r>
              <a:rPr lang="en-US" sz="800" dirty="0" err="1"/>
              <a:t>Riahi</a:t>
            </a:r>
            <a:r>
              <a:rPr lang="en-US" sz="800" dirty="0"/>
              <a:t> A. Study of hospital quality management and improvement rates in the hospitals. Journal of Humanities Insights. 2017 Mar 1;1(01):7-11.</a:t>
            </a:r>
            <a:endParaRPr lang="en-IN" sz="700" dirty="0"/>
          </a:p>
        </p:txBody>
      </p:sp>
    </p:spTree>
    <p:extLst>
      <p:ext uri="{BB962C8B-B14F-4D97-AF65-F5344CB8AC3E}">
        <p14:creationId xmlns:p14="http://schemas.microsoft.com/office/powerpoint/2010/main" xmlns="" val="1611653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COMPONENTS OF QUALITY IMPROVEMENT</a:t>
            </a:r>
            <a:endParaRPr lang="en-IN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974462614"/>
              </p:ext>
            </p:extLst>
          </p:nvPr>
        </p:nvGraphicFramePr>
        <p:xfrm>
          <a:off x="251520" y="1397000"/>
          <a:ext cx="8712968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5022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800" dirty="0" err="1"/>
              <a:t>Wardhani</a:t>
            </a:r>
            <a:r>
              <a:rPr lang="en-US" sz="800" dirty="0"/>
              <a:t> V, </a:t>
            </a:r>
            <a:r>
              <a:rPr lang="en-US" sz="800" dirty="0" err="1"/>
              <a:t>Utarini</a:t>
            </a:r>
            <a:r>
              <a:rPr lang="en-US" sz="800" dirty="0"/>
              <a:t> A, van </a:t>
            </a:r>
            <a:r>
              <a:rPr lang="en-US" sz="800" dirty="0" err="1"/>
              <a:t>Dijk</a:t>
            </a:r>
            <a:r>
              <a:rPr lang="en-US" sz="800" dirty="0"/>
              <a:t> JP, Post D, </a:t>
            </a:r>
            <a:r>
              <a:rPr lang="en-US" sz="800" dirty="0" err="1"/>
              <a:t>Groothoff</a:t>
            </a:r>
            <a:r>
              <a:rPr lang="en-US" sz="800" dirty="0"/>
              <a:t> JW. Determinants of quality management systems implementation in hospitals. Health policy. 2009 Mar 1;89(3):239-51.</a:t>
            </a:r>
            <a:r>
              <a:rPr lang="en-US" sz="7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800" dirty="0" err="1"/>
              <a:t>Farzadnia</a:t>
            </a:r>
            <a:r>
              <a:rPr lang="en-US" sz="800" dirty="0"/>
              <a:t> E, </a:t>
            </a:r>
            <a:r>
              <a:rPr lang="en-US" sz="800" dirty="0" err="1"/>
              <a:t>Hosseini</a:t>
            </a:r>
            <a:r>
              <a:rPr lang="en-US" sz="800" dirty="0"/>
              <a:t> Z, </a:t>
            </a:r>
            <a:r>
              <a:rPr lang="en-US" sz="800" dirty="0" err="1"/>
              <a:t>Riahi</a:t>
            </a:r>
            <a:r>
              <a:rPr lang="en-US" sz="800" dirty="0"/>
              <a:t> A. Study of hospital quality management and improvement rates in the hospitals. Journal of Humanities Insights. 2017 Mar 1;1(01):7-11.</a:t>
            </a:r>
            <a:endParaRPr lang="en-IN" sz="700" dirty="0"/>
          </a:p>
        </p:txBody>
      </p:sp>
    </p:spTree>
    <p:extLst>
      <p:ext uri="{BB962C8B-B14F-4D97-AF65-F5344CB8AC3E}">
        <p14:creationId xmlns:p14="http://schemas.microsoft.com/office/powerpoint/2010/main" xmlns="" val="142389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QUALITY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Take the entire organization, patient, staff and its activities into </a:t>
            </a:r>
            <a:r>
              <a:rPr lang="en-US" dirty="0" smtClean="0"/>
              <a:t>consideration.</a:t>
            </a:r>
          </a:p>
          <a:p>
            <a:r>
              <a:rPr lang="en-US" dirty="0"/>
              <a:t>Quantum output to meet pre- determined standard/ objective</a:t>
            </a:r>
            <a:r>
              <a:rPr lang="en-US" dirty="0" smtClean="0"/>
              <a:t>.</a:t>
            </a:r>
          </a:p>
          <a:p>
            <a:r>
              <a:rPr lang="en-US" dirty="0"/>
              <a:t>Manage step by step i.e. Planning, Organizing, Controlling, Provisioning, Staffing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Determination f overall goals and priorities and application of education training programs among workers.</a:t>
            </a:r>
          </a:p>
          <a:p>
            <a:r>
              <a:rPr lang="en-US" dirty="0" smtClean="0"/>
              <a:t>Implementation of standardized procedures and elimination of minute problems.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9809" y="64102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800" dirty="0"/>
              <a:t>Al-</a:t>
            </a:r>
            <a:r>
              <a:rPr lang="en-US" sz="800" dirty="0" err="1"/>
              <a:t>Shdaifat</a:t>
            </a:r>
            <a:r>
              <a:rPr lang="en-US" sz="800" dirty="0"/>
              <a:t> EA. Implementation of total quality management in hospitals. Journal of </a:t>
            </a:r>
            <a:r>
              <a:rPr lang="en-US" sz="800" dirty="0" err="1"/>
              <a:t>Taibah</a:t>
            </a:r>
            <a:r>
              <a:rPr lang="en-US" sz="800" dirty="0"/>
              <a:t> University Medical Sciences. 2015 Dec 1;10(4):461-6</a:t>
            </a:r>
            <a:r>
              <a:rPr lang="en-US" sz="800" dirty="0" smtClean="0"/>
              <a:t>.</a:t>
            </a:r>
            <a:r>
              <a:rPr lang="en-US" sz="7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800" dirty="0" err="1"/>
              <a:t>Mosadeghrad</a:t>
            </a:r>
            <a:r>
              <a:rPr lang="en-US" sz="800" dirty="0"/>
              <a:t> AM. Essentials of total quality management: a meta-analysis. International journal of health care quality assurance. 2014 Jul 8</a:t>
            </a:r>
            <a:r>
              <a:rPr lang="en-US" sz="800" dirty="0" smtClean="0"/>
              <a:t>..</a:t>
            </a:r>
          </a:p>
          <a:p>
            <a:pPr marL="342900" indent="-342900">
              <a:buAutoNum type="arabicPeriod"/>
            </a:pPr>
            <a:r>
              <a:rPr lang="en-IN" sz="800" dirty="0" err="1"/>
              <a:t>Vituri</a:t>
            </a:r>
            <a:r>
              <a:rPr lang="en-IN" sz="800" dirty="0"/>
              <a:t> DW, </a:t>
            </a:r>
            <a:r>
              <a:rPr lang="en-IN" sz="800" dirty="0" err="1"/>
              <a:t>Évora</a:t>
            </a:r>
            <a:r>
              <a:rPr lang="en-IN" sz="800" dirty="0"/>
              <a:t> YD. Total Quality Management and hospital nursing: an integrative literature review. </a:t>
            </a:r>
            <a:r>
              <a:rPr lang="en-IN" sz="800" dirty="0" err="1"/>
              <a:t>Revista</a:t>
            </a:r>
            <a:r>
              <a:rPr lang="en-IN" sz="800" dirty="0"/>
              <a:t> </a:t>
            </a:r>
            <a:r>
              <a:rPr lang="en-IN" sz="800" dirty="0" err="1"/>
              <a:t>Brasileira</a:t>
            </a:r>
            <a:r>
              <a:rPr lang="en-IN" sz="800" dirty="0"/>
              <a:t> de </a:t>
            </a:r>
            <a:r>
              <a:rPr lang="en-IN" sz="800" dirty="0" err="1"/>
              <a:t>Enfermagem</a:t>
            </a:r>
            <a:r>
              <a:rPr lang="en-IN" sz="800" dirty="0"/>
              <a:t>. 2015 Sep;68:945-52.</a:t>
            </a:r>
            <a:endParaRPr lang="en-IN" sz="700" dirty="0"/>
          </a:p>
        </p:txBody>
      </p:sp>
    </p:spTree>
    <p:extLst>
      <p:ext uri="{BB962C8B-B14F-4D97-AF65-F5344CB8AC3E}">
        <p14:creationId xmlns:p14="http://schemas.microsoft.com/office/powerpoint/2010/main" xmlns="" val="1954648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ASPECTS OF TQM</a:t>
            </a:r>
            <a:endParaRPr lang="en-IN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781128"/>
          </a:xfrm>
        </p:spPr>
        <p:txBody>
          <a:bodyPr>
            <a:normAutofit/>
          </a:bodyPr>
          <a:lstStyle/>
          <a:p>
            <a:r>
              <a:rPr lang="en-IN" dirty="0" smtClean="0"/>
              <a:t>The four P’s of the total quality management include:</a:t>
            </a:r>
          </a:p>
          <a:p>
            <a:pPr lvl="4">
              <a:buFont typeface="Wingdings" pitchFamily="2" charset="2"/>
              <a:buChar char="ü"/>
            </a:pPr>
            <a:r>
              <a:rPr lang="en-IN" sz="3200" dirty="0" smtClean="0"/>
              <a:t>PEOPLE’S </a:t>
            </a:r>
          </a:p>
          <a:p>
            <a:pPr lvl="4">
              <a:buFont typeface="Wingdings" pitchFamily="2" charset="2"/>
              <a:buChar char="ü"/>
            </a:pPr>
            <a:r>
              <a:rPr lang="en-IN" sz="3200" dirty="0" smtClean="0"/>
              <a:t>PROCESS Commitment improvement</a:t>
            </a:r>
          </a:p>
          <a:p>
            <a:pPr lvl="4">
              <a:buFont typeface="Wingdings" pitchFamily="2" charset="2"/>
              <a:buChar char="ü"/>
            </a:pPr>
            <a:r>
              <a:rPr lang="en-IN" sz="3200" dirty="0" smtClean="0"/>
              <a:t>PATIENT’S Needs </a:t>
            </a:r>
          </a:p>
          <a:p>
            <a:pPr lvl="4">
              <a:buFont typeface="Wingdings" pitchFamily="2" charset="2"/>
              <a:buChar char="ü"/>
            </a:pPr>
            <a:r>
              <a:rPr lang="en-IN" sz="3200" dirty="0" smtClean="0"/>
              <a:t>PRODUCT Satisfaction in time</a:t>
            </a:r>
            <a:endParaRPr lang="en-IN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-9809" y="64102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800" dirty="0"/>
              <a:t>Al-</a:t>
            </a:r>
            <a:r>
              <a:rPr lang="en-US" sz="800" dirty="0" err="1"/>
              <a:t>Shdaifat</a:t>
            </a:r>
            <a:r>
              <a:rPr lang="en-US" sz="800" dirty="0"/>
              <a:t> EA. Implementation of total quality management in hospitals. Journal of </a:t>
            </a:r>
            <a:r>
              <a:rPr lang="en-US" sz="800" dirty="0" err="1"/>
              <a:t>Taibah</a:t>
            </a:r>
            <a:r>
              <a:rPr lang="en-US" sz="800" dirty="0"/>
              <a:t> University Medical Sciences. 2015 Dec 1;10(4):461-6</a:t>
            </a:r>
            <a:r>
              <a:rPr lang="en-US" sz="800" dirty="0" smtClean="0"/>
              <a:t>.</a:t>
            </a:r>
            <a:r>
              <a:rPr lang="en-US" sz="7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800" dirty="0" err="1"/>
              <a:t>Mosadeghrad</a:t>
            </a:r>
            <a:r>
              <a:rPr lang="en-US" sz="800" dirty="0"/>
              <a:t> AM. Essentials of total quality management: a meta-analysis. International journal of health care quality assurance. 2014 Jul 8</a:t>
            </a:r>
            <a:r>
              <a:rPr lang="en-US" sz="800" dirty="0" smtClean="0"/>
              <a:t>..</a:t>
            </a:r>
          </a:p>
          <a:p>
            <a:pPr marL="342900" indent="-342900">
              <a:buAutoNum type="arabicPeriod"/>
            </a:pPr>
            <a:r>
              <a:rPr lang="en-IN" sz="800" dirty="0" err="1"/>
              <a:t>Vituri</a:t>
            </a:r>
            <a:r>
              <a:rPr lang="en-IN" sz="800" dirty="0"/>
              <a:t> DW, </a:t>
            </a:r>
            <a:r>
              <a:rPr lang="en-IN" sz="800" dirty="0" err="1"/>
              <a:t>Évora</a:t>
            </a:r>
            <a:r>
              <a:rPr lang="en-IN" sz="800" dirty="0"/>
              <a:t> YD. Total Quality Management and hospital nursing: an integrative literature review. </a:t>
            </a:r>
            <a:r>
              <a:rPr lang="en-IN" sz="800" dirty="0" err="1"/>
              <a:t>Revista</a:t>
            </a:r>
            <a:r>
              <a:rPr lang="en-IN" sz="800" dirty="0"/>
              <a:t> </a:t>
            </a:r>
            <a:r>
              <a:rPr lang="en-IN" sz="800" dirty="0" err="1"/>
              <a:t>Brasileira</a:t>
            </a:r>
            <a:r>
              <a:rPr lang="en-IN" sz="800" dirty="0"/>
              <a:t> de </a:t>
            </a:r>
            <a:r>
              <a:rPr lang="en-IN" sz="800" dirty="0" err="1"/>
              <a:t>Enfermagem</a:t>
            </a:r>
            <a:r>
              <a:rPr lang="en-IN" sz="800" dirty="0"/>
              <a:t>. 2015 Sep;68:945-52.</a:t>
            </a:r>
            <a:endParaRPr lang="en-IN" sz="700" dirty="0"/>
          </a:p>
        </p:txBody>
      </p:sp>
    </p:spTree>
    <p:extLst>
      <p:ext uri="{BB962C8B-B14F-4D97-AF65-F5344CB8AC3E}">
        <p14:creationId xmlns:p14="http://schemas.microsoft.com/office/powerpoint/2010/main" xmlns="" val="344473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IN" b="1" dirty="0"/>
              <a:t>Commitment towards projects</a:t>
            </a:r>
          </a:p>
          <a:p>
            <a:pPr lvl="0"/>
            <a:r>
              <a:rPr lang="en-IN" b="1" dirty="0"/>
              <a:t>Organization and structure </a:t>
            </a:r>
          </a:p>
          <a:p>
            <a:pPr lvl="0"/>
            <a:r>
              <a:rPr lang="en-IN" b="1" dirty="0"/>
              <a:t>Normal financial control activities</a:t>
            </a:r>
          </a:p>
          <a:p>
            <a:pPr lvl="0"/>
            <a:r>
              <a:rPr lang="en-IN" b="1" dirty="0"/>
              <a:t>Supplier relationship</a:t>
            </a:r>
          </a:p>
          <a:p>
            <a:pPr lvl="0"/>
            <a:r>
              <a:rPr lang="en-IN" b="1" dirty="0"/>
              <a:t>Training, education and safety measures</a:t>
            </a:r>
          </a:p>
          <a:p>
            <a:pPr lvl="0"/>
            <a:r>
              <a:rPr lang="en-IN" b="1" dirty="0"/>
              <a:t>Customer relationships</a:t>
            </a:r>
          </a:p>
          <a:p>
            <a:pPr lvl="0"/>
            <a:r>
              <a:rPr lang="en-IN" b="1" dirty="0"/>
              <a:t>Communications networking</a:t>
            </a:r>
          </a:p>
          <a:p>
            <a:pPr lvl="0"/>
            <a:r>
              <a:rPr lang="en-IN" b="1" dirty="0"/>
              <a:t>Teamwork encouragement</a:t>
            </a:r>
          </a:p>
          <a:p>
            <a:pPr lvl="0"/>
            <a:r>
              <a:rPr lang="en-IN" b="1" dirty="0"/>
              <a:t>Certification level like ISO</a:t>
            </a:r>
          </a:p>
          <a:p>
            <a:pPr lvl="0"/>
            <a:r>
              <a:rPr lang="en-IN" b="1" dirty="0"/>
              <a:t>Measurement of functions</a:t>
            </a:r>
          </a:p>
          <a:p>
            <a:pPr lvl="0"/>
            <a:r>
              <a:rPr lang="en-IN" b="1" dirty="0"/>
              <a:t>Natural use of tools, techniques and </a:t>
            </a:r>
            <a:r>
              <a:rPr lang="en-IN" b="1" dirty="0" smtClean="0"/>
              <a:t>skills</a:t>
            </a:r>
            <a:endParaRPr lang="en-IN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OF TQM</a:t>
            </a:r>
            <a:endParaRPr lang="en-IN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9809" y="64102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800" dirty="0"/>
              <a:t>Al-</a:t>
            </a:r>
            <a:r>
              <a:rPr lang="en-US" sz="800" dirty="0" err="1"/>
              <a:t>Shdaifat</a:t>
            </a:r>
            <a:r>
              <a:rPr lang="en-US" sz="800" dirty="0"/>
              <a:t> EA. Implementation of total quality management in hospitals. Journal of </a:t>
            </a:r>
            <a:r>
              <a:rPr lang="en-US" sz="800" dirty="0" err="1"/>
              <a:t>Taibah</a:t>
            </a:r>
            <a:r>
              <a:rPr lang="en-US" sz="800" dirty="0"/>
              <a:t> University Medical Sciences. 2015 Dec 1;10(4):461-6</a:t>
            </a:r>
            <a:r>
              <a:rPr lang="en-US" sz="800" dirty="0" smtClean="0"/>
              <a:t>.</a:t>
            </a:r>
            <a:r>
              <a:rPr lang="en-US" sz="7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800" dirty="0" err="1"/>
              <a:t>Mosadeghrad</a:t>
            </a:r>
            <a:r>
              <a:rPr lang="en-US" sz="800" dirty="0"/>
              <a:t> AM. Essentials of total quality management: a meta-analysis. International journal of health care quality assurance. 2014 Jul 8</a:t>
            </a:r>
            <a:r>
              <a:rPr lang="en-US" sz="800" dirty="0" smtClean="0"/>
              <a:t>..</a:t>
            </a:r>
          </a:p>
          <a:p>
            <a:pPr marL="342900" indent="-342900">
              <a:buAutoNum type="arabicPeriod"/>
            </a:pPr>
            <a:r>
              <a:rPr lang="en-IN" sz="800" dirty="0" err="1"/>
              <a:t>Vituri</a:t>
            </a:r>
            <a:r>
              <a:rPr lang="en-IN" sz="800" dirty="0"/>
              <a:t> DW, </a:t>
            </a:r>
            <a:r>
              <a:rPr lang="en-IN" sz="800" dirty="0" err="1"/>
              <a:t>Évora</a:t>
            </a:r>
            <a:r>
              <a:rPr lang="en-IN" sz="800" dirty="0"/>
              <a:t> YD. Total Quality Management and hospital nursing: an integrative literature review. </a:t>
            </a:r>
            <a:r>
              <a:rPr lang="en-IN" sz="800" dirty="0" err="1"/>
              <a:t>Revista</a:t>
            </a:r>
            <a:r>
              <a:rPr lang="en-IN" sz="800" dirty="0"/>
              <a:t> </a:t>
            </a:r>
            <a:r>
              <a:rPr lang="en-IN" sz="800" dirty="0" err="1"/>
              <a:t>Brasileira</a:t>
            </a:r>
            <a:r>
              <a:rPr lang="en-IN" sz="800" dirty="0"/>
              <a:t> de </a:t>
            </a:r>
            <a:r>
              <a:rPr lang="en-IN" sz="800" dirty="0" err="1"/>
              <a:t>Enfermagem</a:t>
            </a:r>
            <a:r>
              <a:rPr lang="en-IN" sz="800" dirty="0"/>
              <a:t>. 2015 Sep;68:945-52.</a:t>
            </a:r>
            <a:endParaRPr lang="en-IN" sz="700" dirty="0"/>
          </a:p>
        </p:txBody>
      </p:sp>
    </p:spTree>
    <p:extLst>
      <p:ext uri="{BB962C8B-B14F-4D97-AF65-F5344CB8AC3E}">
        <p14:creationId xmlns:p14="http://schemas.microsoft.com/office/powerpoint/2010/main" xmlns="" val="71722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IN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The system of quality assurance is developed for up taking the management of resources and reassurance of quality controls in the field of hospital requirements.</a:t>
            </a:r>
          </a:p>
          <a:p>
            <a:r>
              <a:rPr lang="en-IN" dirty="0" smtClean="0"/>
              <a:t>It is a necessary part of the system to critically check and assure the quality of the products, services, management strategies and various other resources for their healthy and appropriate functioning.</a:t>
            </a:r>
          </a:p>
          <a:p>
            <a:r>
              <a:rPr lang="en-IN" dirty="0" smtClean="0"/>
              <a:t>Quality assurance is a procedure which helps identify the need for improvement in sectors involved and also helps to gather information about the present working current scenario.</a:t>
            </a:r>
          </a:p>
          <a:p>
            <a:r>
              <a:rPr lang="en-IN" dirty="0" smtClean="0"/>
              <a:t>Quality assurance has been a major concern in the field of improvement and inspections referred to healthcare delivery systems in India and worldwide. 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096209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050" dirty="0" smtClean="0"/>
              <a:t>Wolff </a:t>
            </a:r>
            <a:r>
              <a:rPr lang="en-US" sz="1050" dirty="0"/>
              <a:t>AM. A review of methods used for medical quality assurance in hospitals: advantages and disadvantages. Journal of Quality in Clinical Practice. 1994 Jun 1;14(2):85-97</a:t>
            </a:r>
            <a:r>
              <a:rPr lang="en-US" sz="105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1050" dirty="0"/>
              <a:t>Graham NO. QUALITY ASSURANCE IN HOSPITALS-STRATEGIES FOR ASSESSMENT AND IMPLEMENTATION. The Journal for Healthcare Quality (JHQ). 1982 Apr 1;4(2):14.</a:t>
            </a:r>
            <a:endParaRPr lang="en-IN" sz="1050" dirty="0"/>
          </a:p>
        </p:txBody>
      </p:sp>
    </p:spTree>
    <p:extLst>
      <p:ext uri="{BB962C8B-B14F-4D97-AF65-F5344CB8AC3E}">
        <p14:creationId xmlns:p14="http://schemas.microsoft.com/office/powerpoint/2010/main" xmlns="" val="3651496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DIAMOND</a:t>
            </a:r>
            <a:endParaRPr lang="en-IN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853136"/>
          </a:xfrm>
        </p:spPr>
        <p:txBody>
          <a:bodyPr>
            <a:normAutofit/>
          </a:bodyPr>
          <a:lstStyle/>
          <a:p>
            <a:r>
              <a:rPr lang="en-IN" dirty="0" smtClean="0"/>
              <a:t>Quality diamond standards are referred to those which constitute the four elements of the quality services like :</a:t>
            </a:r>
          </a:p>
          <a:p>
            <a:pPr lvl="3">
              <a:buFont typeface="Wingdings" pitchFamily="2" charset="2"/>
              <a:buChar char="v"/>
            </a:pPr>
            <a:r>
              <a:rPr lang="en-IN" sz="3200" dirty="0" smtClean="0"/>
              <a:t> customer satisfaction</a:t>
            </a:r>
          </a:p>
          <a:p>
            <a:pPr lvl="3">
              <a:buFont typeface="Wingdings" pitchFamily="2" charset="2"/>
              <a:buChar char="v"/>
            </a:pPr>
            <a:r>
              <a:rPr lang="en-IN" sz="3200" dirty="0"/>
              <a:t> </a:t>
            </a:r>
            <a:r>
              <a:rPr lang="en-IN" sz="3200" dirty="0" smtClean="0"/>
              <a:t>continuity of excellent services</a:t>
            </a:r>
          </a:p>
          <a:p>
            <a:pPr lvl="3">
              <a:buFont typeface="Wingdings" pitchFamily="2" charset="2"/>
              <a:buChar char="v"/>
            </a:pPr>
            <a:r>
              <a:rPr lang="en-IN" sz="3200" dirty="0"/>
              <a:t> </a:t>
            </a:r>
            <a:r>
              <a:rPr lang="en-IN" sz="3200" dirty="0" smtClean="0"/>
              <a:t>commitment in improvement of staff quality</a:t>
            </a:r>
          </a:p>
          <a:p>
            <a:pPr lvl="3">
              <a:buFont typeface="Wingdings" pitchFamily="2" charset="2"/>
              <a:buChar char="v"/>
            </a:pPr>
            <a:r>
              <a:rPr lang="en-IN" sz="3200" dirty="0"/>
              <a:t> </a:t>
            </a:r>
            <a:r>
              <a:rPr lang="en-IN" sz="3200" dirty="0" smtClean="0"/>
              <a:t>expectations of patients and staff </a:t>
            </a:r>
            <a:endParaRPr lang="en-IN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-9809" y="64102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800" dirty="0"/>
              <a:t>Al-</a:t>
            </a:r>
            <a:r>
              <a:rPr lang="en-US" sz="800" dirty="0" err="1"/>
              <a:t>Shdaifat</a:t>
            </a:r>
            <a:r>
              <a:rPr lang="en-US" sz="800" dirty="0"/>
              <a:t> EA. Implementation of total quality management in hospitals. Journal of </a:t>
            </a:r>
            <a:r>
              <a:rPr lang="en-US" sz="800" dirty="0" err="1"/>
              <a:t>Taibah</a:t>
            </a:r>
            <a:r>
              <a:rPr lang="en-US" sz="800" dirty="0"/>
              <a:t> University Medical Sciences. 2015 Dec 1;10(4):461-6</a:t>
            </a:r>
            <a:r>
              <a:rPr lang="en-US" sz="800" dirty="0" smtClean="0"/>
              <a:t>.</a:t>
            </a:r>
            <a:r>
              <a:rPr lang="en-US" sz="7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800" dirty="0" err="1"/>
              <a:t>Mosadeghrad</a:t>
            </a:r>
            <a:r>
              <a:rPr lang="en-US" sz="800" dirty="0"/>
              <a:t> AM. Essentials of total quality management: a meta-analysis. International journal of health care quality assurance. 2014 Jul 8</a:t>
            </a:r>
            <a:r>
              <a:rPr lang="en-US" sz="800" dirty="0" smtClean="0"/>
              <a:t>..</a:t>
            </a:r>
          </a:p>
          <a:p>
            <a:pPr marL="342900" indent="-342900">
              <a:buAutoNum type="arabicPeriod"/>
            </a:pPr>
            <a:r>
              <a:rPr lang="en-IN" sz="800" dirty="0" err="1"/>
              <a:t>Vituri</a:t>
            </a:r>
            <a:r>
              <a:rPr lang="en-IN" sz="800" dirty="0"/>
              <a:t> DW, </a:t>
            </a:r>
            <a:r>
              <a:rPr lang="en-IN" sz="800" dirty="0" err="1"/>
              <a:t>Évora</a:t>
            </a:r>
            <a:r>
              <a:rPr lang="en-IN" sz="800" dirty="0"/>
              <a:t> YD. Total Quality Management and hospital nursing: an integrative literature review. </a:t>
            </a:r>
            <a:r>
              <a:rPr lang="en-IN" sz="800" dirty="0" err="1"/>
              <a:t>Revista</a:t>
            </a:r>
            <a:r>
              <a:rPr lang="en-IN" sz="800" dirty="0"/>
              <a:t> </a:t>
            </a:r>
            <a:r>
              <a:rPr lang="en-IN" sz="800" dirty="0" err="1"/>
              <a:t>Brasileira</a:t>
            </a:r>
            <a:r>
              <a:rPr lang="en-IN" sz="800" dirty="0"/>
              <a:t> de </a:t>
            </a:r>
            <a:r>
              <a:rPr lang="en-IN" sz="800" dirty="0" err="1"/>
              <a:t>Enfermagem</a:t>
            </a:r>
            <a:r>
              <a:rPr lang="en-IN" sz="800" dirty="0"/>
              <a:t>. 2015 Sep;68:945-52.</a:t>
            </a:r>
            <a:endParaRPr lang="en-IN" sz="700" dirty="0"/>
          </a:p>
        </p:txBody>
      </p:sp>
    </p:spTree>
    <p:extLst>
      <p:ext uri="{BB962C8B-B14F-4D97-AF65-F5344CB8AC3E}">
        <p14:creationId xmlns:p14="http://schemas.microsoft.com/office/powerpoint/2010/main" xmlns="" val="366696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 </a:t>
            </a:r>
            <a:endParaRPr lang="en-IN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16832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Wolff </a:t>
            </a:r>
            <a:r>
              <a:rPr lang="en-US" dirty="0"/>
              <a:t>AM. A review of methods used for medical quality assurance in hospitals: advantages and disadvantages. Journal of Quality in Clinical Practice. 1994 Jun 1;14(2):85-97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/>
              <a:t>Graham NO. QUALITY ASSURANCE IN HOSPITALS-STRATEGIES FOR ASSESSMENT AND IMPLEMENTATION. The Journal for Healthcare Quality (JHQ). 1982 Apr 1;4(2):14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err="1"/>
              <a:t>Wardhani</a:t>
            </a:r>
            <a:r>
              <a:rPr lang="en-US" dirty="0"/>
              <a:t> V, </a:t>
            </a:r>
            <a:r>
              <a:rPr lang="en-US" dirty="0" err="1"/>
              <a:t>Utarini</a:t>
            </a:r>
            <a:r>
              <a:rPr lang="en-US" dirty="0"/>
              <a:t> A, van </a:t>
            </a:r>
            <a:r>
              <a:rPr lang="en-US" dirty="0" err="1"/>
              <a:t>Dijk</a:t>
            </a:r>
            <a:r>
              <a:rPr lang="en-US" dirty="0"/>
              <a:t> JP, Post D, </a:t>
            </a:r>
            <a:r>
              <a:rPr lang="en-US" dirty="0" err="1"/>
              <a:t>Groothoff</a:t>
            </a:r>
            <a:r>
              <a:rPr lang="en-US" dirty="0"/>
              <a:t> JW. Determinants of quality management systems implementation in hospitals. Health policy. 2009 Mar 1;89(3):239-51.</a:t>
            </a:r>
            <a:r>
              <a:rPr lang="en-US" sz="900" dirty="0"/>
              <a:t>.</a:t>
            </a:r>
          </a:p>
          <a:p>
            <a:pPr marL="342900" indent="-342900">
              <a:buAutoNum type="arabicPeriod"/>
            </a:pPr>
            <a:r>
              <a:rPr lang="en-US" dirty="0" err="1"/>
              <a:t>Farzadnia</a:t>
            </a:r>
            <a:r>
              <a:rPr lang="en-US" dirty="0"/>
              <a:t> E, </a:t>
            </a:r>
            <a:r>
              <a:rPr lang="en-US" dirty="0" err="1"/>
              <a:t>Hosseini</a:t>
            </a:r>
            <a:r>
              <a:rPr lang="en-US" dirty="0"/>
              <a:t> Z, </a:t>
            </a:r>
            <a:r>
              <a:rPr lang="en-US" dirty="0" err="1"/>
              <a:t>Riahi</a:t>
            </a:r>
            <a:r>
              <a:rPr lang="en-US" dirty="0"/>
              <a:t> A. Study of hospital quality management and improvement rates in the hospitals. Journal of Humanities Insights. 2017 Mar 1;1(01):</a:t>
            </a:r>
            <a:r>
              <a:rPr lang="en-US" dirty="0" smtClean="0"/>
              <a:t>7-11</a:t>
            </a:r>
          </a:p>
          <a:p>
            <a:pPr marL="342900" indent="-342900">
              <a:buAutoNum type="arabicPeriod"/>
            </a:pPr>
            <a:r>
              <a:rPr lang="en-US" dirty="0"/>
              <a:t>Al-</a:t>
            </a:r>
            <a:r>
              <a:rPr lang="en-US" dirty="0" err="1"/>
              <a:t>Shdaifat</a:t>
            </a:r>
            <a:r>
              <a:rPr lang="en-US" dirty="0"/>
              <a:t> EA. Implementation of total quality management in hospitals. Journal of </a:t>
            </a:r>
            <a:r>
              <a:rPr lang="en-US" dirty="0" err="1"/>
              <a:t>Taibah</a:t>
            </a:r>
            <a:r>
              <a:rPr lang="en-US" dirty="0"/>
              <a:t> University Medical Sciences. 2015 Dec 1;10(4):461-6.</a:t>
            </a:r>
            <a:r>
              <a:rPr lang="en-US" sz="900" dirty="0"/>
              <a:t>.</a:t>
            </a:r>
          </a:p>
          <a:p>
            <a:pPr marL="342900" indent="-342900">
              <a:buAutoNum type="arabicPeriod"/>
            </a:pPr>
            <a:r>
              <a:rPr lang="en-US" dirty="0" err="1"/>
              <a:t>Mosadeghrad</a:t>
            </a:r>
            <a:r>
              <a:rPr lang="en-US" dirty="0"/>
              <a:t> AM. Essentials of total quality management: a meta-analysis. International journal of health care quality assurance. 2014 Jul 8..</a:t>
            </a:r>
          </a:p>
          <a:p>
            <a:pPr marL="342900" indent="-342900">
              <a:buAutoNum type="arabicPeriod"/>
            </a:pPr>
            <a:r>
              <a:rPr lang="en-IN" dirty="0" err="1"/>
              <a:t>Vituri</a:t>
            </a:r>
            <a:r>
              <a:rPr lang="en-IN" dirty="0"/>
              <a:t> DW, </a:t>
            </a:r>
            <a:r>
              <a:rPr lang="en-IN" dirty="0" err="1"/>
              <a:t>Évora</a:t>
            </a:r>
            <a:r>
              <a:rPr lang="en-IN" dirty="0"/>
              <a:t> YD. Total Quality Management and hospital nursing: an integrative literature review. </a:t>
            </a:r>
            <a:r>
              <a:rPr lang="en-IN" dirty="0" err="1"/>
              <a:t>Revista</a:t>
            </a:r>
            <a:r>
              <a:rPr lang="en-IN" dirty="0"/>
              <a:t> </a:t>
            </a:r>
            <a:r>
              <a:rPr lang="en-IN" dirty="0" err="1"/>
              <a:t>Brasileira</a:t>
            </a:r>
            <a:r>
              <a:rPr lang="en-IN" dirty="0"/>
              <a:t> de </a:t>
            </a:r>
            <a:r>
              <a:rPr lang="en-IN" dirty="0" err="1"/>
              <a:t>Enfermagem</a:t>
            </a:r>
            <a:r>
              <a:rPr lang="en-IN" dirty="0"/>
              <a:t>. 2015 Sep;68:945-52</a:t>
            </a:r>
            <a:r>
              <a:rPr lang="en-IN" dirty="0" smtClean="0"/>
              <a:t>.</a:t>
            </a:r>
            <a:endParaRPr lang="en-IN" sz="900" dirty="0"/>
          </a:p>
        </p:txBody>
      </p:sp>
    </p:spTree>
    <p:extLst>
      <p:ext uri="{BB962C8B-B14F-4D97-AF65-F5344CB8AC3E}">
        <p14:creationId xmlns:p14="http://schemas.microsoft.com/office/powerpoint/2010/main" xmlns="" val="1019235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QUALITY ?</a:t>
            </a:r>
            <a:endParaRPr lang="en-IN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4030348770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28327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QUALITY IMPORTANT ?</a:t>
            </a:r>
            <a:endParaRPr lang="en-IN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008821793"/>
              </p:ext>
            </p:extLst>
          </p:nvPr>
        </p:nvGraphicFramePr>
        <p:xfrm>
          <a:off x="179512" y="1268760"/>
          <a:ext cx="878497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700" dirty="0" smtClean="0"/>
              <a:t>Wolff </a:t>
            </a:r>
            <a:r>
              <a:rPr lang="en-US" sz="700" dirty="0"/>
              <a:t>AM. A review of methods used for medical quality assurance in hospitals: advantages and disadvantages. Journal of Quality in Clinical Practice. 1994 Jun 1;14(2):85-97</a:t>
            </a:r>
            <a:r>
              <a:rPr lang="en-US" sz="7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700" dirty="0"/>
              <a:t>Graham NO. QUALITY ASSURANCE IN HOSPITALS-STRATEGIES FOR ASSESSMENT AND IMPLEMENTATION. The Journal for Healthcare Quality (JHQ). 1982 Apr 1;4(2):14.</a:t>
            </a:r>
            <a:endParaRPr lang="en-IN" sz="700" dirty="0"/>
          </a:p>
        </p:txBody>
      </p:sp>
    </p:spTree>
    <p:extLst>
      <p:ext uri="{BB962C8B-B14F-4D97-AF65-F5344CB8AC3E}">
        <p14:creationId xmlns:p14="http://schemas.microsoft.com/office/powerpoint/2010/main" xmlns="" val="1797166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DIMENSIONS OF QUALITY</a:t>
            </a:r>
            <a:endParaRPr lang="en-IN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/>
          </a:bodyPr>
          <a:lstStyle/>
          <a:p>
            <a:r>
              <a:rPr lang="en-IN" sz="2000" dirty="0" smtClean="0"/>
              <a:t>According to the </a:t>
            </a:r>
            <a:r>
              <a:rPr lang="en-US" sz="2000" dirty="0"/>
              <a:t>Joint commission on Accreditation of Health care </a:t>
            </a:r>
            <a:r>
              <a:rPr lang="en-US" sz="2000" dirty="0" smtClean="0"/>
              <a:t>organizations </a:t>
            </a:r>
            <a:r>
              <a:rPr lang="en-US" sz="2000" dirty="0"/>
              <a:t>(JCAHO</a:t>
            </a:r>
            <a:r>
              <a:rPr lang="en-US" sz="2000" dirty="0" smtClean="0"/>
              <a:t>), there are few criterions which are considered as the most important dimensions of quality described below:</a:t>
            </a:r>
            <a:endParaRPr lang="en-US" dirty="0" smtClean="0"/>
          </a:p>
          <a:p>
            <a:pPr lvl="3">
              <a:buFont typeface="Wingdings" pitchFamily="2" charset="2"/>
              <a:buChar char="ü"/>
            </a:pPr>
            <a:r>
              <a:rPr lang="en-US" sz="2400" b="1" dirty="0" smtClean="0"/>
              <a:t>Safety of patients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b="1" dirty="0" smtClean="0"/>
              <a:t>Effectiveness of treatment regimes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b="1" dirty="0" smtClean="0"/>
              <a:t>Efficiency of equipment and methods used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b="1" dirty="0" smtClean="0"/>
              <a:t>Timeliness of the treatment regime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b="1" dirty="0" smtClean="0"/>
              <a:t>Efficacy of the team of professionals involved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b="1" dirty="0" smtClean="0"/>
              <a:t>Respect and caring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b="1" dirty="0" smtClean="0"/>
              <a:t>Continually available services and resources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b="1" dirty="0" smtClean="0"/>
              <a:t>Appropriateness of the various regimes rendered within a hospital based setting.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700" dirty="0" smtClean="0"/>
              <a:t>Wolff </a:t>
            </a:r>
            <a:r>
              <a:rPr lang="en-US" sz="700" dirty="0"/>
              <a:t>AM. A review of methods used for medical quality assurance in hospitals: advantages and disadvantages. Journal of Quality in Clinical Practice. 1994 Jun 1;14(2):85-97</a:t>
            </a:r>
            <a:r>
              <a:rPr lang="en-US" sz="7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700" dirty="0"/>
              <a:t>Graham NO. QUALITY ASSURANCE IN HOSPITALS-STRATEGIES FOR ASSESSMENT AND IMPLEMENTATION. The Journal for Healthcare Quality (JHQ). 1982 Apr 1;4(2):14.</a:t>
            </a:r>
            <a:endParaRPr lang="en-IN" sz="700" dirty="0"/>
          </a:p>
        </p:txBody>
      </p:sp>
    </p:spTree>
    <p:extLst>
      <p:ext uri="{BB962C8B-B14F-4D97-AF65-F5344CB8AC3E}">
        <p14:creationId xmlns:p14="http://schemas.microsoft.com/office/powerpoint/2010/main" xmlns="" val="1197826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OF QUALITY</a:t>
            </a:r>
            <a:endParaRPr lang="en-IN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4284924973"/>
              </p:ext>
            </p:extLst>
          </p:nvPr>
        </p:nvGraphicFramePr>
        <p:xfrm>
          <a:off x="251520" y="1412776"/>
          <a:ext cx="871296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700" dirty="0" smtClean="0"/>
              <a:t>Wolff </a:t>
            </a:r>
            <a:r>
              <a:rPr lang="en-US" sz="700" dirty="0"/>
              <a:t>AM. A review of methods used for medical quality assurance in hospitals: advantages and disadvantages. Journal of Quality in Clinical Practice. 1994 Jun 1;14(2):85-97</a:t>
            </a:r>
            <a:r>
              <a:rPr lang="en-US" sz="7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700" dirty="0"/>
              <a:t>Graham NO. QUALITY ASSURANCE IN HOSPITALS-STRATEGIES FOR ASSESSMENT AND IMPLEMENTATION. The Journal for Healthcare Quality (JHQ). 1982 Apr 1;4(2):14.</a:t>
            </a:r>
            <a:endParaRPr lang="en-IN" sz="700" dirty="0"/>
          </a:p>
        </p:txBody>
      </p:sp>
    </p:spTree>
    <p:extLst>
      <p:ext uri="{BB962C8B-B14F-4D97-AF65-F5344CB8AC3E}">
        <p14:creationId xmlns:p14="http://schemas.microsoft.com/office/powerpoint/2010/main" xmlns="" val="2652981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REQUIREMENTS FOR QUALITY</a:t>
            </a:r>
            <a:endParaRPr lang="en-IN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805348064"/>
              </p:ext>
            </p:extLst>
          </p:nvPr>
        </p:nvGraphicFramePr>
        <p:xfrm>
          <a:off x="323528" y="1397000"/>
          <a:ext cx="8568952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700" dirty="0" smtClean="0"/>
              <a:t>Wolff </a:t>
            </a:r>
            <a:r>
              <a:rPr lang="en-US" sz="700" dirty="0"/>
              <a:t>AM. A review of methods used for medical quality assurance in hospitals: advantages and disadvantages. Journal of Quality in Clinical Practice. 1994 Jun 1;14(2):85-97</a:t>
            </a:r>
            <a:r>
              <a:rPr lang="en-US" sz="7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700" dirty="0"/>
              <a:t>Graham NO. QUALITY ASSURANCE IN HOSPITALS-STRATEGIES FOR ASSESSMENT AND IMPLEMENTATION. The Journal for Healthcare Quality (JHQ). 1982 Apr 1;4(2):14.</a:t>
            </a:r>
            <a:endParaRPr lang="en-IN" sz="700" dirty="0"/>
          </a:p>
        </p:txBody>
      </p:sp>
    </p:spTree>
    <p:extLst>
      <p:ext uri="{BB962C8B-B14F-4D97-AF65-F5344CB8AC3E}">
        <p14:creationId xmlns:p14="http://schemas.microsoft.com/office/powerpoint/2010/main" xmlns="" val="1382522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COMPONENTS OF QUALITY SYSTEM</a:t>
            </a:r>
            <a:endParaRPr lang="en-IN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225599076"/>
              </p:ext>
            </p:extLst>
          </p:nvPr>
        </p:nvGraphicFramePr>
        <p:xfrm>
          <a:off x="251520" y="1397000"/>
          <a:ext cx="856895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700" dirty="0" smtClean="0"/>
              <a:t>Wolff </a:t>
            </a:r>
            <a:r>
              <a:rPr lang="en-US" sz="700" dirty="0"/>
              <a:t>AM. A review of methods used for medical quality assurance in hospitals: advantages and disadvantages. Journal of Quality in Clinical Practice. 1994 Jun 1;14(2):85-97</a:t>
            </a:r>
            <a:r>
              <a:rPr lang="en-US" sz="7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700" dirty="0"/>
              <a:t>Graham NO. QUALITY ASSURANCE IN HOSPITALS-STRATEGIES FOR ASSESSMENT AND IMPLEMENTATION. The Journal for Healthcare Quality (JHQ). 1982 Apr 1;4(2):14.</a:t>
            </a:r>
            <a:endParaRPr lang="en-IN" sz="700" dirty="0"/>
          </a:p>
        </p:txBody>
      </p:sp>
    </p:spTree>
    <p:extLst>
      <p:ext uri="{BB962C8B-B14F-4D97-AF65-F5344CB8AC3E}">
        <p14:creationId xmlns:p14="http://schemas.microsoft.com/office/powerpoint/2010/main" xmlns="" val="707850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STAGES OF QUALITY SYSTEM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51723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IN" dirty="0" smtClean="0"/>
              <a:t>Stage 1: </a:t>
            </a:r>
            <a:r>
              <a:rPr lang="en-IN" dirty="0"/>
              <a:t>Achieving certifications from the government offices, declaration of quality assurance, management of responsibilities given by the government bodies.</a:t>
            </a:r>
          </a:p>
          <a:p>
            <a:pPr lvl="0"/>
            <a:r>
              <a:rPr lang="en-IN" dirty="0" smtClean="0"/>
              <a:t>Stage 2: </a:t>
            </a:r>
            <a:r>
              <a:rPr lang="en-IN" dirty="0"/>
              <a:t>Internal documentation which undergoes a process of evaluation and </a:t>
            </a:r>
            <a:r>
              <a:rPr lang="en-IN" dirty="0" err="1"/>
              <a:t>replanning</a:t>
            </a:r>
            <a:r>
              <a:rPr lang="en-IN" dirty="0"/>
              <a:t> stages, preparation of quality management and quality control procedures. </a:t>
            </a:r>
          </a:p>
          <a:p>
            <a:pPr lvl="0"/>
            <a:r>
              <a:rPr lang="en-IN" dirty="0" smtClean="0"/>
              <a:t>Stage 3: </a:t>
            </a:r>
            <a:r>
              <a:rPr lang="en-IN" dirty="0"/>
              <a:t>Apply general quality procedures, distribution of quality assurance programs or schemes</a:t>
            </a:r>
          </a:p>
          <a:p>
            <a:pPr lvl="0"/>
            <a:r>
              <a:rPr lang="en-IN" dirty="0" smtClean="0"/>
              <a:t>Stage 4: </a:t>
            </a:r>
            <a:r>
              <a:rPr lang="en-IN" dirty="0"/>
              <a:t>Preparation of plans and specific quality control methods</a:t>
            </a:r>
          </a:p>
          <a:p>
            <a:r>
              <a:rPr lang="en-IN" dirty="0" smtClean="0"/>
              <a:t>Stage 5: Application and training of individuals concerned for maintenance and control of quality.</a:t>
            </a:r>
          </a:p>
          <a:p>
            <a:r>
              <a:rPr lang="en-IN" dirty="0" smtClean="0"/>
              <a:t>Stage 6: Audit is an essential part of quality control as it is the procedural part of examining the quality of the system working in healthcare.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31615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371</TotalTime>
  <Words>2727</Words>
  <Application>Microsoft Office PowerPoint</Application>
  <PresentationFormat>On-screen Show (4:3)</PresentationFormat>
  <Paragraphs>191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QUALITY ASSURANCE IN HOSPITALS</vt:lpstr>
      <vt:lpstr>INTRODUCTION</vt:lpstr>
      <vt:lpstr>WHAT IS QUALITY ?</vt:lpstr>
      <vt:lpstr>WHY IS QUALITY IMPORTANT ?</vt:lpstr>
      <vt:lpstr>DIMENSIONS OF QUALITY</vt:lpstr>
      <vt:lpstr>ADVANTAGES OF QUALITY</vt:lpstr>
      <vt:lpstr>REQUIREMENTS FOR QUALITY</vt:lpstr>
      <vt:lpstr>COMPONENTS OF QUALITY SYSTEM</vt:lpstr>
      <vt:lpstr>STAGES OF QUALITY SYSTEM</vt:lpstr>
      <vt:lpstr>QUALITY MANAGEMENT</vt:lpstr>
      <vt:lpstr>ELEMENTS OF QUALITY MANAGEMENT</vt:lpstr>
      <vt:lpstr>DOCUMENTATION QUALITY MANUAL</vt:lpstr>
      <vt:lpstr>QUALITY CONTROL</vt:lpstr>
      <vt:lpstr>QUALITY ASSURANCE</vt:lpstr>
      <vt:lpstr>QUALITY IMPROVEMENT</vt:lpstr>
      <vt:lpstr>COMPONENTS OF QUALITY IMPROVEMENT</vt:lpstr>
      <vt:lpstr>TOTAL QUALITY MANAGEMENT</vt:lpstr>
      <vt:lpstr>ASPECTS OF TQM</vt:lpstr>
      <vt:lpstr>PRINCIPLES OF TQM</vt:lpstr>
      <vt:lpstr>QUALITY DIAMOND</vt:lpstr>
      <vt:lpstr>References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ASSURANCE IN HOSPITALS</dc:title>
  <dc:creator>apporva</dc:creator>
  <cp:lastModifiedBy>Hp</cp:lastModifiedBy>
  <cp:revision>18</cp:revision>
  <dcterms:created xsi:type="dcterms:W3CDTF">2022-04-19T06:37:39Z</dcterms:created>
  <dcterms:modified xsi:type="dcterms:W3CDTF">2022-04-20T06:05:06Z</dcterms:modified>
</cp:coreProperties>
</file>