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20/4/2022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20/4/2022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20/4/2022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20/4/2022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20/4/2022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Quality Control</a:t>
            </a: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Digvijay</a:t>
            </a:r>
            <a:r>
              <a:rPr lang="en-US" dirty="0" smtClean="0"/>
              <a:t> Sharma</a:t>
            </a:r>
          </a:p>
          <a:p>
            <a:r>
              <a:rPr lang="en-US" dirty="0" smtClean="0"/>
              <a:t>School of Health Sciences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Refrences</a:t>
            </a:r>
            <a:endParaRPr lang="en-US" dirty="0"/>
          </a:p>
        </p:txBody>
      </p:sp>
      <p:sp>
        <p:nvSpPr>
          <p:cNvPr id="3" name="Content Placeholder 2"/>
          <p:cNvSpPr>
            <a:spLocks noGrp="1"/>
          </p:cNvSpPr>
          <p:nvPr>
            <p:ph idx="1"/>
          </p:nvPr>
        </p:nvSpPr>
        <p:spPr/>
        <p:txBody>
          <a:bodyPr/>
          <a:lstStyle/>
          <a:p>
            <a:r>
              <a:rPr lang="en-US" dirty="0" smtClean="0"/>
              <a:t>https://www.simplilearn.com/what-is-quality-control-article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Control</a:t>
            </a:r>
            <a:endParaRPr lang="en-US" dirty="0"/>
          </a:p>
        </p:txBody>
      </p:sp>
      <p:sp>
        <p:nvSpPr>
          <p:cNvPr id="3" name="Content Placeholder 2"/>
          <p:cNvSpPr>
            <a:spLocks noGrp="1"/>
          </p:cNvSpPr>
          <p:nvPr>
            <p:ph idx="1"/>
          </p:nvPr>
        </p:nvSpPr>
        <p:spPr/>
        <p:txBody>
          <a:bodyPr>
            <a:normAutofit/>
          </a:bodyPr>
          <a:lstStyle/>
          <a:p>
            <a:pPr>
              <a:buNone/>
            </a:pPr>
            <a:r>
              <a:rPr lang="en-US" dirty="0" smtClean="0"/>
              <a:t> </a:t>
            </a:r>
            <a:r>
              <a:rPr lang="en-US" dirty="0" smtClean="0"/>
              <a:t>  Quality </a:t>
            </a:r>
            <a:r>
              <a:rPr lang="en-US" dirty="0" smtClean="0"/>
              <a:t>does not have a singular definition. Despite the relative meaning of “value,” quality control is the process by which products/services are tested and measured to ensure they meet a standard. Through this process, a business can evaluate, maintain, and improve product quality. </a:t>
            </a:r>
          </a:p>
          <a:p>
            <a:r>
              <a:rPr lang="en-US" dirty="0" smtClean="0"/>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quality control</a:t>
            </a:r>
            <a:endParaRPr lang="en-US" dirty="0"/>
          </a:p>
        </p:txBody>
      </p:sp>
      <p:sp>
        <p:nvSpPr>
          <p:cNvPr id="3" name="Content Placeholder 2"/>
          <p:cNvSpPr>
            <a:spLocks noGrp="1"/>
          </p:cNvSpPr>
          <p:nvPr>
            <p:ph idx="1"/>
          </p:nvPr>
        </p:nvSpPr>
        <p:spPr/>
        <p:txBody>
          <a:bodyPr/>
          <a:lstStyle/>
          <a:p>
            <a:r>
              <a:rPr lang="en-US" dirty="0" smtClean="0"/>
              <a:t> There </a:t>
            </a:r>
            <a:r>
              <a:rPr lang="en-US" dirty="0" smtClean="0"/>
              <a:t>are two crucial </a:t>
            </a:r>
            <a:r>
              <a:rPr lang="en-US" dirty="0" smtClean="0"/>
              <a:t>: </a:t>
            </a:r>
          </a:p>
          <a:p>
            <a:pPr>
              <a:buNone/>
            </a:pPr>
            <a:r>
              <a:rPr lang="en-US" dirty="0" smtClean="0"/>
              <a:t>(</a:t>
            </a:r>
            <a:r>
              <a:rPr lang="en-US" dirty="0" smtClean="0"/>
              <a:t>1) to ensure that products are as uniform as </a:t>
            </a:r>
            <a:r>
              <a:rPr lang="en-US" dirty="0" smtClean="0"/>
              <a:t>possible. </a:t>
            </a:r>
          </a:p>
          <a:p>
            <a:pPr>
              <a:buNone/>
            </a:pPr>
            <a:r>
              <a:rPr lang="en-US" dirty="0" smtClean="0"/>
              <a:t>(</a:t>
            </a:r>
            <a:r>
              <a:rPr lang="en-US" dirty="0" smtClean="0"/>
              <a:t>2</a:t>
            </a:r>
            <a:r>
              <a:rPr lang="en-US" dirty="0" smtClean="0"/>
              <a:t>) </a:t>
            </a:r>
            <a:r>
              <a:rPr lang="en-US" dirty="0" smtClean="0"/>
              <a:t>to minimize errors and inconsistencies within them.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Types </a:t>
            </a:r>
            <a:r>
              <a:rPr lang="en-US" dirty="0" smtClean="0"/>
              <a:t>of Quality Control</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Just </a:t>
            </a:r>
            <a:r>
              <a:rPr lang="en-US" dirty="0" smtClean="0"/>
              <a:t>as quality is a relative word with many interpretations, quality control itself doesn’t have a uniform, universal process. Some methods depend on the industry. Take food and drug products, for instance, where errors can put people at risk and create significant liability. These industries may rely more heavily on scientific measures, whereas others (such as education or coaching) may require a more holistic, qualitative method. </a:t>
            </a:r>
          </a:p>
          <a:p>
            <a:r>
              <a:rPr lang="en-US" dirty="0" smtClean="0"/>
              <a:t>At its core, quality control requires attention to detail and research methodology.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a:t>
            </a:r>
            <a:r>
              <a:rPr lang="en-US" dirty="0" smtClean="0"/>
              <a:t>control methods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 </a:t>
            </a:r>
            <a:r>
              <a:rPr lang="en-US" dirty="0" smtClean="0"/>
              <a:t>There are a wide range </a:t>
            </a:r>
            <a:r>
              <a:rPr lang="en-US" dirty="0" smtClean="0"/>
              <a:t>of quality control, </a:t>
            </a:r>
            <a:r>
              <a:rPr lang="en-US" dirty="0" smtClean="0"/>
              <a:t>including: </a:t>
            </a:r>
          </a:p>
          <a:p>
            <a:r>
              <a:rPr lang="en-US" dirty="0" smtClean="0"/>
              <a:t>Control Charts: A graph or chart is used to study how processes are changing over time. Using statistics, the business and manufacturing processes are analyzed for being “in control.” </a:t>
            </a:r>
          </a:p>
          <a:p>
            <a:r>
              <a:rPr lang="en-US" dirty="0" smtClean="0"/>
              <a:t>Process Control: Processes are monitored and adjusted to ensure quality and improve performance. This is typically a technical process using feedback loops, industrial-level controls, and chemical processes to achieve consistency. </a:t>
            </a:r>
          </a:p>
          <a:p>
            <a:r>
              <a:rPr lang="en-US" dirty="0" smtClean="0"/>
              <a:t>Acceptance Sampling: A statistical measure is used to determine if a batch or sample of products meets the overall manufacturing standard. </a:t>
            </a:r>
          </a:p>
          <a:p>
            <a:r>
              <a:rPr lang="en-US" dirty="0" smtClean="0"/>
              <a:t>Process Protocol: A mapping methodology that improves the design and implementation processes by creating evaluative indicators for each step.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t>
            </a:r>
            <a:r>
              <a:rPr lang="en-US" dirty="0" smtClean="0"/>
              <a:t>quality control factors</a:t>
            </a:r>
            <a:endParaRPr lang="en-US" dirty="0"/>
          </a:p>
        </p:txBody>
      </p:sp>
      <p:sp>
        <p:nvSpPr>
          <p:cNvPr id="3" name="Content Placeholder 2"/>
          <p:cNvSpPr>
            <a:spLocks noGrp="1"/>
          </p:cNvSpPr>
          <p:nvPr>
            <p:ph idx="1"/>
          </p:nvPr>
        </p:nvSpPr>
        <p:spPr/>
        <p:txBody>
          <a:bodyPr>
            <a:normAutofit fontScale="92500"/>
          </a:bodyPr>
          <a:lstStyle/>
          <a:p>
            <a:r>
              <a:rPr lang="en-US" dirty="0" smtClean="0"/>
              <a:t>There are other quality control factors to consider when selecting a method in addition to types of processes. </a:t>
            </a:r>
          </a:p>
          <a:p>
            <a:r>
              <a:rPr lang="en-US" dirty="0" smtClean="0"/>
              <a:t>Some companies establish internal quality control divisions when defining what is quality control. They do this to monitor products and services, while others rely on external bodies to track products and performance. These controls may be largely dependent on the industry of the business. Due to the strict nature of food inspections, for example, it may be in a company’s best interest to sample products internally and verify these results in a third-party lab.</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quality control</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a:t>
            </a:r>
            <a:r>
              <a:rPr lang="en-US" dirty="0" smtClean="0"/>
              <a:t>the long run, investments in quality control measures can protect the reputation of a company, prevent products from being unreliable, and increase trust on the side of consumers. These processes are determined through rigorous methodology and testing, as well as industry standards and best practices. </a:t>
            </a:r>
          </a:p>
          <a:p>
            <a:r>
              <a:rPr lang="en-US" dirty="0" smtClean="0"/>
              <a:t>Moreover, quality control is necessary because it ensures that a company will look at evidence-based data and research — not just anecdotal observations — to ensure that products are living up to their standard. One essential aspect of quality control is that the process doesn’t just happen once but is a routine evaluation of the product to ensure that it’s continuously meeting both the manufacturing standards and consumer demand. </a:t>
            </a:r>
          </a:p>
          <a:p>
            <a:r>
              <a:rPr lang="en-US" dirty="0" smtClean="0"/>
              <a:t>No consumer wants to risk using a product that could endanger them or fail expectations. A company’s reputation, reliability, and efficiency are all at risk if quality control is overlooked. A product’s testing can play a role in marketing and sales as well since consumers may trust it more.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600" dirty="0" smtClean="0"/>
              <a:t>Quality </a:t>
            </a:r>
            <a:r>
              <a:rPr lang="en-US" sz="3600" dirty="0" smtClean="0"/>
              <a:t>Control Roles and Responsibilities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When </a:t>
            </a:r>
            <a:r>
              <a:rPr lang="en-US" dirty="0" smtClean="0"/>
              <a:t>answering what is quality control, it is critical to understand that it consists of multifaceted responsibilities and roles. Moreover, it shouldn’t be confused with quality assurance. Whereas quality assurance looks at the processes used to prevent defects, quality control is focused specifically on the measurement and analysis processes involved with determining product quality. </a:t>
            </a:r>
          </a:p>
          <a:p>
            <a:r>
              <a:rPr lang="en-US" dirty="0" smtClean="0"/>
              <a:t>Quality control uses specific research tools to accomplish fact-finding processes and conduct analyses. A quality control professional is tasked with analyzing these measurements against some sort of standard determined by the quality management department, company policies, and industries or regulatory bodies. Based on this evidence-gathering, quality control will recommend changes.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Difference between quality assurance and quality control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can see from this roadmap, too, how quality </a:t>
            </a:r>
            <a:r>
              <a:rPr lang="en-US" dirty="0" smtClean="0"/>
              <a:t>assurance</a:t>
            </a:r>
            <a:r>
              <a:rPr lang="en-US" dirty="0" smtClean="0"/>
              <a:t> </a:t>
            </a:r>
            <a:r>
              <a:rPr lang="en-US" dirty="0" smtClean="0"/>
              <a:t>and </a:t>
            </a:r>
            <a:r>
              <a:rPr lang="en-US" dirty="0" smtClean="0"/>
              <a:t>quality control differ. Quality assurance looks at the holistic picture to prevent a product from becoming defective. Quality control, on the other hand, later determines if a product is, in fact, defective or not. Both roles fit under the broad umbrella of quality management. </a:t>
            </a:r>
          </a:p>
          <a:p>
            <a:r>
              <a:rPr lang="en-US" dirty="0" smtClean="0"/>
              <a:t>Thus, an individual in quality control is tasked with communicating results to stakeholders and significant parties. A good quality control specialist will be able to disseminate scientific and research-based thinking to a business community and assist with the problem-solving process. These specialists are a key component of a product’s design process, as they determine whether a company’s creation is truly acceptable for the market.</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TotalTime>
  <Words>277</Words>
  <Application>Microsoft Office PowerPoint</Application>
  <PresentationFormat>On-screen Show (4:3)</PresentationFormat>
  <Paragraphs>34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Quality Control</vt:lpstr>
      <vt:lpstr>Quality Control</vt:lpstr>
      <vt:lpstr>goals of quality control</vt:lpstr>
      <vt:lpstr> Types of Quality Control </vt:lpstr>
      <vt:lpstr>Quality control methods</vt:lpstr>
      <vt:lpstr>Other quality control factors</vt:lpstr>
      <vt:lpstr>Importance of quality control</vt:lpstr>
      <vt:lpstr> Quality Control Roles and Responsibilities </vt:lpstr>
      <vt:lpstr>Difference between quality assurance and quality control</vt:lpstr>
      <vt:lpstr>Refrences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Control</dc:title>
  <dc:creator>Hp</dc:creator>
  <cp:lastModifiedBy>Hp</cp:lastModifiedBy>
  <cp:revision>2</cp:revision>
  <dcterms:created xsi:type="dcterms:W3CDTF">2006-08-16T00:00:00Z</dcterms:created>
  <dcterms:modified xsi:type="dcterms:W3CDTF">2022-04-20T05:12:33Z</dcterms:modified>
</cp:coreProperties>
</file>