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png"/></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73926F-0DB7-452E-A29C-8C8E9195DE3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F1D8E3E-26D2-40D2-9F0A-2854AEA1D9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11.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12.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vmlDrawing" Target="../drawings/vmlDrawing13.vml"/><Relationship Id="rId4" Type="http://schemas.openxmlformats.org/officeDocument/2006/relationships/oleObject" Target="../embeddings/oleObject2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2438400"/>
          </a:xfrm>
        </p:spPr>
        <p:txBody>
          <a:bodyPr>
            <a:normAutofit fontScale="90000"/>
          </a:bodyPr>
          <a:lstStyle/>
          <a:p>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t>
            </a:r>
            <a:r>
              <a:rPr lang="en-US" dirty="0" smtClean="0"/>
              <a:t>RC AND RL </a:t>
            </a:r>
            <a:r>
              <a:rPr lang="en-US" dirty="0" smtClean="0"/>
              <a:t>circuits</a:t>
            </a:r>
            <a:r>
              <a:rPr lang="en-US" dirty="0" smtClean="0"/>
              <a:t> </a:t>
            </a:r>
            <a:r>
              <a:rPr lang="en-US" dirty="0" smtClean="0"/>
              <a:t/>
            </a:r>
            <a:br>
              <a:rPr lang="en-US" dirty="0" smtClean="0"/>
            </a:br>
            <a:r>
              <a:rPr lang="en-US" dirty="0" smtClean="0"/>
              <a:t>Unit-2(ECE-S202</a:t>
            </a:r>
            <a:r>
              <a:rPr lang="en-US" dirty="0" smtClean="0"/>
              <a:t>)</a:t>
            </a:r>
            <a:br>
              <a:rPr lang="en-US" dirty="0" smtClean="0"/>
            </a:br>
            <a:r>
              <a:rPr lang="en-US" dirty="0" smtClean="0"/>
              <a:t>(Atul Kr. Agnihotri </a:t>
            </a:r>
            <a:r>
              <a:rPr lang="en-US" dirty="0" smtClean="0"/>
              <a:t>)</a:t>
            </a:r>
            <a:r>
              <a:rPr lang="en-US" dirty="0" smtClean="0"/>
              <a:t/>
            </a:r>
            <a:br>
              <a:rPr lang="en-US" dirty="0" smtClean="0"/>
            </a:br>
            <a:r>
              <a:rPr lang="en-US" dirty="0" smtClean="0"/>
              <a:t>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3124200"/>
            <a:ext cx="7620000" cy="3001963"/>
          </a:xfrm>
        </p:spPr>
        <p:txBody>
          <a:bodyPr/>
          <a:lstStyle/>
          <a:p>
            <a:r>
              <a:rPr lang="en-US" dirty="0" smtClean="0"/>
              <a:t> First-Order </a:t>
            </a:r>
            <a:r>
              <a:rPr lang="en-US" dirty="0" smtClean="0"/>
              <a:t>Circuits</a:t>
            </a:r>
          </a:p>
          <a:p>
            <a:r>
              <a:rPr lang="en-US" dirty="0" smtClean="0"/>
              <a:t>RC AND RL circuits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715962"/>
          </a:xfrm>
        </p:spPr>
        <p:txBody>
          <a:bodyPr/>
          <a:lstStyle/>
          <a:p>
            <a:pPr eaLnBrk="1" hangingPunct="1"/>
            <a:r>
              <a:rPr lang="en-US" sz="4000" smtClean="0"/>
              <a:t>Review (Conceptual)</a:t>
            </a:r>
          </a:p>
        </p:txBody>
      </p:sp>
      <p:sp>
        <p:nvSpPr>
          <p:cNvPr id="28675" name="Rectangle 3"/>
          <p:cNvSpPr>
            <a:spLocks noGrp="1" noChangeArrowheads="1"/>
          </p:cNvSpPr>
          <p:nvPr>
            <p:ph type="body" idx="1"/>
          </p:nvPr>
        </p:nvSpPr>
        <p:spPr>
          <a:xfrm>
            <a:off x="457200" y="914400"/>
            <a:ext cx="8229600" cy="5486400"/>
          </a:xfrm>
        </p:spPr>
        <p:txBody>
          <a:bodyPr/>
          <a:lstStyle/>
          <a:p>
            <a:pPr eaLnBrk="1" hangingPunct="1"/>
            <a:r>
              <a:rPr lang="en-US" sz="2800" smtClean="0"/>
              <a:t>Any first-order circuit can be reduced to a Thévenin (or Norton) equivalent connected to either a single equivalent inductor or capacitor.</a:t>
            </a:r>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a:p>
            <a:pPr lvl="1" eaLnBrk="1" hangingPunct="1"/>
            <a:r>
              <a:rPr lang="en-US" sz="2300" smtClean="0"/>
              <a:t>In steady state, an inductor behaves like a short circuit</a:t>
            </a:r>
          </a:p>
          <a:p>
            <a:pPr lvl="1" eaLnBrk="1" hangingPunct="1"/>
            <a:r>
              <a:rPr lang="en-US" sz="2300" smtClean="0"/>
              <a:t>In steady state, a capacitor behaves like an open circuit</a:t>
            </a:r>
          </a:p>
        </p:txBody>
      </p:sp>
      <p:sp>
        <p:nvSpPr>
          <p:cNvPr id="28676" name="Oval 4"/>
          <p:cNvSpPr>
            <a:spLocks noChangeArrowheads="1"/>
          </p:cNvSpPr>
          <p:nvPr/>
        </p:nvSpPr>
        <p:spPr bwMode="auto">
          <a:xfrm>
            <a:off x="5843588" y="3429000"/>
            <a:ext cx="609600" cy="609600"/>
          </a:xfrm>
          <a:prstGeom prst="ellipse">
            <a:avLst/>
          </a:prstGeom>
          <a:noFill/>
          <a:ln w="28575">
            <a:solidFill>
              <a:schemeClr val="tx1"/>
            </a:solidFill>
            <a:round/>
            <a:headEnd/>
            <a:tailEnd/>
          </a:ln>
        </p:spPr>
        <p:txBody>
          <a:bodyPr wrap="none" anchor="ctr"/>
          <a:lstStyle/>
          <a:p>
            <a:endParaRPr lang="en-US"/>
          </a:p>
        </p:txBody>
      </p:sp>
      <p:sp>
        <p:nvSpPr>
          <p:cNvPr id="28677" name="Text Box 5"/>
          <p:cNvSpPr txBox="1">
            <a:spLocks noChangeArrowheads="1"/>
          </p:cNvSpPr>
          <p:nvPr/>
        </p:nvSpPr>
        <p:spPr bwMode="auto">
          <a:xfrm flipV="1">
            <a:off x="5943600" y="3429000"/>
            <a:ext cx="357188" cy="641350"/>
          </a:xfrm>
          <a:prstGeom prst="rect">
            <a:avLst/>
          </a:prstGeom>
          <a:noFill/>
          <a:ln w="9525">
            <a:noFill/>
            <a:miter lim="800000"/>
            <a:headEnd/>
            <a:tailEnd/>
          </a:ln>
        </p:spPr>
        <p:txBody>
          <a:bodyPr wrap="none">
            <a:spAutoFit/>
          </a:bodyPr>
          <a:lstStyle/>
          <a:p>
            <a:pPr eaLnBrk="0" hangingPunct="0">
              <a:lnSpc>
                <a:spcPct val="75000"/>
              </a:lnSpc>
            </a:pPr>
            <a:r>
              <a:rPr lang="en-US" sz="2400" b="1">
                <a:latin typeface="Times New Roman" pitchFamily="18" charset="0"/>
                <a:cs typeface="Times New Roman" pitchFamily="18" charset="0"/>
              </a:rPr>
              <a:t>–</a:t>
            </a:r>
          </a:p>
          <a:p>
            <a:pPr eaLnBrk="0" hangingPunct="0">
              <a:lnSpc>
                <a:spcPct val="75000"/>
              </a:lnSpc>
            </a:pPr>
            <a:r>
              <a:rPr lang="en-US" sz="2400" b="1">
                <a:latin typeface="Times New Roman" pitchFamily="18" charset="0"/>
                <a:cs typeface="Times New Roman" pitchFamily="18" charset="0"/>
              </a:rPr>
              <a:t>+</a:t>
            </a:r>
          </a:p>
        </p:txBody>
      </p:sp>
      <p:sp>
        <p:nvSpPr>
          <p:cNvPr id="28678" name="Line 6"/>
          <p:cNvSpPr>
            <a:spLocks noChangeShapeType="1"/>
          </p:cNvSpPr>
          <p:nvPr/>
        </p:nvSpPr>
        <p:spPr bwMode="auto">
          <a:xfrm flipV="1">
            <a:off x="6148388" y="4038600"/>
            <a:ext cx="0" cy="533400"/>
          </a:xfrm>
          <a:prstGeom prst="line">
            <a:avLst/>
          </a:prstGeom>
          <a:noFill/>
          <a:ln w="28575">
            <a:solidFill>
              <a:schemeClr val="tx1"/>
            </a:solidFill>
            <a:round/>
            <a:headEnd/>
            <a:tailEnd/>
          </a:ln>
        </p:spPr>
        <p:txBody>
          <a:bodyPr/>
          <a:lstStyle/>
          <a:p>
            <a:endParaRPr lang="en-US"/>
          </a:p>
        </p:txBody>
      </p:sp>
      <p:sp>
        <p:nvSpPr>
          <p:cNvPr id="28679" name="Text Box 7"/>
          <p:cNvSpPr txBox="1">
            <a:spLocks noChangeArrowheads="1"/>
          </p:cNvSpPr>
          <p:nvPr/>
        </p:nvSpPr>
        <p:spPr bwMode="auto">
          <a:xfrm>
            <a:off x="5157788" y="3429000"/>
            <a:ext cx="706437" cy="457200"/>
          </a:xfrm>
          <a:prstGeom prst="rect">
            <a:avLst/>
          </a:prstGeom>
          <a:noFill/>
          <a:ln w="9525">
            <a:noFill/>
            <a:miter lim="800000"/>
            <a:headEnd/>
            <a:tailEnd/>
          </a:ln>
        </p:spPr>
        <p:txBody>
          <a:bodyPr>
            <a:spAutoFit/>
          </a:bodyPr>
          <a:lstStyle/>
          <a:p>
            <a:pPr algn="ctr" eaLnBrk="0" hangingPunct="0"/>
            <a:r>
              <a:rPr lang="en-US" sz="2400" b="1" i="1"/>
              <a:t>V</a:t>
            </a:r>
            <a:r>
              <a:rPr lang="en-US" sz="2400" b="1" i="1" baseline="-25000"/>
              <a:t>Th</a:t>
            </a:r>
            <a:endParaRPr lang="en-US" sz="2400" b="1" i="1" baseline="-25000">
              <a:latin typeface="Times New Roman" pitchFamily="18" charset="0"/>
              <a:cs typeface="Times New Roman" pitchFamily="18" charset="0"/>
            </a:endParaRPr>
          </a:p>
        </p:txBody>
      </p:sp>
      <p:sp>
        <p:nvSpPr>
          <p:cNvPr id="28680" name="Text Box 8"/>
          <p:cNvSpPr txBox="1">
            <a:spLocks noChangeArrowheads="1"/>
          </p:cNvSpPr>
          <p:nvPr/>
        </p:nvSpPr>
        <p:spPr bwMode="auto">
          <a:xfrm>
            <a:off x="8129588" y="3505200"/>
            <a:ext cx="404812" cy="457200"/>
          </a:xfrm>
          <a:prstGeom prst="rect">
            <a:avLst/>
          </a:prstGeom>
          <a:noFill/>
          <a:ln w="9525">
            <a:noFill/>
            <a:miter lim="800000"/>
            <a:headEnd/>
            <a:tailEnd/>
          </a:ln>
        </p:spPr>
        <p:txBody>
          <a:bodyPr wrap="none">
            <a:spAutoFit/>
          </a:bodyPr>
          <a:lstStyle/>
          <a:p>
            <a:pPr algn="ctr" eaLnBrk="0" hangingPunct="0"/>
            <a:r>
              <a:rPr lang="en-US" sz="2400" b="1" i="1"/>
              <a:t>C</a:t>
            </a:r>
            <a:endParaRPr lang="en-US" sz="2400" b="1">
              <a:latin typeface="Times New Roman" pitchFamily="18" charset="0"/>
              <a:cs typeface="Times New Roman" pitchFamily="18" charset="0"/>
            </a:endParaRPr>
          </a:p>
        </p:txBody>
      </p:sp>
      <p:sp>
        <p:nvSpPr>
          <p:cNvPr id="28681" name="Line 9"/>
          <p:cNvSpPr>
            <a:spLocks noChangeShapeType="1"/>
          </p:cNvSpPr>
          <p:nvPr/>
        </p:nvSpPr>
        <p:spPr bwMode="auto">
          <a:xfrm flipV="1">
            <a:off x="6148388" y="2895600"/>
            <a:ext cx="0" cy="533400"/>
          </a:xfrm>
          <a:prstGeom prst="line">
            <a:avLst/>
          </a:prstGeom>
          <a:noFill/>
          <a:ln w="28575">
            <a:solidFill>
              <a:schemeClr val="tx1"/>
            </a:solidFill>
            <a:round/>
            <a:headEnd/>
            <a:tailEnd/>
          </a:ln>
        </p:spPr>
        <p:txBody>
          <a:bodyPr/>
          <a:lstStyle/>
          <a:p>
            <a:endParaRPr lang="en-US"/>
          </a:p>
        </p:txBody>
      </p:sp>
      <p:sp>
        <p:nvSpPr>
          <p:cNvPr id="28682" name="Line 10"/>
          <p:cNvSpPr>
            <a:spLocks noChangeShapeType="1"/>
          </p:cNvSpPr>
          <p:nvPr/>
        </p:nvSpPr>
        <p:spPr bwMode="auto">
          <a:xfrm>
            <a:off x="6132513" y="4572000"/>
            <a:ext cx="1676400" cy="0"/>
          </a:xfrm>
          <a:prstGeom prst="line">
            <a:avLst/>
          </a:prstGeom>
          <a:noFill/>
          <a:ln w="28575">
            <a:solidFill>
              <a:schemeClr val="tx1"/>
            </a:solidFill>
            <a:round/>
            <a:headEnd/>
            <a:tailEnd/>
          </a:ln>
        </p:spPr>
        <p:txBody>
          <a:bodyPr/>
          <a:lstStyle/>
          <a:p>
            <a:endParaRPr lang="en-US"/>
          </a:p>
        </p:txBody>
      </p:sp>
      <p:grpSp>
        <p:nvGrpSpPr>
          <p:cNvPr id="2" name="Group 11"/>
          <p:cNvGrpSpPr>
            <a:grpSpLocks/>
          </p:cNvGrpSpPr>
          <p:nvPr/>
        </p:nvGrpSpPr>
        <p:grpSpPr bwMode="auto">
          <a:xfrm rot="-5400000">
            <a:off x="6742113" y="2057400"/>
            <a:ext cx="457200" cy="1676400"/>
            <a:chOff x="2736" y="2400"/>
            <a:chExt cx="288" cy="1056"/>
          </a:xfrm>
        </p:grpSpPr>
        <p:sp>
          <p:nvSpPr>
            <p:cNvPr id="28725" name="Line 12"/>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8726" name="Line 13"/>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8727" name="Line 14"/>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8728" name="Line 15"/>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8729" name="Line 16"/>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8730" name="Line 17"/>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8731" name="Line 18"/>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8732" name="Line 19"/>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8733" name="Line 20"/>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8684" name="Text Box 21"/>
          <p:cNvSpPr txBox="1">
            <a:spLocks noChangeArrowheads="1"/>
          </p:cNvSpPr>
          <p:nvPr/>
        </p:nvSpPr>
        <p:spPr bwMode="auto">
          <a:xfrm>
            <a:off x="6619875" y="2208213"/>
            <a:ext cx="652463"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Th</a:t>
            </a:r>
            <a:endParaRPr lang="en-US" sz="2400" b="1" baseline="-25000">
              <a:latin typeface="Times New Roman" pitchFamily="18" charset="0"/>
              <a:cs typeface="Times New Roman" pitchFamily="18" charset="0"/>
            </a:endParaRPr>
          </a:p>
        </p:txBody>
      </p:sp>
      <p:grpSp>
        <p:nvGrpSpPr>
          <p:cNvPr id="3" name="Group 22"/>
          <p:cNvGrpSpPr>
            <a:grpSpLocks/>
          </p:cNvGrpSpPr>
          <p:nvPr/>
        </p:nvGrpSpPr>
        <p:grpSpPr bwMode="auto">
          <a:xfrm>
            <a:off x="7504113" y="3810000"/>
            <a:ext cx="609600" cy="76200"/>
            <a:chOff x="4896" y="2208"/>
            <a:chExt cx="384" cy="48"/>
          </a:xfrm>
        </p:grpSpPr>
        <p:sp>
          <p:nvSpPr>
            <p:cNvPr id="28723" name="Arc 23"/>
            <p:cNvSpPr>
              <a:spLocks/>
            </p:cNvSpPr>
            <p:nvPr/>
          </p:nvSpPr>
          <p:spPr bwMode="auto">
            <a:xfrm>
              <a:off x="5088"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8724" name="Arc 24"/>
            <p:cNvSpPr>
              <a:spLocks/>
            </p:cNvSpPr>
            <p:nvPr/>
          </p:nvSpPr>
          <p:spPr bwMode="auto">
            <a:xfrm flipH="1">
              <a:off x="4896"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28686" name="Line 25"/>
          <p:cNvSpPr>
            <a:spLocks noChangeShapeType="1"/>
          </p:cNvSpPr>
          <p:nvPr/>
        </p:nvSpPr>
        <p:spPr bwMode="auto">
          <a:xfrm>
            <a:off x="7504113" y="3657600"/>
            <a:ext cx="609600" cy="0"/>
          </a:xfrm>
          <a:prstGeom prst="line">
            <a:avLst/>
          </a:prstGeom>
          <a:noFill/>
          <a:ln w="28575">
            <a:solidFill>
              <a:schemeClr val="tx1"/>
            </a:solidFill>
            <a:round/>
            <a:headEnd/>
            <a:tailEnd/>
          </a:ln>
        </p:spPr>
        <p:txBody>
          <a:bodyPr/>
          <a:lstStyle/>
          <a:p>
            <a:endParaRPr lang="en-US"/>
          </a:p>
        </p:txBody>
      </p:sp>
      <p:sp>
        <p:nvSpPr>
          <p:cNvPr id="28687" name="Line 26"/>
          <p:cNvSpPr>
            <a:spLocks noChangeShapeType="1"/>
          </p:cNvSpPr>
          <p:nvPr/>
        </p:nvSpPr>
        <p:spPr bwMode="auto">
          <a:xfrm>
            <a:off x="7808913" y="2895600"/>
            <a:ext cx="0" cy="762000"/>
          </a:xfrm>
          <a:prstGeom prst="line">
            <a:avLst/>
          </a:prstGeom>
          <a:noFill/>
          <a:ln w="28575">
            <a:solidFill>
              <a:schemeClr val="tx1"/>
            </a:solidFill>
            <a:round/>
            <a:headEnd/>
            <a:tailEnd/>
          </a:ln>
        </p:spPr>
        <p:txBody>
          <a:bodyPr/>
          <a:lstStyle/>
          <a:p>
            <a:endParaRPr lang="en-US"/>
          </a:p>
        </p:txBody>
      </p:sp>
      <p:sp>
        <p:nvSpPr>
          <p:cNvPr id="28688" name="Line 27"/>
          <p:cNvSpPr>
            <a:spLocks noChangeShapeType="1"/>
          </p:cNvSpPr>
          <p:nvPr/>
        </p:nvSpPr>
        <p:spPr bwMode="auto">
          <a:xfrm flipH="1">
            <a:off x="7808913" y="3810000"/>
            <a:ext cx="0" cy="762000"/>
          </a:xfrm>
          <a:prstGeom prst="line">
            <a:avLst/>
          </a:prstGeom>
          <a:noFill/>
          <a:ln w="28575">
            <a:solidFill>
              <a:schemeClr val="tx1"/>
            </a:solidFill>
            <a:round/>
            <a:headEnd/>
            <a:tailEnd/>
          </a:ln>
        </p:spPr>
        <p:txBody>
          <a:bodyPr/>
          <a:lstStyle/>
          <a:p>
            <a:endParaRPr lang="en-US"/>
          </a:p>
        </p:txBody>
      </p:sp>
      <p:grpSp>
        <p:nvGrpSpPr>
          <p:cNvPr id="4" name="Group 28"/>
          <p:cNvGrpSpPr>
            <a:grpSpLocks/>
          </p:cNvGrpSpPr>
          <p:nvPr/>
        </p:nvGrpSpPr>
        <p:grpSpPr bwMode="auto">
          <a:xfrm rot="-5400000">
            <a:off x="3352800" y="3657600"/>
            <a:ext cx="1676400" cy="152400"/>
            <a:chOff x="1680" y="2880"/>
            <a:chExt cx="1056" cy="96"/>
          </a:xfrm>
        </p:grpSpPr>
        <p:grpSp>
          <p:nvGrpSpPr>
            <p:cNvPr id="5" name="Group 29"/>
            <p:cNvGrpSpPr>
              <a:grpSpLocks/>
            </p:cNvGrpSpPr>
            <p:nvPr/>
          </p:nvGrpSpPr>
          <p:grpSpPr bwMode="auto">
            <a:xfrm>
              <a:off x="2016" y="2880"/>
              <a:ext cx="96" cy="96"/>
              <a:chOff x="2016" y="2880"/>
              <a:chExt cx="96" cy="96"/>
            </a:xfrm>
          </p:grpSpPr>
          <p:sp>
            <p:nvSpPr>
              <p:cNvPr id="28721" name="Arc 30"/>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8722" name="Arc 31"/>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6" name="Group 32"/>
            <p:cNvGrpSpPr>
              <a:grpSpLocks/>
            </p:cNvGrpSpPr>
            <p:nvPr/>
          </p:nvGrpSpPr>
          <p:grpSpPr bwMode="auto">
            <a:xfrm>
              <a:off x="2112" y="2880"/>
              <a:ext cx="96" cy="96"/>
              <a:chOff x="2016" y="2880"/>
              <a:chExt cx="96" cy="96"/>
            </a:xfrm>
          </p:grpSpPr>
          <p:sp>
            <p:nvSpPr>
              <p:cNvPr id="28719" name="Arc 33"/>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8720" name="Arc 34"/>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7" name="Group 35"/>
            <p:cNvGrpSpPr>
              <a:grpSpLocks/>
            </p:cNvGrpSpPr>
            <p:nvPr/>
          </p:nvGrpSpPr>
          <p:grpSpPr bwMode="auto">
            <a:xfrm>
              <a:off x="2208" y="2880"/>
              <a:ext cx="96" cy="96"/>
              <a:chOff x="2016" y="2880"/>
              <a:chExt cx="96" cy="96"/>
            </a:xfrm>
          </p:grpSpPr>
          <p:sp>
            <p:nvSpPr>
              <p:cNvPr id="28717" name="Arc 36"/>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8718" name="Arc 37"/>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8" name="Group 38"/>
            <p:cNvGrpSpPr>
              <a:grpSpLocks/>
            </p:cNvGrpSpPr>
            <p:nvPr/>
          </p:nvGrpSpPr>
          <p:grpSpPr bwMode="auto">
            <a:xfrm>
              <a:off x="2304" y="2880"/>
              <a:ext cx="96" cy="96"/>
              <a:chOff x="2016" y="2880"/>
              <a:chExt cx="96" cy="96"/>
            </a:xfrm>
          </p:grpSpPr>
          <p:sp>
            <p:nvSpPr>
              <p:cNvPr id="28715" name="Arc 39"/>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8716" name="Arc 40"/>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28713" name="Line 41"/>
            <p:cNvSpPr>
              <a:spLocks noChangeShapeType="1"/>
            </p:cNvSpPr>
            <p:nvPr/>
          </p:nvSpPr>
          <p:spPr bwMode="auto">
            <a:xfrm>
              <a:off x="1680" y="2880"/>
              <a:ext cx="336" cy="0"/>
            </a:xfrm>
            <a:prstGeom prst="line">
              <a:avLst/>
            </a:prstGeom>
            <a:noFill/>
            <a:ln w="28575">
              <a:solidFill>
                <a:schemeClr val="tx1"/>
              </a:solidFill>
              <a:round/>
              <a:headEnd/>
              <a:tailEnd/>
            </a:ln>
          </p:spPr>
          <p:txBody>
            <a:bodyPr/>
            <a:lstStyle/>
            <a:p>
              <a:endParaRPr lang="en-US"/>
            </a:p>
          </p:txBody>
        </p:sp>
        <p:sp>
          <p:nvSpPr>
            <p:cNvPr id="28714" name="Line 42"/>
            <p:cNvSpPr>
              <a:spLocks noChangeShapeType="1"/>
            </p:cNvSpPr>
            <p:nvPr/>
          </p:nvSpPr>
          <p:spPr bwMode="auto">
            <a:xfrm>
              <a:off x="2400" y="2880"/>
              <a:ext cx="336" cy="0"/>
            </a:xfrm>
            <a:prstGeom prst="line">
              <a:avLst/>
            </a:prstGeom>
            <a:noFill/>
            <a:ln w="28575">
              <a:solidFill>
                <a:schemeClr val="tx1"/>
              </a:solidFill>
              <a:round/>
              <a:headEnd/>
              <a:tailEnd/>
            </a:ln>
          </p:spPr>
          <p:txBody>
            <a:bodyPr/>
            <a:lstStyle/>
            <a:p>
              <a:endParaRPr lang="en-US"/>
            </a:p>
          </p:txBody>
        </p:sp>
      </p:grpSp>
      <p:sp>
        <p:nvSpPr>
          <p:cNvPr id="28690" name="Oval 43"/>
          <p:cNvSpPr>
            <a:spLocks noChangeArrowheads="1"/>
          </p:cNvSpPr>
          <p:nvPr/>
        </p:nvSpPr>
        <p:spPr bwMode="auto">
          <a:xfrm>
            <a:off x="1241425" y="3429000"/>
            <a:ext cx="609600" cy="609600"/>
          </a:xfrm>
          <a:prstGeom prst="ellipse">
            <a:avLst/>
          </a:prstGeom>
          <a:noFill/>
          <a:ln w="28575">
            <a:solidFill>
              <a:schemeClr val="tx1"/>
            </a:solidFill>
            <a:round/>
            <a:headEnd/>
            <a:tailEnd/>
          </a:ln>
        </p:spPr>
        <p:txBody>
          <a:bodyPr wrap="none" anchor="ctr"/>
          <a:lstStyle/>
          <a:p>
            <a:endParaRPr lang="en-US"/>
          </a:p>
        </p:txBody>
      </p:sp>
      <p:sp>
        <p:nvSpPr>
          <p:cNvPr id="28691" name="Line 44"/>
          <p:cNvSpPr>
            <a:spLocks noChangeShapeType="1"/>
          </p:cNvSpPr>
          <p:nvPr/>
        </p:nvSpPr>
        <p:spPr bwMode="auto">
          <a:xfrm flipV="1">
            <a:off x="1546225" y="4038600"/>
            <a:ext cx="0" cy="533400"/>
          </a:xfrm>
          <a:prstGeom prst="line">
            <a:avLst/>
          </a:prstGeom>
          <a:noFill/>
          <a:ln w="28575">
            <a:solidFill>
              <a:schemeClr val="tx1"/>
            </a:solidFill>
            <a:round/>
            <a:headEnd/>
            <a:tailEnd/>
          </a:ln>
        </p:spPr>
        <p:txBody>
          <a:bodyPr/>
          <a:lstStyle/>
          <a:p>
            <a:endParaRPr lang="en-US"/>
          </a:p>
        </p:txBody>
      </p:sp>
      <p:sp>
        <p:nvSpPr>
          <p:cNvPr id="28692" name="Text Box 45"/>
          <p:cNvSpPr txBox="1">
            <a:spLocks noChangeArrowheads="1"/>
          </p:cNvSpPr>
          <p:nvPr/>
        </p:nvSpPr>
        <p:spPr bwMode="auto">
          <a:xfrm>
            <a:off x="4278313" y="3505200"/>
            <a:ext cx="369887" cy="457200"/>
          </a:xfrm>
          <a:prstGeom prst="rect">
            <a:avLst/>
          </a:prstGeom>
          <a:noFill/>
          <a:ln w="9525">
            <a:noFill/>
            <a:miter lim="800000"/>
            <a:headEnd/>
            <a:tailEnd/>
          </a:ln>
        </p:spPr>
        <p:txBody>
          <a:bodyPr wrap="none">
            <a:spAutoFit/>
          </a:bodyPr>
          <a:lstStyle/>
          <a:p>
            <a:pPr algn="ctr" eaLnBrk="0" hangingPunct="0"/>
            <a:r>
              <a:rPr lang="en-US" sz="2400" b="1" i="1"/>
              <a:t>L</a:t>
            </a:r>
            <a:endParaRPr lang="en-US" sz="2400" b="1">
              <a:latin typeface="Times New Roman" pitchFamily="18" charset="0"/>
              <a:cs typeface="Times New Roman" pitchFamily="18" charset="0"/>
            </a:endParaRPr>
          </a:p>
        </p:txBody>
      </p:sp>
      <p:sp>
        <p:nvSpPr>
          <p:cNvPr id="28693" name="Line 46"/>
          <p:cNvSpPr>
            <a:spLocks noChangeShapeType="1"/>
          </p:cNvSpPr>
          <p:nvPr/>
        </p:nvSpPr>
        <p:spPr bwMode="auto">
          <a:xfrm flipV="1">
            <a:off x="1530350" y="3505200"/>
            <a:ext cx="0" cy="457200"/>
          </a:xfrm>
          <a:prstGeom prst="line">
            <a:avLst/>
          </a:prstGeom>
          <a:noFill/>
          <a:ln w="19050">
            <a:solidFill>
              <a:schemeClr val="tx1"/>
            </a:solidFill>
            <a:round/>
            <a:headEnd/>
            <a:tailEnd type="triangle" w="med" len="lg"/>
          </a:ln>
        </p:spPr>
        <p:txBody>
          <a:bodyPr/>
          <a:lstStyle/>
          <a:p>
            <a:endParaRPr lang="en-US"/>
          </a:p>
        </p:txBody>
      </p:sp>
      <p:grpSp>
        <p:nvGrpSpPr>
          <p:cNvPr id="9" name="Group 47"/>
          <p:cNvGrpSpPr>
            <a:grpSpLocks/>
          </p:cNvGrpSpPr>
          <p:nvPr/>
        </p:nvGrpSpPr>
        <p:grpSpPr bwMode="auto">
          <a:xfrm>
            <a:off x="2601913" y="2895600"/>
            <a:ext cx="457200" cy="1676400"/>
            <a:chOff x="2736" y="2400"/>
            <a:chExt cx="288" cy="1056"/>
          </a:xfrm>
        </p:grpSpPr>
        <p:sp>
          <p:nvSpPr>
            <p:cNvPr id="28700" name="Line 48"/>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8701" name="Line 49"/>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8702" name="Line 50"/>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8703" name="Line 51"/>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8704" name="Line 52"/>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8705" name="Line 53"/>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8706" name="Line 54"/>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8707" name="Line 55"/>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8708" name="Line 56"/>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8695" name="Text Box 57"/>
          <p:cNvSpPr txBox="1">
            <a:spLocks noChangeArrowheads="1"/>
          </p:cNvSpPr>
          <p:nvPr/>
        </p:nvSpPr>
        <p:spPr bwMode="auto">
          <a:xfrm>
            <a:off x="3016250" y="3505200"/>
            <a:ext cx="652463"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Th</a:t>
            </a:r>
            <a:endParaRPr lang="en-US" sz="2400" b="1" baseline="-25000">
              <a:latin typeface="Times New Roman" pitchFamily="18" charset="0"/>
              <a:cs typeface="Times New Roman" pitchFamily="18" charset="0"/>
            </a:endParaRPr>
          </a:p>
        </p:txBody>
      </p:sp>
      <p:sp>
        <p:nvSpPr>
          <p:cNvPr id="28696" name="Text Box 58"/>
          <p:cNvSpPr txBox="1">
            <a:spLocks noChangeArrowheads="1"/>
          </p:cNvSpPr>
          <p:nvPr/>
        </p:nvSpPr>
        <p:spPr bwMode="auto">
          <a:xfrm>
            <a:off x="787400" y="3505200"/>
            <a:ext cx="515938" cy="457200"/>
          </a:xfrm>
          <a:prstGeom prst="rect">
            <a:avLst/>
          </a:prstGeom>
          <a:noFill/>
          <a:ln w="9525">
            <a:noFill/>
            <a:miter lim="800000"/>
            <a:headEnd/>
            <a:tailEnd/>
          </a:ln>
        </p:spPr>
        <p:txBody>
          <a:bodyPr wrap="none">
            <a:spAutoFit/>
          </a:bodyPr>
          <a:lstStyle/>
          <a:p>
            <a:pPr algn="ctr" eaLnBrk="0" hangingPunct="0"/>
            <a:r>
              <a:rPr lang="en-US" sz="2400" b="1" i="1"/>
              <a:t>I</a:t>
            </a:r>
            <a:r>
              <a:rPr lang="en-US" sz="2400" b="1" i="1" baseline="-25000"/>
              <a:t>Th</a:t>
            </a:r>
            <a:endParaRPr lang="en-US" sz="2400" b="1" baseline="-25000">
              <a:latin typeface="Times New Roman" pitchFamily="18" charset="0"/>
              <a:cs typeface="Times New Roman" pitchFamily="18" charset="0"/>
            </a:endParaRPr>
          </a:p>
        </p:txBody>
      </p:sp>
      <p:sp>
        <p:nvSpPr>
          <p:cNvPr id="28697" name="Line 59"/>
          <p:cNvSpPr>
            <a:spLocks noChangeShapeType="1"/>
          </p:cNvSpPr>
          <p:nvPr/>
        </p:nvSpPr>
        <p:spPr bwMode="auto">
          <a:xfrm flipV="1">
            <a:off x="1535113" y="2895600"/>
            <a:ext cx="0" cy="533400"/>
          </a:xfrm>
          <a:prstGeom prst="line">
            <a:avLst/>
          </a:prstGeom>
          <a:noFill/>
          <a:ln w="28575">
            <a:solidFill>
              <a:schemeClr val="tx1"/>
            </a:solidFill>
            <a:round/>
            <a:headEnd/>
            <a:tailEnd/>
          </a:ln>
        </p:spPr>
        <p:txBody>
          <a:bodyPr/>
          <a:lstStyle/>
          <a:p>
            <a:endParaRPr lang="en-US"/>
          </a:p>
        </p:txBody>
      </p:sp>
      <p:sp>
        <p:nvSpPr>
          <p:cNvPr id="28698" name="Line 60"/>
          <p:cNvSpPr>
            <a:spLocks noChangeShapeType="1"/>
          </p:cNvSpPr>
          <p:nvPr/>
        </p:nvSpPr>
        <p:spPr bwMode="auto">
          <a:xfrm>
            <a:off x="1535113" y="2895600"/>
            <a:ext cx="2590800" cy="0"/>
          </a:xfrm>
          <a:prstGeom prst="line">
            <a:avLst/>
          </a:prstGeom>
          <a:noFill/>
          <a:ln w="28575">
            <a:solidFill>
              <a:schemeClr val="tx1"/>
            </a:solidFill>
            <a:round/>
            <a:headEnd/>
            <a:tailEnd/>
          </a:ln>
        </p:spPr>
        <p:txBody>
          <a:bodyPr/>
          <a:lstStyle/>
          <a:p>
            <a:endParaRPr lang="en-US"/>
          </a:p>
        </p:txBody>
      </p:sp>
      <p:sp>
        <p:nvSpPr>
          <p:cNvPr id="28699" name="Line 61"/>
          <p:cNvSpPr>
            <a:spLocks noChangeShapeType="1"/>
          </p:cNvSpPr>
          <p:nvPr/>
        </p:nvSpPr>
        <p:spPr bwMode="auto">
          <a:xfrm>
            <a:off x="1535113" y="4572000"/>
            <a:ext cx="2590800" cy="0"/>
          </a:xfrm>
          <a:prstGeom prst="line">
            <a:avLst/>
          </a:prstGeom>
          <a:noFill/>
          <a:ln w="28575">
            <a:solidFill>
              <a:schemeClr val="tx1"/>
            </a:solidFill>
            <a:round/>
            <a:headEnd/>
            <a:tailEnd/>
          </a:ln>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990600"/>
            <a:ext cx="8229600" cy="4525963"/>
          </a:xfrm>
        </p:spPr>
        <p:txBody>
          <a:bodyPr>
            <a:normAutofit lnSpcReduction="10000"/>
          </a:bodyPr>
          <a:lstStyle/>
          <a:p>
            <a:pPr eaLnBrk="1" hangingPunct="1"/>
            <a:r>
              <a:rPr lang="en-US" sz="2400" smtClean="0"/>
              <a:t>Consider the following circuit, for which the switch is closed for </a:t>
            </a:r>
            <a:r>
              <a:rPr lang="en-US" sz="2400" i="1" smtClean="0"/>
              <a:t>t</a:t>
            </a:r>
            <a:r>
              <a:rPr lang="en-US" sz="2400" smtClean="0"/>
              <a:t> &lt; 0, and then opened at </a:t>
            </a:r>
            <a:r>
              <a:rPr lang="en-US" sz="2400" i="1" smtClean="0"/>
              <a:t>t</a:t>
            </a:r>
            <a:r>
              <a:rPr lang="en-US" sz="2400" smtClean="0"/>
              <a:t> = 0:</a:t>
            </a:r>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lvl="1" eaLnBrk="1" hangingPunct="1">
              <a:buFontTx/>
              <a:buNone/>
            </a:pPr>
            <a:r>
              <a:rPr lang="en-US" sz="2400" b="1" u="sng" smtClean="0">
                <a:solidFill>
                  <a:srgbClr val="FF0000"/>
                </a:solidFill>
              </a:rPr>
              <a:t>Notation</a:t>
            </a:r>
            <a:r>
              <a:rPr lang="en-US" sz="2400" b="1" smtClean="0">
                <a:solidFill>
                  <a:srgbClr val="FF0000"/>
                </a:solidFill>
              </a:rPr>
              <a:t>:</a:t>
            </a:r>
          </a:p>
          <a:p>
            <a:pPr lvl="2" eaLnBrk="1" hangingPunct="1">
              <a:buFontTx/>
              <a:buNone/>
            </a:pPr>
            <a:r>
              <a:rPr lang="en-US" sz="2200" smtClean="0">
                <a:solidFill>
                  <a:srgbClr val="FF0000"/>
                </a:solidFill>
              </a:rPr>
              <a:t>0</a:t>
            </a:r>
            <a:r>
              <a:rPr lang="en-US" sz="2200" baseline="30000" smtClean="0">
                <a:solidFill>
                  <a:srgbClr val="FF0000"/>
                </a:solidFill>
              </a:rPr>
              <a:t>–  </a:t>
            </a:r>
            <a:r>
              <a:rPr lang="en-US" sz="2200" smtClean="0">
                <a:solidFill>
                  <a:srgbClr val="FF0000"/>
                </a:solidFill>
              </a:rPr>
              <a:t>is used to denote the time just prior to switching</a:t>
            </a:r>
          </a:p>
          <a:p>
            <a:pPr lvl="2" eaLnBrk="1" hangingPunct="1">
              <a:buFontTx/>
              <a:buNone/>
            </a:pPr>
            <a:r>
              <a:rPr lang="en-US" sz="2200" smtClean="0">
                <a:solidFill>
                  <a:srgbClr val="FF0000"/>
                </a:solidFill>
              </a:rPr>
              <a:t>0</a:t>
            </a:r>
            <a:r>
              <a:rPr lang="en-US" sz="2200" baseline="30000" smtClean="0">
                <a:solidFill>
                  <a:srgbClr val="FF0000"/>
                </a:solidFill>
              </a:rPr>
              <a:t>+  </a:t>
            </a:r>
            <a:r>
              <a:rPr lang="en-US" sz="2200" smtClean="0">
                <a:solidFill>
                  <a:srgbClr val="FF0000"/>
                </a:solidFill>
              </a:rPr>
              <a:t>is used to denote the time immediately after switching</a:t>
            </a:r>
            <a:endParaRPr lang="en-US" sz="2200" baseline="30000" smtClean="0">
              <a:solidFill>
                <a:srgbClr val="FF0000"/>
              </a:solidFill>
            </a:endParaRPr>
          </a:p>
          <a:p>
            <a:pPr eaLnBrk="1" hangingPunct="1"/>
            <a:r>
              <a:rPr lang="en-US" sz="2400" smtClean="0"/>
              <a:t>The voltage on the capacitor at </a:t>
            </a:r>
            <a:r>
              <a:rPr lang="en-US" sz="2400" i="1" smtClean="0"/>
              <a:t>t</a:t>
            </a:r>
            <a:r>
              <a:rPr lang="en-US" sz="2400" smtClean="0"/>
              <a:t> = 0</a:t>
            </a:r>
            <a:r>
              <a:rPr lang="en-US" sz="2400" baseline="30000" smtClean="0"/>
              <a:t>–</a:t>
            </a:r>
            <a:r>
              <a:rPr lang="en-US" sz="2400" smtClean="0"/>
              <a:t> is </a:t>
            </a:r>
            <a:r>
              <a:rPr lang="en-US" sz="2400" b="1" i="1" smtClean="0"/>
              <a:t>V</a:t>
            </a:r>
            <a:r>
              <a:rPr lang="en-US" sz="2400" b="1" i="1" baseline="-25000" smtClean="0"/>
              <a:t>o</a:t>
            </a:r>
          </a:p>
        </p:txBody>
      </p:sp>
      <p:sp>
        <p:nvSpPr>
          <p:cNvPr id="29699" name="Rectangle 3"/>
          <p:cNvSpPr>
            <a:spLocks noGrp="1" noChangeArrowheads="1"/>
          </p:cNvSpPr>
          <p:nvPr>
            <p:ph type="title"/>
          </p:nvPr>
        </p:nvSpPr>
        <p:spPr>
          <a:xfrm>
            <a:off x="457200" y="274638"/>
            <a:ext cx="8229600" cy="792162"/>
          </a:xfrm>
        </p:spPr>
        <p:txBody>
          <a:bodyPr/>
          <a:lstStyle/>
          <a:p>
            <a:pPr eaLnBrk="1" hangingPunct="1"/>
            <a:r>
              <a:rPr lang="en-US" sz="3200" smtClean="0"/>
              <a:t>Natural Response of an RC Circuit</a:t>
            </a:r>
          </a:p>
        </p:txBody>
      </p:sp>
      <p:sp>
        <p:nvSpPr>
          <p:cNvPr id="29700" name="Oval 4"/>
          <p:cNvSpPr>
            <a:spLocks noChangeArrowheads="1"/>
          </p:cNvSpPr>
          <p:nvPr/>
        </p:nvSpPr>
        <p:spPr bwMode="auto">
          <a:xfrm>
            <a:off x="2540000" y="2819400"/>
            <a:ext cx="609600" cy="609600"/>
          </a:xfrm>
          <a:prstGeom prst="ellipse">
            <a:avLst/>
          </a:prstGeom>
          <a:noFill/>
          <a:ln w="28575">
            <a:solidFill>
              <a:schemeClr val="tx1"/>
            </a:solidFill>
            <a:round/>
            <a:headEnd/>
            <a:tailEnd/>
          </a:ln>
        </p:spPr>
        <p:txBody>
          <a:bodyPr wrap="none" anchor="ctr"/>
          <a:lstStyle/>
          <a:p>
            <a:endParaRPr lang="en-US"/>
          </a:p>
        </p:txBody>
      </p:sp>
      <p:sp>
        <p:nvSpPr>
          <p:cNvPr id="29701" name="Line 5"/>
          <p:cNvSpPr>
            <a:spLocks noChangeShapeType="1"/>
          </p:cNvSpPr>
          <p:nvPr/>
        </p:nvSpPr>
        <p:spPr bwMode="auto">
          <a:xfrm flipV="1">
            <a:off x="2844800" y="3429000"/>
            <a:ext cx="0" cy="533400"/>
          </a:xfrm>
          <a:prstGeom prst="line">
            <a:avLst/>
          </a:prstGeom>
          <a:noFill/>
          <a:ln w="28575">
            <a:solidFill>
              <a:schemeClr val="tx1"/>
            </a:solidFill>
            <a:round/>
            <a:headEnd/>
            <a:tailEnd/>
          </a:ln>
        </p:spPr>
        <p:txBody>
          <a:bodyPr/>
          <a:lstStyle/>
          <a:p>
            <a:endParaRPr lang="en-US"/>
          </a:p>
        </p:txBody>
      </p:sp>
      <p:sp>
        <p:nvSpPr>
          <p:cNvPr id="29702" name="Text Box 6"/>
          <p:cNvSpPr txBox="1">
            <a:spLocks noChangeArrowheads="1"/>
          </p:cNvSpPr>
          <p:nvPr/>
        </p:nvSpPr>
        <p:spPr bwMode="auto">
          <a:xfrm>
            <a:off x="4191000" y="3124200"/>
            <a:ext cx="404813" cy="457200"/>
          </a:xfrm>
          <a:prstGeom prst="rect">
            <a:avLst/>
          </a:prstGeom>
          <a:noFill/>
          <a:ln w="9525">
            <a:noFill/>
            <a:miter lim="800000"/>
            <a:headEnd/>
            <a:tailEnd/>
          </a:ln>
        </p:spPr>
        <p:txBody>
          <a:bodyPr wrap="none">
            <a:spAutoFit/>
          </a:bodyPr>
          <a:lstStyle/>
          <a:p>
            <a:pPr algn="ctr" eaLnBrk="0" hangingPunct="0"/>
            <a:r>
              <a:rPr lang="en-US" sz="2400" b="1" i="1"/>
              <a:t>C</a:t>
            </a:r>
            <a:endParaRPr lang="en-US" sz="2400" b="1">
              <a:latin typeface="Times New Roman" pitchFamily="18" charset="0"/>
              <a:cs typeface="Times New Roman" pitchFamily="18" charset="0"/>
            </a:endParaRPr>
          </a:p>
        </p:txBody>
      </p:sp>
      <p:sp>
        <p:nvSpPr>
          <p:cNvPr id="29703" name="Line 7"/>
          <p:cNvSpPr>
            <a:spLocks noChangeShapeType="1"/>
          </p:cNvSpPr>
          <p:nvPr/>
        </p:nvSpPr>
        <p:spPr bwMode="auto">
          <a:xfrm flipV="1">
            <a:off x="2844800" y="2286000"/>
            <a:ext cx="0" cy="533400"/>
          </a:xfrm>
          <a:prstGeom prst="line">
            <a:avLst/>
          </a:prstGeom>
          <a:noFill/>
          <a:ln w="28575">
            <a:solidFill>
              <a:schemeClr val="tx1"/>
            </a:solidFill>
            <a:round/>
            <a:headEnd/>
            <a:tailEnd/>
          </a:ln>
        </p:spPr>
        <p:txBody>
          <a:bodyPr/>
          <a:lstStyle/>
          <a:p>
            <a:endParaRPr lang="en-US"/>
          </a:p>
        </p:txBody>
      </p:sp>
      <p:sp>
        <p:nvSpPr>
          <p:cNvPr id="29704" name="Line 8"/>
          <p:cNvSpPr>
            <a:spLocks noChangeShapeType="1"/>
          </p:cNvSpPr>
          <p:nvPr/>
        </p:nvSpPr>
        <p:spPr bwMode="auto">
          <a:xfrm>
            <a:off x="2828925" y="3962400"/>
            <a:ext cx="3876675" cy="0"/>
          </a:xfrm>
          <a:prstGeom prst="line">
            <a:avLst/>
          </a:prstGeom>
          <a:noFill/>
          <a:ln w="28575">
            <a:solidFill>
              <a:schemeClr val="tx1"/>
            </a:solidFill>
            <a:round/>
            <a:headEnd/>
            <a:tailEnd/>
          </a:ln>
        </p:spPr>
        <p:txBody>
          <a:bodyPr/>
          <a:lstStyle/>
          <a:p>
            <a:endParaRPr lang="en-US"/>
          </a:p>
        </p:txBody>
      </p:sp>
      <p:grpSp>
        <p:nvGrpSpPr>
          <p:cNvPr id="2" name="Group 9"/>
          <p:cNvGrpSpPr>
            <a:grpSpLocks/>
          </p:cNvGrpSpPr>
          <p:nvPr/>
        </p:nvGrpSpPr>
        <p:grpSpPr bwMode="auto">
          <a:xfrm>
            <a:off x="6477000" y="2286000"/>
            <a:ext cx="457200" cy="1676400"/>
            <a:chOff x="2736" y="2400"/>
            <a:chExt cx="288" cy="1056"/>
          </a:xfrm>
        </p:grpSpPr>
        <p:sp>
          <p:nvSpPr>
            <p:cNvPr id="29733" name="Line 10"/>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9734" name="Line 11"/>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9735" name="Line 12"/>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9736" name="Line 13"/>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9737" name="Line 14"/>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9738" name="Line 15"/>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9739" name="Line 16"/>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9740" name="Line 17"/>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9741" name="Line 18"/>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9706" name="Text Box 19"/>
          <p:cNvSpPr txBox="1">
            <a:spLocks noChangeArrowheads="1"/>
          </p:cNvSpPr>
          <p:nvPr/>
        </p:nvSpPr>
        <p:spPr bwMode="auto">
          <a:xfrm>
            <a:off x="3429000" y="2438400"/>
            <a:ext cx="528638"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o</a:t>
            </a:r>
            <a:endParaRPr lang="en-US" sz="2400" b="1" baseline="-25000">
              <a:latin typeface="Times New Roman" pitchFamily="18" charset="0"/>
              <a:cs typeface="Times New Roman" pitchFamily="18" charset="0"/>
            </a:endParaRPr>
          </a:p>
        </p:txBody>
      </p:sp>
      <p:sp>
        <p:nvSpPr>
          <p:cNvPr id="29707" name="Text Box 20"/>
          <p:cNvSpPr txBox="1">
            <a:spLocks noChangeArrowheads="1"/>
          </p:cNvSpPr>
          <p:nvPr/>
        </p:nvSpPr>
        <p:spPr bwMode="auto">
          <a:xfrm>
            <a:off x="6081713" y="2895600"/>
            <a:ext cx="404812"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29708" name="Text Box 21"/>
          <p:cNvSpPr txBox="1">
            <a:spLocks noChangeArrowheads="1"/>
          </p:cNvSpPr>
          <p:nvPr/>
        </p:nvSpPr>
        <p:spPr bwMode="auto">
          <a:xfrm>
            <a:off x="2089150" y="2895600"/>
            <a:ext cx="511175" cy="457200"/>
          </a:xfrm>
          <a:prstGeom prst="rect">
            <a:avLst/>
          </a:prstGeom>
          <a:noFill/>
          <a:ln w="9525">
            <a:noFill/>
            <a:miter lim="800000"/>
            <a:headEnd/>
            <a:tailEnd/>
          </a:ln>
        </p:spPr>
        <p:txBody>
          <a:bodyPr wrap="none">
            <a:spAutoFit/>
          </a:bodyPr>
          <a:lstStyle/>
          <a:p>
            <a:pPr algn="ctr" eaLnBrk="0" hangingPunct="0"/>
            <a:r>
              <a:rPr lang="en-US" sz="2400" b="1" i="1"/>
              <a:t>V</a:t>
            </a:r>
            <a:r>
              <a:rPr lang="en-US" sz="2400" b="1" i="1" baseline="-25000"/>
              <a:t>o</a:t>
            </a:r>
            <a:endParaRPr lang="en-US" sz="2400" b="1" baseline="-25000">
              <a:latin typeface="Times New Roman" pitchFamily="18" charset="0"/>
              <a:cs typeface="Times New Roman" pitchFamily="18" charset="0"/>
            </a:endParaRPr>
          </a:p>
        </p:txBody>
      </p:sp>
      <p:sp>
        <p:nvSpPr>
          <p:cNvPr id="29709" name="Line 22"/>
          <p:cNvSpPr>
            <a:spLocks noChangeShapeType="1"/>
          </p:cNvSpPr>
          <p:nvPr/>
        </p:nvSpPr>
        <p:spPr bwMode="auto">
          <a:xfrm>
            <a:off x="5181600" y="2286000"/>
            <a:ext cx="1524000" cy="0"/>
          </a:xfrm>
          <a:prstGeom prst="line">
            <a:avLst/>
          </a:prstGeom>
          <a:noFill/>
          <a:ln w="28575">
            <a:solidFill>
              <a:schemeClr val="tx1"/>
            </a:solidFill>
            <a:round/>
            <a:headEnd/>
            <a:tailEnd/>
          </a:ln>
        </p:spPr>
        <p:txBody>
          <a:bodyPr/>
          <a:lstStyle/>
          <a:p>
            <a:endParaRPr lang="en-US"/>
          </a:p>
        </p:txBody>
      </p:sp>
      <p:sp>
        <p:nvSpPr>
          <p:cNvPr id="29710" name="Line 23"/>
          <p:cNvSpPr>
            <a:spLocks noChangeShapeType="1"/>
          </p:cNvSpPr>
          <p:nvPr/>
        </p:nvSpPr>
        <p:spPr bwMode="auto">
          <a:xfrm>
            <a:off x="4495800" y="2286000"/>
            <a:ext cx="381000" cy="457200"/>
          </a:xfrm>
          <a:prstGeom prst="line">
            <a:avLst/>
          </a:prstGeom>
          <a:noFill/>
          <a:ln w="28575">
            <a:solidFill>
              <a:schemeClr val="tx1"/>
            </a:solidFill>
            <a:round/>
            <a:headEnd type="triangle" w="med" len="lg"/>
            <a:tailEnd/>
          </a:ln>
        </p:spPr>
        <p:txBody>
          <a:bodyPr/>
          <a:lstStyle/>
          <a:p>
            <a:endParaRPr lang="en-US"/>
          </a:p>
        </p:txBody>
      </p:sp>
      <p:sp>
        <p:nvSpPr>
          <p:cNvPr id="29711" name="Arc 24"/>
          <p:cNvSpPr>
            <a:spLocks/>
          </p:cNvSpPr>
          <p:nvPr/>
        </p:nvSpPr>
        <p:spPr bwMode="auto">
          <a:xfrm rot="-4017665">
            <a:off x="4648200" y="2438400"/>
            <a:ext cx="304800" cy="457200"/>
          </a:xfrm>
          <a:custGeom>
            <a:avLst/>
            <a:gdLst>
              <a:gd name="T0" fmla="*/ 131403 w 21600"/>
              <a:gd name="T1" fmla="*/ 0 h 19490"/>
              <a:gd name="T2" fmla="*/ 304800 w 21600"/>
              <a:gd name="T3" fmla="*/ 457200 h 19490"/>
              <a:gd name="T4" fmla="*/ 0 w 21600"/>
              <a:gd name="T5" fmla="*/ 457200 h 19490"/>
              <a:gd name="T6" fmla="*/ 0 60000 65536"/>
              <a:gd name="T7" fmla="*/ 0 60000 65536"/>
              <a:gd name="T8" fmla="*/ 0 60000 65536"/>
              <a:gd name="T9" fmla="*/ 0 w 21600"/>
              <a:gd name="T10" fmla="*/ 0 h 19490"/>
              <a:gd name="T11" fmla="*/ 21600 w 21600"/>
              <a:gd name="T12" fmla="*/ 19490 h 19490"/>
            </a:gdLst>
            <a:ahLst/>
            <a:cxnLst>
              <a:cxn ang="T6">
                <a:pos x="T0" y="T1"/>
              </a:cxn>
              <a:cxn ang="T7">
                <a:pos x="T2" y="T3"/>
              </a:cxn>
              <a:cxn ang="T8">
                <a:pos x="T4" y="T5"/>
              </a:cxn>
            </a:cxnLst>
            <a:rect l="T9" t="T10" r="T11" b="T12"/>
            <a:pathLst>
              <a:path w="21600" h="19490" fill="none" extrusionOk="0">
                <a:moveTo>
                  <a:pt x="9311" y="0"/>
                </a:moveTo>
                <a:cubicBezTo>
                  <a:pt x="16820" y="3587"/>
                  <a:pt x="21600" y="11168"/>
                  <a:pt x="21600" y="19490"/>
                </a:cubicBezTo>
              </a:path>
              <a:path w="21600" h="19490" stroke="0" extrusionOk="0">
                <a:moveTo>
                  <a:pt x="9311" y="0"/>
                </a:moveTo>
                <a:cubicBezTo>
                  <a:pt x="16820" y="3587"/>
                  <a:pt x="21600" y="11168"/>
                  <a:pt x="21600" y="19490"/>
                </a:cubicBezTo>
                <a:lnTo>
                  <a:pt x="0" y="19490"/>
                </a:lnTo>
                <a:close/>
              </a:path>
            </a:pathLst>
          </a:custGeom>
          <a:noFill/>
          <a:ln w="9525">
            <a:solidFill>
              <a:schemeClr val="tx1"/>
            </a:solidFill>
            <a:round/>
            <a:headEnd/>
            <a:tailEnd type="triangle" w="med" len="lg"/>
          </a:ln>
        </p:spPr>
        <p:txBody>
          <a:bodyPr wrap="none" anchor="ctr"/>
          <a:lstStyle/>
          <a:p>
            <a:endParaRPr lang="en-US"/>
          </a:p>
        </p:txBody>
      </p:sp>
      <p:sp>
        <p:nvSpPr>
          <p:cNvPr id="29712" name="Text Box 25"/>
          <p:cNvSpPr txBox="1">
            <a:spLocks noChangeArrowheads="1"/>
          </p:cNvSpPr>
          <p:nvPr/>
        </p:nvSpPr>
        <p:spPr bwMode="auto">
          <a:xfrm>
            <a:off x="5029200" y="2362200"/>
            <a:ext cx="784225" cy="457200"/>
          </a:xfrm>
          <a:prstGeom prst="rect">
            <a:avLst/>
          </a:prstGeom>
          <a:noFill/>
          <a:ln w="9525">
            <a:noFill/>
            <a:miter lim="800000"/>
            <a:headEnd/>
            <a:tailEnd/>
          </a:ln>
        </p:spPr>
        <p:txBody>
          <a:bodyPr wrap="none">
            <a:spAutoFit/>
          </a:bodyPr>
          <a:lstStyle/>
          <a:p>
            <a:pPr eaLnBrk="0" hangingPunct="0"/>
            <a:r>
              <a:rPr lang="en-US" sz="2400" i="1"/>
              <a:t>t </a:t>
            </a:r>
            <a:r>
              <a:rPr lang="en-US" sz="2400"/>
              <a:t>= 0</a:t>
            </a:r>
          </a:p>
        </p:txBody>
      </p:sp>
      <p:sp>
        <p:nvSpPr>
          <p:cNvPr id="29713" name="Text Box 26"/>
          <p:cNvSpPr txBox="1">
            <a:spLocks noChangeArrowheads="1"/>
          </p:cNvSpPr>
          <p:nvPr/>
        </p:nvSpPr>
        <p:spPr bwMode="auto">
          <a:xfrm>
            <a:off x="2667000" y="28194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3" name="Group 27"/>
          <p:cNvGrpSpPr>
            <a:grpSpLocks/>
          </p:cNvGrpSpPr>
          <p:nvPr/>
        </p:nvGrpSpPr>
        <p:grpSpPr bwMode="auto">
          <a:xfrm rot="-5400000">
            <a:off x="3429000" y="1447800"/>
            <a:ext cx="457200" cy="1676400"/>
            <a:chOff x="2736" y="2400"/>
            <a:chExt cx="288" cy="1056"/>
          </a:xfrm>
        </p:grpSpPr>
        <p:sp>
          <p:nvSpPr>
            <p:cNvPr id="29724" name="Line 28"/>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9725" name="Line 29"/>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9726" name="Line 30"/>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9727" name="Line 31"/>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9728" name="Line 32"/>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9729" name="Line 33"/>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9730" name="Line 34"/>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9731" name="Line 35"/>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9732" name="Line 36"/>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grpSp>
        <p:nvGrpSpPr>
          <p:cNvPr id="4" name="Group 37"/>
          <p:cNvGrpSpPr>
            <a:grpSpLocks/>
          </p:cNvGrpSpPr>
          <p:nvPr/>
        </p:nvGrpSpPr>
        <p:grpSpPr bwMode="auto">
          <a:xfrm>
            <a:off x="4572000" y="3429000"/>
            <a:ext cx="609600" cy="76200"/>
            <a:chOff x="4896" y="2208"/>
            <a:chExt cx="384" cy="48"/>
          </a:xfrm>
        </p:grpSpPr>
        <p:sp>
          <p:nvSpPr>
            <p:cNvPr id="29722" name="Arc 38"/>
            <p:cNvSpPr>
              <a:spLocks/>
            </p:cNvSpPr>
            <p:nvPr/>
          </p:nvSpPr>
          <p:spPr bwMode="auto">
            <a:xfrm>
              <a:off x="5088"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9723" name="Arc 39"/>
            <p:cNvSpPr>
              <a:spLocks/>
            </p:cNvSpPr>
            <p:nvPr/>
          </p:nvSpPr>
          <p:spPr bwMode="auto">
            <a:xfrm flipH="1">
              <a:off x="4896"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29716" name="Line 40"/>
          <p:cNvSpPr>
            <a:spLocks noChangeShapeType="1"/>
          </p:cNvSpPr>
          <p:nvPr/>
        </p:nvSpPr>
        <p:spPr bwMode="auto">
          <a:xfrm>
            <a:off x="4572000" y="3276600"/>
            <a:ext cx="609600" cy="0"/>
          </a:xfrm>
          <a:prstGeom prst="line">
            <a:avLst/>
          </a:prstGeom>
          <a:noFill/>
          <a:ln w="28575">
            <a:solidFill>
              <a:schemeClr val="tx1"/>
            </a:solidFill>
            <a:round/>
            <a:headEnd/>
            <a:tailEnd/>
          </a:ln>
        </p:spPr>
        <p:txBody>
          <a:bodyPr/>
          <a:lstStyle/>
          <a:p>
            <a:endParaRPr lang="en-US"/>
          </a:p>
        </p:txBody>
      </p:sp>
      <p:sp>
        <p:nvSpPr>
          <p:cNvPr id="29717" name="Text Box 41"/>
          <p:cNvSpPr txBox="1">
            <a:spLocks noChangeArrowheads="1"/>
          </p:cNvSpPr>
          <p:nvPr/>
        </p:nvSpPr>
        <p:spPr bwMode="auto">
          <a:xfrm>
            <a:off x="5226050" y="2743200"/>
            <a:ext cx="357188" cy="118745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cs typeface="Times New Roman" pitchFamily="18" charset="0"/>
              </a:rPr>
              <a:t>+</a:t>
            </a:r>
          </a:p>
          <a:p>
            <a:pPr algn="ctr" eaLnBrk="0" hangingPunct="0"/>
            <a:r>
              <a:rPr lang="en-US" sz="2400" b="1" i="1">
                <a:solidFill>
                  <a:srgbClr val="FF0000"/>
                </a:solidFill>
                <a:latin typeface="Times New Roman" pitchFamily="18" charset="0"/>
              </a:rPr>
              <a:t>v</a:t>
            </a:r>
            <a:endParaRPr lang="en-US" sz="2400" b="1" i="1" baseline="-25000">
              <a:solidFill>
                <a:srgbClr val="FF0000"/>
              </a:solidFill>
              <a:latin typeface="Times New Roman" pitchFamily="18" charset="0"/>
            </a:endParaRPr>
          </a:p>
          <a:p>
            <a:pPr algn="ctr" eaLnBrk="0" hangingPunct="0"/>
            <a:r>
              <a:rPr lang="en-US" sz="2400" b="1" i="1">
                <a:solidFill>
                  <a:srgbClr val="FF0000"/>
                </a:solidFill>
                <a:latin typeface="Times New Roman" pitchFamily="18" charset="0"/>
                <a:cs typeface="Times New Roman" pitchFamily="18" charset="0"/>
              </a:rPr>
              <a:t>–</a:t>
            </a:r>
          </a:p>
        </p:txBody>
      </p:sp>
      <p:sp>
        <p:nvSpPr>
          <p:cNvPr id="29718" name="Line 42"/>
          <p:cNvSpPr>
            <a:spLocks noChangeShapeType="1"/>
          </p:cNvSpPr>
          <p:nvPr/>
        </p:nvSpPr>
        <p:spPr bwMode="auto">
          <a:xfrm>
            <a:off x="4876800" y="2743200"/>
            <a:ext cx="0" cy="533400"/>
          </a:xfrm>
          <a:prstGeom prst="line">
            <a:avLst/>
          </a:prstGeom>
          <a:noFill/>
          <a:ln w="28575">
            <a:solidFill>
              <a:schemeClr val="tx1"/>
            </a:solidFill>
            <a:round/>
            <a:headEnd/>
            <a:tailEnd/>
          </a:ln>
        </p:spPr>
        <p:txBody>
          <a:bodyPr/>
          <a:lstStyle/>
          <a:p>
            <a:endParaRPr lang="en-US"/>
          </a:p>
        </p:txBody>
      </p:sp>
      <p:sp>
        <p:nvSpPr>
          <p:cNvPr id="29719" name="Oval 43"/>
          <p:cNvSpPr>
            <a:spLocks noChangeArrowheads="1"/>
          </p:cNvSpPr>
          <p:nvPr/>
        </p:nvSpPr>
        <p:spPr bwMode="auto">
          <a:xfrm>
            <a:off x="5105400" y="22098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29720" name="Oval 44"/>
          <p:cNvSpPr>
            <a:spLocks noChangeArrowheads="1"/>
          </p:cNvSpPr>
          <p:nvPr/>
        </p:nvSpPr>
        <p:spPr bwMode="auto">
          <a:xfrm>
            <a:off x="4419600" y="22098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29721" name="Line 45"/>
          <p:cNvSpPr>
            <a:spLocks noChangeShapeType="1"/>
          </p:cNvSpPr>
          <p:nvPr/>
        </p:nvSpPr>
        <p:spPr bwMode="auto">
          <a:xfrm>
            <a:off x="4876800" y="3429000"/>
            <a:ext cx="0" cy="533400"/>
          </a:xfrm>
          <a:prstGeom prst="line">
            <a:avLst/>
          </a:prstGeom>
          <a:noFill/>
          <a:ln w="28575">
            <a:solidFill>
              <a:schemeClr val="tx1"/>
            </a:solidFill>
            <a:round/>
            <a:headEnd/>
            <a:tailEnd/>
          </a:ln>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229600" cy="792162"/>
          </a:xfrm>
        </p:spPr>
        <p:txBody>
          <a:bodyPr/>
          <a:lstStyle/>
          <a:p>
            <a:pPr eaLnBrk="1" hangingPunct="1"/>
            <a:r>
              <a:rPr lang="en-US" sz="3200" smtClean="0"/>
              <a:t>Solving for the Voltage (</a:t>
            </a:r>
            <a:r>
              <a:rPr lang="en-US" sz="3200" i="1" smtClean="0"/>
              <a:t>t</a:t>
            </a:r>
            <a:r>
              <a:rPr lang="en-US" sz="3200" smtClean="0"/>
              <a:t> </a:t>
            </a:r>
            <a:r>
              <a:rPr lang="en-US" sz="3200" smtClean="0">
                <a:sym typeface="Symbol" pitchFamily="18" charset="2"/>
              </a:rPr>
              <a:t> </a:t>
            </a:r>
            <a:r>
              <a:rPr lang="en-US" sz="3200" smtClean="0"/>
              <a:t>0)</a:t>
            </a:r>
          </a:p>
        </p:txBody>
      </p:sp>
      <p:sp>
        <p:nvSpPr>
          <p:cNvPr id="4100" name="Rectangle 3"/>
          <p:cNvSpPr>
            <a:spLocks noGrp="1" noChangeArrowheads="1"/>
          </p:cNvSpPr>
          <p:nvPr>
            <p:ph type="body" sz="half" idx="1"/>
          </p:nvPr>
        </p:nvSpPr>
        <p:spPr>
          <a:xfrm>
            <a:off x="457200" y="990600"/>
            <a:ext cx="8229600" cy="4525963"/>
          </a:xfrm>
        </p:spPr>
        <p:txBody>
          <a:bodyPr>
            <a:normAutofit fontScale="92500" lnSpcReduction="10000"/>
          </a:bodyPr>
          <a:lstStyle/>
          <a:p>
            <a:pPr eaLnBrk="1" hangingPunct="1"/>
            <a:r>
              <a:rPr lang="en-US" sz="2400" smtClean="0"/>
              <a:t>For t &gt; 0, the circuit reduces to</a:t>
            </a:r>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r>
              <a:rPr lang="en-US" sz="2400" smtClean="0"/>
              <a:t>Applying KCL to the RC circuit:</a:t>
            </a:r>
          </a:p>
          <a:p>
            <a:pPr eaLnBrk="1" hangingPunct="1"/>
            <a:endParaRPr lang="en-US" sz="2400" smtClean="0"/>
          </a:p>
          <a:p>
            <a:pPr eaLnBrk="1" hangingPunct="1"/>
            <a:endParaRPr lang="en-US" sz="2400" smtClean="0"/>
          </a:p>
          <a:p>
            <a:pPr eaLnBrk="1" hangingPunct="1"/>
            <a:endParaRPr lang="en-US" sz="2400" smtClean="0"/>
          </a:p>
          <a:p>
            <a:pPr eaLnBrk="1" hangingPunct="1">
              <a:spcBef>
                <a:spcPct val="50000"/>
              </a:spcBef>
            </a:pPr>
            <a:r>
              <a:rPr lang="en-US" sz="2400" smtClean="0"/>
              <a:t>Solution:</a:t>
            </a:r>
          </a:p>
        </p:txBody>
      </p:sp>
      <p:sp>
        <p:nvSpPr>
          <p:cNvPr id="4101" name="Text Box 4"/>
          <p:cNvSpPr txBox="1">
            <a:spLocks noChangeArrowheads="1"/>
          </p:cNvSpPr>
          <p:nvPr/>
        </p:nvSpPr>
        <p:spPr bwMode="auto">
          <a:xfrm>
            <a:off x="5257800" y="17526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endParaRPr lang="en-US" sz="2400" b="1" i="1" baseline="-25000">
              <a:solidFill>
                <a:srgbClr val="FF0000"/>
              </a:solidFill>
              <a:latin typeface="Times New Roman" pitchFamily="18" charset="0"/>
            </a:endParaRPr>
          </a:p>
          <a:p>
            <a:pPr eaLnBrk="0" hangingPunct="0">
              <a:spcBef>
                <a:spcPct val="50000"/>
              </a:spcBef>
            </a:pPr>
            <a:r>
              <a:rPr lang="en-US" sz="2400">
                <a:solidFill>
                  <a:srgbClr val="FF0000"/>
                </a:solidFill>
                <a:latin typeface="Times New Roman" pitchFamily="18" charset="0"/>
                <a:cs typeface="Times New Roman" pitchFamily="18" charset="0"/>
              </a:rPr>
              <a:t>–</a:t>
            </a:r>
          </a:p>
        </p:txBody>
      </p:sp>
      <p:graphicFrame>
        <p:nvGraphicFramePr>
          <p:cNvPr id="4098" name="Object 5"/>
          <p:cNvGraphicFramePr>
            <a:graphicFrameLocks noChangeAspect="1"/>
          </p:cNvGraphicFramePr>
          <p:nvPr>
            <p:ph sz="half" idx="2"/>
          </p:nvPr>
        </p:nvGraphicFramePr>
        <p:xfrm>
          <a:off x="2438400" y="5368925"/>
          <a:ext cx="3025775" cy="598488"/>
        </p:xfrm>
        <a:graphic>
          <a:graphicData uri="http://schemas.openxmlformats.org/presentationml/2006/ole">
            <p:oleObj spid="_x0000_s4098" name="Equation" r:id="rId3" imgW="1002960" imgH="228600" progId="Equation.3">
              <p:embed/>
            </p:oleObj>
          </a:graphicData>
        </a:graphic>
      </p:graphicFrame>
      <p:sp>
        <p:nvSpPr>
          <p:cNvPr id="4102" name="Oval 6"/>
          <p:cNvSpPr>
            <a:spLocks noChangeArrowheads="1"/>
          </p:cNvSpPr>
          <p:nvPr/>
        </p:nvSpPr>
        <p:spPr bwMode="auto">
          <a:xfrm>
            <a:off x="2432050" y="2209800"/>
            <a:ext cx="609600" cy="609600"/>
          </a:xfrm>
          <a:prstGeom prst="ellipse">
            <a:avLst/>
          </a:prstGeom>
          <a:noFill/>
          <a:ln w="28575">
            <a:solidFill>
              <a:schemeClr val="tx1"/>
            </a:solidFill>
            <a:round/>
            <a:headEnd/>
            <a:tailEnd/>
          </a:ln>
        </p:spPr>
        <p:txBody>
          <a:bodyPr wrap="none" anchor="ctr"/>
          <a:lstStyle/>
          <a:p>
            <a:endParaRPr lang="en-US"/>
          </a:p>
        </p:txBody>
      </p:sp>
      <p:sp>
        <p:nvSpPr>
          <p:cNvPr id="4103" name="Line 7"/>
          <p:cNvSpPr>
            <a:spLocks noChangeShapeType="1"/>
          </p:cNvSpPr>
          <p:nvPr/>
        </p:nvSpPr>
        <p:spPr bwMode="auto">
          <a:xfrm flipV="1">
            <a:off x="2736850" y="2819400"/>
            <a:ext cx="0" cy="533400"/>
          </a:xfrm>
          <a:prstGeom prst="line">
            <a:avLst/>
          </a:prstGeom>
          <a:noFill/>
          <a:ln w="28575">
            <a:solidFill>
              <a:schemeClr val="tx1"/>
            </a:solidFill>
            <a:round/>
            <a:headEnd/>
            <a:tailEnd/>
          </a:ln>
        </p:spPr>
        <p:txBody>
          <a:bodyPr/>
          <a:lstStyle/>
          <a:p>
            <a:endParaRPr lang="en-US"/>
          </a:p>
        </p:txBody>
      </p:sp>
      <p:sp>
        <p:nvSpPr>
          <p:cNvPr id="4104" name="Text Box 8"/>
          <p:cNvSpPr txBox="1">
            <a:spLocks noChangeArrowheads="1"/>
          </p:cNvSpPr>
          <p:nvPr/>
        </p:nvSpPr>
        <p:spPr bwMode="auto">
          <a:xfrm>
            <a:off x="4162425" y="2286000"/>
            <a:ext cx="404813" cy="457200"/>
          </a:xfrm>
          <a:prstGeom prst="rect">
            <a:avLst/>
          </a:prstGeom>
          <a:noFill/>
          <a:ln w="9525">
            <a:noFill/>
            <a:miter lim="800000"/>
            <a:headEnd/>
            <a:tailEnd/>
          </a:ln>
        </p:spPr>
        <p:txBody>
          <a:bodyPr wrap="none">
            <a:spAutoFit/>
          </a:bodyPr>
          <a:lstStyle/>
          <a:p>
            <a:pPr algn="ctr" eaLnBrk="0" hangingPunct="0"/>
            <a:r>
              <a:rPr lang="en-US" sz="2400" b="1" i="1"/>
              <a:t>C</a:t>
            </a:r>
            <a:endParaRPr lang="en-US" sz="2400" b="1">
              <a:latin typeface="Times New Roman" pitchFamily="18" charset="0"/>
              <a:cs typeface="Times New Roman" pitchFamily="18" charset="0"/>
            </a:endParaRPr>
          </a:p>
        </p:txBody>
      </p:sp>
      <p:sp>
        <p:nvSpPr>
          <p:cNvPr id="4105" name="Line 9"/>
          <p:cNvSpPr>
            <a:spLocks noChangeShapeType="1"/>
          </p:cNvSpPr>
          <p:nvPr/>
        </p:nvSpPr>
        <p:spPr bwMode="auto">
          <a:xfrm flipV="1">
            <a:off x="2736850" y="1676400"/>
            <a:ext cx="0" cy="533400"/>
          </a:xfrm>
          <a:prstGeom prst="line">
            <a:avLst/>
          </a:prstGeom>
          <a:noFill/>
          <a:ln w="28575">
            <a:solidFill>
              <a:schemeClr val="tx1"/>
            </a:solidFill>
            <a:round/>
            <a:headEnd/>
            <a:tailEnd/>
          </a:ln>
        </p:spPr>
        <p:txBody>
          <a:bodyPr/>
          <a:lstStyle/>
          <a:p>
            <a:endParaRPr lang="en-US"/>
          </a:p>
        </p:txBody>
      </p:sp>
      <p:sp>
        <p:nvSpPr>
          <p:cNvPr id="4106" name="Line 10"/>
          <p:cNvSpPr>
            <a:spLocks noChangeShapeType="1"/>
          </p:cNvSpPr>
          <p:nvPr/>
        </p:nvSpPr>
        <p:spPr bwMode="auto">
          <a:xfrm>
            <a:off x="2720975" y="3352800"/>
            <a:ext cx="3876675" cy="0"/>
          </a:xfrm>
          <a:prstGeom prst="line">
            <a:avLst/>
          </a:prstGeom>
          <a:noFill/>
          <a:ln w="28575">
            <a:solidFill>
              <a:schemeClr val="tx1"/>
            </a:solidFill>
            <a:round/>
            <a:headEnd/>
            <a:tailEnd/>
          </a:ln>
        </p:spPr>
        <p:txBody>
          <a:bodyPr/>
          <a:lstStyle/>
          <a:p>
            <a:endParaRPr lang="en-US"/>
          </a:p>
        </p:txBody>
      </p:sp>
      <p:grpSp>
        <p:nvGrpSpPr>
          <p:cNvPr id="2" name="Group 11"/>
          <p:cNvGrpSpPr>
            <a:grpSpLocks/>
          </p:cNvGrpSpPr>
          <p:nvPr/>
        </p:nvGrpSpPr>
        <p:grpSpPr bwMode="auto">
          <a:xfrm>
            <a:off x="6369050" y="1676400"/>
            <a:ext cx="457200" cy="1676400"/>
            <a:chOff x="2736" y="2400"/>
            <a:chExt cx="288" cy="1056"/>
          </a:xfrm>
        </p:grpSpPr>
        <p:sp>
          <p:nvSpPr>
            <p:cNvPr id="4131" name="Line 12"/>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4132" name="Line 13"/>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4133" name="Line 14"/>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4134" name="Line 15"/>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4135" name="Line 16"/>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4136" name="Line 17"/>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4137" name="Line 18"/>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4138" name="Line 19"/>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4139" name="Line 20"/>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4108" name="Text Box 21"/>
          <p:cNvSpPr txBox="1">
            <a:spLocks noChangeArrowheads="1"/>
          </p:cNvSpPr>
          <p:nvPr/>
        </p:nvSpPr>
        <p:spPr bwMode="auto">
          <a:xfrm>
            <a:off x="3321050" y="1828800"/>
            <a:ext cx="528638"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o</a:t>
            </a:r>
            <a:endParaRPr lang="en-US" sz="2400" b="1" baseline="-25000">
              <a:latin typeface="Times New Roman" pitchFamily="18" charset="0"/>
              <a:cs typeface="Times New Roman" pitchFamily="18" charset="0"/>
            </a:endParaRPr>
          </a:p>
        </p:txBody>
      </p:sp>
      <p:sp>
        <p:nvSpPr>
          <p:cNvPr id="4109" name="Text Box 22"/>
          <p:cNvSpPr txBox="1">
            <a:spLocks noChangeArrowheads="1"/>
          </p:cNvSpPr>
          <p:nvPr/>
        </p:nvSpPr>
        <p:spPr bwMode="auto">
          <a:xfrm>
            <a:off x="5973763" y="2286000"/>
            <a:ext cx="404812"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4110" name="Text Box 23"/>
          <p:cNvSpPr txBox="1">
            <a:spLocks noChangeArrowheads="1"/>
          </p:cNvSpPr>
          <p:nvPr/>
        </p:nvSpPr>
        <p:spPr bwMode="auto">
          <a:xfrm>
            <a:off x="1981200" y="2286000"/>
            <a:ext cx="511175" cy="457200"/>
          </a:xfrm>
          <a:prstGeom prst="rect">
            <a:avLst/>
          </a:prstGeom>
          <a:noFill/>
          <a:ln w="9525">
            <a:noFill/>
            <a:miter lim="800000"/>
            <a:headEnd/>
            <a:tailEnd/>
          </a:ln>
        </p:spPr>
        <p:txBody>
          <a:bodyPr wrap="none">
            <a:spAutoFit/>
          </a:bodyPr>
          <a:lstStyle/>
          <a:p>
            <a:pPr algn="ctr" eaLnBrk="0" hangingPunct="0"/>
            <a:r>
              <a:rPr lang="en-US" sz="2400" b="1" i="1"/>
              <a:t>V</a:t>
            </a:r>
            <a:r>
              <a:rPr lang="en-US" sz="2400" b="1" i="1" baseline="-25000"/>
              <a:t>o</a:t>
            </a:r>
            <a:endParaRPr lang="en-US" sz="2400" b="1" baseline="-25000">
              <a:latin typeface="Times New Roman" pitchFamily="18" charset="0"/>
              <a:cs typeface="Times New Roman" pitchFamily="18" charset="0"/>
            </a:endParaRPr>
          </a:p>
        </p:txBody>
      </p:sp>
      <p:sp>
        <p:nvSpPr>
          <p:cNvPr id="4111" name="Line 24"/>
          <p:cNvSpPr>
            <a:spLocks noChangeShapeType="1"/>
          </p:cNvSpPr>
          <p:nvPr/>
        </p:nvSpPr>
        <p:spPr bwMode="auto">
          <a:xfrm>
            <a:off x="4876800" y="1676400"/>
            <a:ext cx="1720850" cy="0"/>
          </a:xfrm>
          <a:prstGeom prst="line">
            <a:avLst/>
          </a:prstGeom>
          <a:noFill/>
          <a:ln w="28575">
            <a:solidFill>
              <a:schemeClr val="tx1"/>
            </a:solidFill>
            <a:round/>
            <a:headEnd/>
            <a:tailEnd/>
          </a:ln>
        </p:spPr>
        <p:txBody>
          <a:bodyPr/>
          <a:lstStyle/>
          <a:p>
            <a:endParaRPr lang="en-US"/>
          </a:p>
        </p:txBody>
      </p:sp>
      <p:sp>
        <p:nvSpPr>
          <p:cNvPr id="4112" name="Text Box 25"/>
          <p:cNvSpPr txBox="1">
            <a:spLocks noChangeArrowheads="1"/>
          </p:cNvSpPr>
          <p:nvPr/>
        </p:nvSpPr>
        <p:spPr bwMode="auto">
          <a:xfrm>
            <a:off x="2559050" y="22098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3" name="Group 26"/>
          <p:cNvGrpSpPr>
            <a:grpSpLocks/>
          </p:cNvGrpSpPr>
          <p:nvPr/>
        </p:nvGrpSpPr>
        <p:grpSpPr bwMode="auto">
          <a:xfrm rot="-5400000">
            <a:off x="3321050" y="838200"/>
            <a:ext cx="457200" cy="1676400"/>
            <a:chOff x="2736" y="2400"/>
            <a:chExt cx="288" cy="1056"/>
          </a:xfrm>
        </p:grpSpPr>
        <p:sp>
          <p:nvSpPr>
            <p:cNvPr id="4122" name="Line 27"/>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4123" name="Line 28"/>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4124" name="Line 29"/>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4125" name="Line 30"/>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4126" name="Line 31"/>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4127" name="Line 32"/>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4128" name="Line 33"/>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4129" name="Line 34"/>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4130" name="Line 35"/>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grpSp>
        <p:nvGrpSpPr>
          <p:cNvPr id="4" name="Group 36"/>
          <p:cNvGrpSpPr>
            <a:grpSpLocks/>
          </p:cNvGrpSpPr>
          <p:nvPr/>
        </p:nvGrpSpPr>
        <p:grpSpPr bwMode="auto">
          <a:xfrm>
            <a:off x="4595813" y="2590800"/>
            <a:ext cx="609600" cy="76200"/>
            <a:chOff x="4896" y="2208"/>
            <a:chExt cx="384" cy="48"/>
          </a:xfrm>
        </p:grpSpPr>
        <p:sp>
          <p:nvSpPr>
            <p:cNvPr id="4120" name="Arc 37"/>
            <p:cNvSpPr>
              <a:spLocks/>
            </p:cNvSpPr>
            <p:nvPr/>
          </p:nvSpPr>
          <p:spPr bwMode="auto">
            <a:xfrm>
              <a:off x="5088"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4121" name="Arc 38"/>
            <p:cNvSpPr>
              <a:spLocks/>
            </p:cNvSpPr>
            <p:nvPr/>
          </p:nvSpPr>
          <p:spPr bwMode="auto">
            <a:xfrm flipH="1">
              <a:off x="4896"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4115" name="Line 39"/>
          <p:cNvSpPr>
            <a:spLocks noChangeShapeType="1"/>
          </p:cNvSpPr>
          <p:nvPr/>
        </p:nvSpPr>
        <p:spPr bwMode="auto">
          <a:xfrm>
            <a:off x="4595813" y="2438400"/>
            <a:ext cx="609600" cy="0"/>
          </a:xfrm>
          <a:prstGeom prst="line">
            <a:avLst/>
          </a:prstGeom>
          <a:noFill/>
          <a:ln w="28575">
            <a:solidFill>
              <a:schemeClr val="tx1"/>
            </a:solidFill>
            <a:round/>
            <a:headEnd/>
            <a:tailEnd/>
          </a:ln>
        </p:spPr>
        <p:txBody>
          <a:bodyPr/>
          <a:lstStyle/>
          <a:p>
            <a:endParaRPr lang="en-US"/>
          </a:p>
        </p:txBody>
      </p:sp>
      <p:sp>
        <p:nvSpPr>
          <p:cNvPr id="4116" name="Line 40"/>
          <p:cNvSpPr>
            <a:spLocks noChangeShapeType="1"/>
          </p:cNvSpPr>
          <p:nvPr/>
        </p:nvSpPr>
        <p:spPr bwMode="auto">
          <a:xfrm>
            <a:off x="4900613" y="1676400"/>
            <a:ext cx="0" cy="762000"/>
          </a:xfrm>
          <a:prstGeom prst="line">
            <a:avLst/>
          </a:prstGeom>
          <a:noFill/>
          <a:ln w="28575">
            <a:solidFill>
              <a:schemeClr val="tx1"/>
            </a:solidFill>
            <a:round/>
            <a:headEnd/>
            <a:tailEnd/>
          </a:ln>
        </p:spPr>
        <p:txBody>
          <a:bodyPr/>
          <a:lstStyle/>
          <a:p>
            <a:endParaRPr lang="en-US"/>
          </a:p>
        </p:txBody>
      </p:sp>
      <p:sp>
        <p:nvSpPr>
          <p:cNvPr id="4117" name="Line 41"/>
          <p:cNvSpPr>
            <a:spLocks noChangeShapeType="1"/>
          </p:cNvSpPr>
          <p:nvPr/>
        </p:nvSpPr>
        <p:spPr bwMode="auto">
          <a:xfrm>
            <a:off x="4900613" y="2590800"/>
            <a:ext cx="0" cy="762000"/>
          </a:xfrm>
          <a:prstGeom prst="line">
            <a:avLst/>
          </a:prstGeom>
          <a:noFill/>
          <a:ln w="28575">
            <a:solidFill>
              <a:schemeClr val="tx1"/>
            </a:solidFill>
            <a:round/>
            <a:headEnd/>
            <a:tailEnd/>
          </a:ln>
        </p:spPr>
        <p:txBody>
          <a:bodyPr/>
          <a:lstStyle/>
          <a:p>
            <a:endParaRPr lang="en-US"/>
          </a:p>
        </p:txBody>
      </p:sp>
      <p:sp>
        <p:nvSpPr>
          <p:cNvPr id="4118" name="Text Box 42"/>
          <p:cNvSpPr txBox="1">
            <a:spLocks noChangeArrowheads="1"/>
          </p:cNvSpPr>
          <p:nvPr/>
        </p:nvSpPr>
        <p:spPr bwMode="auto">
          <a:xfrm>
            <a:off x="5562600" y="12192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4119" name="Line 43"/>
          <p:cNvSpPr>
            <a:spLocks noChangeShapeType="1"/>
          </p:cNvSpPr>
          <p:nvPr/>
        </p:nvSpPr>
        <p:spPr bwMode="auto">
          <a:xfrm flipH="1">
            <a:off x="5791200" y="1524000"/>
            <a:ext cx="381000" cy="0"/>
          </a:xfrm>
          <a:prstGeom prst="line">
            <a:avLst/>
          </a:prstGeom>
          <a:noFill/>
          <a:ln w="9525">
            <a:solidFill>
              <a:srgbClr val="FF0000"/>
            </a:solidFill>
            <a:round/>
            <a:headEnd type="triangle" w="med" len="lg"/>
            <a:tailEnd/>
          </a:ln>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274638"/>
            <a:ext cx="8229600" cy="715962"/>
          </a:xfrm>
        </p:spPr>
        <p:txBody>
          <a:bodyPr/>
          <a:lstStyle/>
          <a:p>
            <a:pPr eaLnBrk="1" hangingPunct="1"/>
            <a:r>
              <a:rPr lang="en-US" sz="3200" smtClean="0"/>
              <a:t>Solving for the Current (</a:t>
            </a:r>
            <a:r>
              <a:rPr lang="en-US" sz="3200" i="1" smtClean="0"/>
              <a:t>t</a:t>
            </a:r>
            <a:r>
              <a:rPr lang="en-US" sz="3200" smtClean="0"/>
              <a:t> &gt; 0)</a:t>
            </a:r>
          </a:p>
        </p:txBody>
      </p:sp>
      <p:sp>
        <p:nvSpPr>
          <p:cNvPr id="5125" name="Rectangle 3"/>
          <p:cNvSpPr>
            <a:spLocks noGrp="1" noChangeArrowheads="1"/>
          </p:cNvSpPr>
          <p:nvPr>
            <p:ph type="body" sz="half" idx="1"/>
          </p:nvPr>
        </p:nvSpPr>
        <p:spPr>
          <a:xfrm>
            <a:off x="457200" y="3586163"/>
            <a:ext cx="8229600" cy="2540000"/>
          </a:xfrm>
        </p:spPr>
        <p:txBody>
          <a:bodyPr/>
          <a:lstStyle/>
          <a:p>
            <a:pPr eaLnBrk="1" hangingPunct="1"/>
            <a:r>
              <a:rPr lang="en-US" sz="2800" smtClean="0"/>
              <a:t>Note that the current changes abruptly:</a:t>
            </a:r>
          </a:p>
        </p:txBody>
      </p:sp>
      <p:graphicFrame>
        <p:nvGraphicFramePr>
          <p:cNvPr id="5122" name="Object 4"/>
          <p:cNvGraphicFramePr>
            <a:graphicFrameLocks noChangeAspect="1"/>
          </p:cNvGraphicFramePr>
          <p:nvPr>
            <p:ph sz="quarter" idx="2"/>
          </p:nvPr>
        </p:nvGraphicFramePr>
        <p:xfrm>
          <a:off x="6477000" y="2460625"/>
          <a:ext cx="2190750" cy="523875"/>
        </p:xfrm>
        <a:graphic>
          <a:graphicData uri="http://schemas.openxmlformats.org/presentationml/2006/ole">
            <p:oleObj spid="_x0000_s5122" name="Equation" r:id="rId3" imgW="876240" imgH="241200" progId="Equation.3">
              <p:embed/>
            </p:oleObj>
          </a:graphicData>
        </a:graphic>
      </p:graphicFrame>
      <p:graphicFrame>
        <p:nvGraphicFramePr>
          <p:cNvPr id="5123" name="Object 5"/>
          <p:cNvGraphicFramePr>
            <a:graphicFrameLocks noChangeAspect="1"/>
          </p:cNvGraphicFramePr>
          <p:nvPr>
            <p:ph sz="quarter" idx="3"/>
          </p:nvPr>
        </p:nvGraphicFramePr>
        <p:xfrm>
          <a:off x="914400" y="3200400"/>
          <a:ext cx="4724400" cy="2722563"/>
        </p:xfrm>
        <a:graphic>
          <a:graphicData uri="http://schemas.openxmlformats.org/presentationml/2006/ole">
            <p:oleObj spid="_x0000_s5123" name="Equation" r:id="rId4" imgW="1828800" imgH="1054080" progId="Equation.3">
              <p:embed/>
            </p:oleObj>
          </a:graphicData>
        </a:graphic>
      </p:graphicFrame>
      <p:sp>
        <p:nvSpPr>
          <p:cNvPr id="5126" name="Text Box 6"/>
          <p:cNvSpPr txBox="1">
            <a:spLocks noChangeArrowheads="1"/>
          </p:cNvSpPr>
          <p:nvPr/>
        </p:nvSpPr>
        <p:spPr bwMode="auto">
          <a:xfrm>
            <a:off x="4114800" y="14478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endParaRPr lang="en-US" sz="2400" b="1" i="1" baseline="-25000">
              <a:solidFill>
                <a:srgbClr val="FF0000"/>
              </a:solidFill>
              <a:latin typeface="Times New Roman" pitchFamily="18" charset="0"/>
            </a:endParaRPr>
          </a:p>
          <a:p>
            <a:pPr eaLnBrk="0" hangingPunct="0">
              <a:spcBef>
                <a:spcPct val="50000"/>
              </a:spcBef>
            </a:pPr>
            <a:r>
              <a:rPr lang="en-US" sz="2400">
                <a:solidFill>
                  <a:srgbClr val="FF0000"/>
                </a:solidFill>
                <a:latin typeface="Times New Roman" pitchFamily="18" charset="0"/>
                <a:cs typeface="Times New Roman" pitchFamily="18" charset="0"/>
              </a:rPr>
              <a:t>–</a:t>
            </a:r>
          </a:p>
        </p:txBody>
      </p:sp>
      <p:sp>
        <p:nvSpPr>
          <p:cNvPr id="5127" name="Oval 7"/>
          <p:cNvSpPr>
            <a:spLocks noChangeArrowheads="1"/>
          </p:cNvSpPr>
          <p:nvPr/>
        </p:nvSpPr>
        <p:spPr bwMode="auto">
          <a:xfrm>
            <a:off x="1289050" y="1905000"/>
            <a:ext cx="609600" cy="609600"/>
          </a:xfrm>
          <a:prstGeom prst="ellipse">
            <a:avLst/>
          </a:prstGeom>
          <a:noFill/>
          <a:ln w="28575">
            <a:solidFill>
              <a:schemeClr val="tx1"/>
            </a:solidFill>
            <a:round/>
            <a:headEnd/>
            <a:tailEnd/>
          </a:ln>
        </p:spPr>
        <p:txBody>
          <a:bodyPr wrap="none" anchor="ctr"/>
          <a:lstStyle/>
          <a:p>
            <a:endParaRPr lang="en-US"/>
          </a:p>
        </p:txBody>
      </p:sp>
      <p:sp>
        <p:nvSpPr>
          <p:cNvPr id="5128" name="Line 8"/>
          <p:cNvSpPr>
            <a:spLocks noChangeShapeType="1"/>
          </p:cNvSpPr>
          <p:nvPr/>
        </p:nvSpPr>
        <p:spPr bwMode="auto">
          <a:xfrm flipV="1">
            <a:off x="1593850" y="2514600"/>
            <a:ext cx="0" cy="533400"/>
          </a:xfrm>
          <a:prstGeom prst="line">
            <a:avLst/>
          </a:prstGeom>
          <a:noFill/>
          <a:ln w="28575">
            <a:solidFill>
              <a:schemeClr val="tx1"/>
            </a:solidFill>
            <a:round/>
            <a:headEnd/>
            <a:tailEnd/>
          </a:ln>
        </p:spPr>
        <p:txBody>
          <a:bodyPr/>
          <a:lstStyle/>
          <a:p>
            <a:endParaRPr lang="en-US"/>
          </a:p>
        </p:txBody>
      </p:sp>
      <p:sp>
        <p:nvSpPr>
          <p:cNvPr id="5129" name="Text Box 9"/>
          <p:cNvSpPr txBox="1">
            <a:spLocks noChangeArrowheads="1"/>
          </p:cNvSpPr>
          <p:nvPr/>
        </p:nvSpPr>
        <p:spPr bwMode="auto">
          <a:xfrm>
            <a:off x="3019425" y="1981200"/>
            <a:ext cx="404813" cy="457200"/>
          </a:xfrm>
          <a:prstGeom prst="rect">
            <a:avLst/>
          </a:prstGeom>
          <a:noFill/>
          <a:ln w="9525">
            <a:noFill/>
            <a:miter lim="800000"/>
            <a:headEnd/>
            <a:tailEnd/>
          </a:ln>
        </p:spPr>
        <p:txBody>
          <a:bodyPr wrap="none">
            <a:spAutoFit/>
          </a:bodyPr>
          <a:lstStyle/>
          <a:p>
            <a:pPr algn="ctr" eaLnBrk="0" hangingPunct="0"/>
            <a:r>
              <a:rPr lang="en-US" sz="2400" b="1" i="1"/>
              <a:t>C</a:t>
            </a:r>
            <a:endParaRPr lang="en-US" sz="2400" b="1">
              <a:latin typeface="Times New Roman" pitchFamily="18" charset="0"/>
              <a:cs typeface="Times New Roman" pitchFamily="18" charset="0"/>
            </a:endParaRPr>
          </a:p>
        </p:txBody>
      </p:sp>
      <p:sp>
        <p:nvSpPr>
          <p:cNvPr id="5130" name="Line 10"/>
          <p:cNvSpPr>
            <a:spLocks noChangeShapeType="1"/>
          </p:cNvSpPr>
          <p:nvPr/>
        </p:nvSpPr>
        <p:spPr bwMode="auto">
          <a:xfrm flipV="1">
            <a:off x="1593850" y="1371600"/>
            <a:ext cx="0" cy="533400"/>
          </a:xfrm>
          <a:prstGeom prst="line">
            <a:avLst/>
          </a:prstGeom>
          <a:noFill/>
          <a:ln w="28575">
            <a:solidFill>
              <a:schemeClr val="tx1"/>
            </a:solidFill>
            <a:round/>
            <a:headEnd/>
            <a:tailEnd/>
          </a:ln>
        </p:spPr>
        <p:txBody>
          <a:bodyPr/>
          <a:lstStyle/>
          <a:p>
            <a:endParaRPr lang="en-US"/>
          </a:p>
        </p:txBody>
      </p:sp>
      <p:sp>
        <p:nvSpPr>
          <p:cNvPr id="5131" name="Line 11"/>
          <p:cNvSpPr>
            <a:spLocks noChangeShapeType="1"/>
          </p:cNvSpPr>
          <p:nvPr/>
        </p:nvSpPr>
        <p:spPr bwMode="auto">
          <a:xfrm>
            <a:off x="1577975" y="3048000"/>
            <a:ext cx="3876675" cy="0"/>
          </a:xfrm>
          <a:prstGeom prst="line">
            <a:avLst/>
          </a:prstGeom>
          <a:noFill/>
          <a:ln w="28575">
            <a:solidFill>
              <a:schemeClr val="tx1"/>
            </a:solidFill>
            <a:round/>
            <a:headEnd/>
            <a:tailEnd/>
          </a:ln>
        </p:spPr>
        <p:txBody>
          <a:bodyPr/>
          <a:lstStyle/>
          <a:p>
            <a:endParaRPr lang="en-US"/>
          </a:p>
        </p:txBody>
      </p:sp>
      <p:grpSp>
        <p:nvGrpSpPr>
          <p:cNvPr id="2" name="Group 12"/>
          <p:cNvGrpSpPr>
            <a:grpSpLocks/>
          </p:cNvGrpSpPr>
          <p:nvPr/>
        </p:nvGrpSpPr>
        <p:grpSpPr bwMode="auto">
          <a:xfrm>
            <a:off x="5226050" y="1371600"/>
            <a:ext cx="457200" cy="1676400"/>
            <a:chOff x="2736" y="2400"/>
            <a:chExt cx="288" cy="1056"/>
          </a:xfrm>
        </p:grpSpPr>
        <p:sp>
          <p:nvSpPr>
            <p:cNvPr id="5156" name="Line 13"/>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5157" name="Line 14"/>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5158" name="Line 15"/>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5159" name="Line 16"/>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5160" name="Line 17"/>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5161" name="Line 18"/>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5162" name="Line 19"/>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5163" name="Line 20"/>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5164" name="Line 21"/>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5133" name="Text Box 22"/>
          <p:cNvSpPr txBox="1">
            <a:spLocks noChangeArrowheads="1"/>
          </p:cNvSpPr>
          <p:nvPr/>
        </p:nvSpPr>
        <p:spPr bwMode="auto">
          <a:xfrm>
            <a:off x="2178050" y="1524000"/>
            <a:ext cx="528638"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o</a:t>
            </a:r>
            <a:endParaRPr lang="en-US" sz="2400" b="1" baseline="-25000">
              <a:latin typeface="Times New Roman" pitchFamily="18" charset="0"/>
              <a:cs typeface="Times New Roman" pitchFamily="18" charset="0"/>
            </a:endParaRPr>
          </a:p>
        </p:txBody>
      </p:sp>
      <p:sp>
        <p:nvSpPr>
          <p:cNvPr id="5134" name="Text Box 23"/>
          <p:cNvSpPr txBox="1">
            <a:spLocks noChangeArrowheads="1"/>
          </p:cNvSpPr>
          <p:nvPr/>
        </p:nvSpPr>
        <p:spPr bwMode="auto">
          <a:xfrm>
            <a:off x="4830763" y="1981200"/>
            <a:ext cx="404812"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5135" name="Text Box 24"/>
          <p:cNvSpPr txBox="1">
            <a:spLocks noChangeArrowheads="1"/>
          </p:cNvSpPr>
          <p:nvPr/>
        </p:nvSpPr>
        <p:spPr bwMode="auto">
          <a:xfrm>
            <a:off x="838200" y="1981200"/>
            <a:ext cx="511175" cy="457200"/>
          </a:xfrm>
          <a:prstGeom prst="rect">
            <a:avLst/>
          </a:prstGeom>
          <a:noFill/>
          <a:ln w="9525">
            <a:noFill/>
            <a:miter lim="800000"/>
            <a:headEnd/>
            <a:tailEnd/>
          </a:ln>
        </p:spPr>
        <p:txBody>
          <a:bodyPr wrap="none">
            <a:spAutoFit/>
          </a:bodyPr>
          <a:lstStyle/>
          <a:p>
            <a:pPr algn="ctr" eaLnBrk="0" hangingPunct="0"/>
            <a:r>
              <a:rPr lang="en-US" sz="2400" b="1" i="1"/>
              <a:t>V</a:t>
            </a:r>
            <a:r>
              <a:rPr lang="en-US" sz="2400" b="1" i="1" baseline="-25000"/>
              <a:t>o</a:t>
            </a:r>
            <a:endParaRPr lang="en-US" sz="2400" b="1" baseline="-25000">
              <a:latin typeface="Times New Roman" pitchFamily="18" charset="0"/>
              <a:cs typeface="Times New Roman" pitchFamily="18" charset="0"/>
            </a:endParaRPr>
          </a:p>
        </p:txBody>
      </p:sp>
      <p:sp>
        <p:nvSpPr>
          <p:cNvPr id="5136" name="Line 25"/>
          <p:cNvSpPr>
            <a:spLocks noChangeShapeType="1"/>
          </p:cNvSpPr>
          <p:nvPr/>
        </p:nvSpPr>
        <p:spPr bwMode="auto">
          <a:xfrm>
            <a:off x="3733800" y="1371600"/>
            <a:ext cx="1720850" cy="0"/>
          </a:xfrm>
          <a:prstGeom prst="line">
            <a:avLst/>
          </a:prstGeom>
          <a:noFill/>
          <a:ln w="28575">
            <a:solidFill>
              <a:schemeClr val="tx1"/>
            </a:solidFill>
            <a:round/>
            <a:headEnd/>
            <a:tailEnd/>
          </a:ln>
        </p:spPr>
        <p:txBody>
          <a:bodyPr/>
          <a:lstStyle/>
          <a:p>
            <a:endParaRPr lang="en-US"/>
          </a:p>
        </p:txBody>
      </p:sp>
      <p:sp>
        <p:nvSpPr>
          <p:cNvPr id="5137" name="Text Box 26"/>
          <p:cNvSpPr txBox="1">
            <a:spLocks noChangeArrowheads="1"/>
          </p:cNvSpPr>
          <p:nvPr/>
        </p:nvSpPr>
        <p:spPr bwMode="auto">
          <a:xfrm>
            <a:off x="1416050" y="19050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3" name="Group 27"/>
          <p:cNvGrpSpPr>
            <a:grpSpLocks/>
          </p:cNvGrpSpPr>
          <p:nvPr/>
        </p:nvGrpSpPr>
        <p:grpSpPr bwMode="auto">
          <a:xfrm rot="-5400000">
            <a:off x="2178050" y="533400"/>
            <a:ext cx="457200" cy="1676400"/>
            <a:chOff x="2736" y="2400"/>
            <a:chExt cx="288" cy="1056"/>
          </a:xfrm>
        </p:grpSpPr>
        <p:sp>
          <p:nvSpPr>
            <p:cNvPr id="5147" name="Line 28"/>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5148" name="Line 29"/>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5149" name="Line 30"/>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5150" name="Line 31"/>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5151" name="Line 32"/>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5152" name="Line 33"/>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5153" name="Line 34"/>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5154" name="Line 35"/>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5155" name="Line 36"/>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grpSp>
        <p:nvGrpSpPr>
          <p:cNvPr id="4" name="Group 37"/>
          <p:cNvGrpSpPr>
            <a:grpSpLocks/>
          </p:cNvGrpSpPr>
          <p:nvPr/>
        </p:nvGrpSpPr>
        <p:grpSpPr bwMode="auto">
          <a:xfrm>
            <a:off x="3452813" y="2286000"/>
            <a:ext cx="609600" cy="76200"/>
            <a:chOff x="4896" y="2208"/>
            <a:chExt cx="384" cy="48"/>
          </a:xfrm>
        </p:grpSpPr>
        <p:sp>
          <p:nvSpPr>
            <p:cNvPr id="5145" name="Arc 38"/>
            <p:cNvSpPr>
              <a:spLocks/>
            </p:cNvSpPr>
            <p:nvPr/>
          </p:nvSpPr>
          <p:spPr bwMode="auto">
            <a:xfrm>
              <a:off x="5088"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5146" name="Arc 39"/>
            <p:cNvSpPr>
              <a:spLocks/>
            </p:cNvSpPr>
            <p:nvPr/>
          </p:nvSpPr>
          <p:spPr bwMode="auto">
            <a:xfrm flipH="1">
              <a:off x="4896"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5140" name="Line 40"/>
          <p:cNvSpPr>
            <a:spLocks noChangeShapeType="1"/>
          </p:cNvSpPr>
          <p:nvPr/>
        </p:nvSpPr>
        <p:spPr bwMode="auto">
          <a:xfrm>
            <a:off x="3452813" y="2133600"/>
            <a:ext cx="609600" cy="0"/>
          </a:xfrm>
          <a:prstGeom prst="line">
            <a:avLst/>
          </a:prstGeom>
          <a:noFill/>
          <a:ln w="28575">
            <a:solidFill>
              <a:schemeClr val="tx1"/>
            </a:solidFill>
            <a:round/>
            <a:headEnd/>
            <a:tailEnd/>
          </a:ln>
        </p:spPr>
        <p:txBody>
          <a:bodyPr/>
          <a:lstStyle/>
          <a:p>
            <a:endParaRPr lang="en-US"/>
          </a:p>
        </p:txBody>
      </p:sp>
      <p:sp>
        <p:nvSpPr>
          <p:cNvPr id="5141" name="Line 41"/>
          <p:cNvSpPr>
            <a:spLocks noChangeShapeType="1"/>
          </p:cNvSpPr>
          <p:nvPr/>
        </p:nvSpPr>
        <p:spPr bwMode="auto">
          <a:xfrm>
            <a:off x="3757613" y="1371600"/>
            <a:ext cx="0" cy="762000"/>
          </a:xfrm>
          <a:prstGeom prst="line">
            <a:avLst/>
          </a:prstGeom>
          <a:noFill/>
          <a:ln w="28575">
            <a:solidFill>
              <a:schemeClr val="tx1"/>
            </a:solidFill>
            <a:round/>
            <a:headEnd/>
            <a:tailEnd/>
          </a:ln>
        </p:spPr>
        <p:txBody>
          <a:bodyPr/>
          <a:lstStyle/>
          <a:p>
            <a:endParaRPr lang="en-US"/>
          </a:p>
        </p:txBody>
      </p:sp>
      <p:sp>
        <p:nvSpPr>
          <p:cNvPr id="5142" name="Line 42"/>
          <p:cNvSpPr>
            <a:spLocks noChangeShapeType="1"/>
          </p:cNvSpPr>
          <p:nvPr/>
        </p:nvSpPr>
        <p:spPr bwMode="auto">
          <a:xfrm>
            <a:off x="3757613" y="2286000"/>
            <a:ext cx="0" cy="762000"/>
          </a:xfrm>
          <a:prstGeom prst="line">
            <a:avLst/>
          </a:prstGeom>
          <a:noFill/>
          <a:ln w="28575">
            <a:solidFill>
              <a:schemeClr val="tx1"/>
            </a:solidFill>
            <a:round/>
            <a:headEnd/>
            <a:tailEnd/>
          </a:ln>
        </p:spPr>
        <p:txBody>
          <a:bodyPr/>
          <a:lstStyle/>
          <a:p>
            <a:endParaRPr lang="en-US"/>
          </a:p>
        </p:txBody>
      </p:sp>
      <p:sp>
        <p:nvSpPr>
          <p:cNvPr id="5143" name="Text Box 43"/>
          <p:cNvSpPr txBox="1">
            <a:spLocks noChangeArrowheads="1"/>
          </p:cNvSpPr>
          <p:nvPr/>
        </p:nvSpPr>
        <p:spPr bwMode="auto">
          <a:xfrm>
            <a:off x="4572000" y="9144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5144" name="Line 44"/>
          <p:cNvSpPr>
            <a:spLocks noChangeShapeType="1"/>
          </p:cNvSpPr>
          <p:nvPr/>
        </p:nvSpPr>
        <p:spPr bwMode="auto">
          <a:xfrm flipH="1">
            <a:off x="4800600" y="1219200"/>
            <a:ext cx="381000" cy="0"/>
          </a:xfrm>
          <a:prstGeom prst="line">
            <a:avLst/>
          </a:prstGeom>
          <a:noFill/>
          <a:ln w="9525">
            <a:solidFill>
              <a:srgbClr val="FF0000"/>
            </a:solidFill>
            <a:round/>
            <a:headEnd type="triangle" w="med" len="lg"/>
            <a:tailEnd/>
          </a:ln>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smtClean="0"/>
              <a:t>Time Constant </a:t>
            </a:r>
            <a:r>
              <a:rPr lang="en-US" smtClean="0">
                <a:latin typeface="Symbol" pitchFamily="18" charset="2"/>
              </a:rPr>
              <a:t>t</a:t>
            </a:r>
            <a:endParaRPr lang="en-US" i="1" smtClean="0"/>
          </a:p>
        </p:txBody>
      </p:sp>
      <p:sp>
        <p:nvSpPr>
          <p:cNvPr id="6149" name="Rectangle 3"/>
          <p:cNvSpPr>
            <a:spLocks noGrp="1" noChangeArrowheads="1"/>
          </p:cNvSpPr>
          <p:nvPr>
            <p:ph type="body" idx="1"/>
          </p:nvPr>
        </p:nvSpPr>
        <p:spPr/>
        <p:txBody>
          <a:bodyPr>
            <a:normAutofit lnSpcReduction="10000"/>
          </a:bodyPr>
          <a:lstStyle/>
          <a:p>
            <a:pPr eaLnBrk="1" hangingPunct="1"/>
            <a:r>
              <a:rPr lang="en-US" sz="2800" smtClean="0"/>
              <a:t>In the example, we found that</a:t>
            </a:r>
          </a:p>
          <a:p>
            <a:pPr eaLnBrk="1" hangingPunct="1"/>
            <a:endParaRPr lang="en-US" sz="2800" smtClean="0"/>
          </a:p>
          <a:p>
            <a:pPr eaLnBrk="1" hangingPunct="1"/>
            <a:endParaRPr lang="en-US" sz="2800" smtClean="0"/>
          </a:p>
          <a:p>
            <a:pPr eaLnBrk="1" hangingPunct="1"/>
            <a:endParaRPr lang="en-US" sz="2800" smtClean="0"/>
          </a:p>
          <a:p>
            <a:pPr eaLnBrk="1" hangingPunct="1"/>
            <a:r>
              <a:rPr lang="en-US" sz="2800" smtClean="0"/>
              <a:t>Define the </a:t>
            </a:r>
            <a:r>
              <a:rPr lang="en-US" sz="2800" b="1" i="1" smtClean="0"/>
              <a:t>time constant</a:t>
            </a:r>
            <a:endParaRPr lang="en-US" sz="2800" smtClean="0"/>
          </a:p>
          <a:p>
            <a:pPr lvl="1" eaLnBrk="1" hangingPunct="1">
              <a:spcBef>
                <a:spcPct val="50000"/>
              </a:spcBef>
            </a:pPr>
            <a:r>
              <a:rPr lang="en-US" smtClean="0"/>
              <a:t>At </a:t>
            </a:r>
            <a:r>
              <a:rPr lang="en-US" i="1" smtClean="0"/>
              <a:t>t</a:t>
            </a:r>
            <a:r>
              <a:rPr lang="en-US" smtClean="0"/>
              <a:t> = </a:t>
            </a:r>
            <a:r>
              <a:rPr lang="en-US" smtClean="0">
                <a:latin typeface="Symbol" pitchFamily="18" charset="2"/>
              </a:rPr>
              <a:t>t</a:t>
            </a:r>
            <a:r>
              <a:rPr lang="en-US" smtClean="0"/>
              <a:t>, the voltage has reduced to 1/</a:t>
            </a:r>
            <a:r>
              <a:rPr lang="en-US" i="1" smtClean="0">
                <a:latin typeface="Times New Roman" pitchFamily="18" charset="0"/>
              </a:rPr>
              <a:t>e</a:t>
            </a:r>
            <a:r>
              <a:rPr lang="en-US" smtClean="0"/>
              <a:t> (~0.37) of its initial value.</a:t>
            </a:r>
          </a:p>
          <a:p>
            <a:pPr lvl="1" eaLnBrk="1" hangingPunct="1"/>
            <a:r>
              <a:rPr lang="en-US" smtClean="0"/>
              <a:t>At </a:t>
            </a:r>
            <a:r>
              <a:rPr lang="en-US" i="1" smtClean="0"/>
              <a:t>t</a:t>
            </a:r>
            <a:r>
              <a:rPr lang="en-US" smtClean="0"/>
              <a:t> = 5</a:t>
            </a:r>
            <a:r>
              <a:rPr lang="en-US" smtClean="0">
                <a:latin typeface="Symbol" pitchFamily="18" charset="2"/>
              </a:rPr>
              <a:t>t</a:t>
            </a:r>
            <a:r>
              <a:rPr lang="en-US" smtClean="0"/>
              <a:t>, the voltage has reduced to less than 1% of its initial value.</a:t>
            </a:r>
          </a:p>
        </p:txBody>
      </p:sp>
      <p:graphicFrame>
        <p:nvGraphicFramePr>
          <p:cNvPr id="6146" name="Object 4"/>
          <p:cNvGraphicFramePr>
            <a:graphicFrameLocks noChangeAspect="1"/>
          </p:cNvGraphicFramePr>
          <p:nvPr>
            <p:ph sz="half" idx="4294967295"/>
          </p:nvPr>
        </p:nvGraphicFramePr>
        <p:xfrm>
          <a:off x="5105400" y="3657600"/>
          <a:ext cx="1295400" cy="414338"/>
        </p:xfrm>
        <a:graphic>
          <a:graphicData uri="http://schemas.openxmlformats.org/presentationml/2006/ole">
            <p:oleObj spid="_x0000_s6146" name="Equation" r:id="rId3" imgW="482400" imgH="177480" progId="Equation.3">
              <p:embed/>
            </p:oleObj>
          </a:graphicData>
        </a:graphic>
      </p:graphicFrame>
      <p:graphicFrame>
        <p:nvGraphicFramePr>
          <p:cNvPr id="6147" name="Object 5"/>
          <p:cNvGraphicFramePr>
            <a:graphicFrameLocks noChangeAspect="1"/>
          </p:cNvGraphicFramePr>
          <p:nvPr>
            <p:ph sz="half" idx="4294967295"/>
          </p:nvPr>
        </p:nvGraphicFramePr>
        <p:xfrm>
          <a:off x="1371600" y="2097088"/>
          <a:ext cx="6629400" cy="1025525"/>
        </p:xfrm>
        <a:graphic>
          <a:graphicData uri="http://schemas.openxmlformats.org/presentationml/2006/ole">
            <p:oleObj spid="_x0000_s6147" name="Equation" r:id="rId4" imgW="2209680" imgH="393480" progId="Equation.3">
              <p:embed/>
            </p:oleObj>
          </a:graphicData>
        </a:graphic>
      </p:graphicFrame>
      <p:sp>
        <p:nvSpPr>
          <p:cNvPr id="6150" name="Text Box 6"/>
          <p:cNvSpPr txBox="1">
            <a:spLocks noChangeArrowheads="1"/>
          </p:cNvSpPr>
          <p:nvPr/>
        </p:nvSpPr>
        <p:spPr bwMode="auto">
          <a:xfrm>
            <a:off x="6461125" y="3617913"/>
            <a:ext cx="2673350" cy="641350"/>
          </a:xfrm>
          <a:prstGeom prst="rect">
            <a:avLst/>
          </a:prstGeom>
          <a:noFill/>
          <a:ln w="9525">
            <a:noFill/>
            <a:miter lim="800000"/>
            <a:headEnd/>
            <a:tailEnd/>
          </a:ln>
        </p:spPr>
        <p:txBody>
          <a:bodyPr wrap="none">
            <a:spAutoFit/>
          </a:bodyPr>
          <a:lstStyle/>
          <a:p>
            <a:r>
              <a:rPr lang="en-US"/>
              <a:t>(with R in ohms and C in</a:t>
            </a:r>
          </a:p>
          <a:p>
            <a:r>
              <a:rPr lang="en-US"/>
              <a:t>farads, </a:t>
            </a:r>
            <a:r>
              <a:rPr lang="en-US">
                <a:latin typeface="Symbol" pitchFamily="18" charset="2"/>
              </a:rPr>
              <a:t>t</a:t>
            </a:r>
            <a:r>
              <a:rPr lang="en-US"/>
              <a:t> is in seconds)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a:xfrm>
            <a:off x="457200" y="274638"/>
            <a:ext cx="8229600" cy="792162"/>
          </a:xfrm>
        </p:spPr>
        <p:txBody>
          <a:bodyPr/>
          <a:lstStyle/>
          <a:p>
            <a:pPr eaLnBrk="1" hangingPunct="1"/>
            <a:r>
              <a:rPr lang="en-US" sz="3200" smtClean="0"/>
              <a:t>Natural Response Summary</a:t>
            </a:r>
          </a:p>
        </p:txBody>
      </p:sp>
      <p:sp>
        <p:nvSpPr>
          <p:cNvPr id="7175" name="Rectangle 3"/>
          <p:cNvSpPr>
            <a:spLocks noGrp="1" noChangeArrowheads="1"/>
          </p:cNvSpPr>
          <p:nvPr>
            <p:ph type="body" sz="half" idx="1"/>
          </p:nvPr>
        </p:nvSpPr>
        <p:spPr>
          <a:xfrm>
            <a:off x="457200" y="914400"/>
            <a:ext cx="4038600" cy="5486400"/>
          </a:xfrm>
        </p:spPr>
        <p:txBody>
          <a:bodyPr/>
          <a:lstStyle/>
          <a:p>
            <a:pPr algn="ctr" eaLnBrk="1" hangingPunct="1">
              <a:lnSpc>
                <a:spcPct val="90000"/>
              </a:lnSpc>
              <a:buFontTx/>
              <a:buNone/>
            </a:pPr>
            <a:r>
              <a:rPr lang="en-US" b="1" u="sng" smtClean="0"/>
              <a:t>RL Circuit</a:t>
            </a:r>
          </a:p>
          <a:p>
            <a:pPr eaLnBrk="1" hangingPunct="1">
              <a:lnSpc>
                <a:spcPct val="90000"/>
              </a:lnSpc>
              <a:buFontTx/>
              <a:buNone/>
            </a:pPr>
            <a:endParaRPr lang="en-US" smtClean="0"/>
          </a:p>
          <a:p>
            <a:pPr eaLnBrk="1" hangingPunct="1">
              <a:lnSpc>
                <a:spcPct val="90000"/>
              </a:lnSpc>
              <a:buFontTx/>
              <a:buNone/>
            </a:pPr>
            <a:endParaRPr lang="en-US" smtClean="0"/>
          </a:p>
          <a:p>
            <a:pPr eaLnBrk="1" hangingPunct="1">
              <a:lnSpc>
                <a:spcPct val="90000"/>
              </a:lnSpc>
              <a:buFontTx/>
              <a:buNone/>
            </a:pPr>
            <a:endParaRPr lang="en-US" smtClean="0"/>
          </a:p>
          <a:p>
            <a:pPr eaLnBrk="1" hangingPunct="1">
              <a:lnSpc>
                <a:spcPct val="90000"/>
              </a:lnSpc>
              <a:buFontTx/>
              <a:buNone/>
            </a:pPr>
            <a:endParaRPr lang="en-US" smtClean="0"/>
          </a:p>
          <a:p>
            <a:pPr eaLnBrk="1" hangingPunct="1">
              <a:lnSpc>
                <a:spcPct val="90000"/>
              </a:lnSpc>
            </a:pPr>
            <a:r>
              <a:rPr lang="en-US" sz="2400" smtClean="0">
                <a:solidFill>
                  <a:srgbClr val="FF0000"/>
                </a:solidFill>
              </a:rPr>
              <a:t>Inductor current</a:t>
            </a:r>
            <a:r>
              <a:rPr lang="en-US" sz="2400" smtClean="0"/>
              <a:t> cannot change instantaneously</a:t>
            </a:r>
          </a:p>
          <a:p>
            <a:pPr eaLnBrk="1" hangingPunct="1">
              <a:lnSpc>
                <a:spcPct val="90000"/>
              </a:lnSpc>
              <a:buFontTx/>
              <a:buNone/>
            </a:pPr>
            <a:endParaRPr lang="en-US" smtClean="0"/>
          </a:p>
          <a:p>
            <a:pPr eaLnBrk="1" hangingPunct="1">
              <a:lnSpc>
                <a:spcPct val="90000"/>
              </a:lnSpc>
              <a:buFontTx/>
              <a:buNone/>
            </a:pPr>
            <a:endParaRPr lang="en-US"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r>
              <a:rPr lang="en-US" sz="2400" smtClean="0"/>
              <a:t>time constant</a:t>
            </a:r>
            <a:r>
              <a:rPr lang="en-US" smtClean="0"/>
              <a:t> </a:t>
            </a:r>
          </a:p>
        </p:txBody>
      </p:sp>
      <p:sp>
        <p:nvSpPr>
          <p:cNvPr id="7176" name="Rectangle 4"/>
          <p:cNvSpPr>
            <a:spLocks noGrp="1" noChangeArrowheads="1"/>
          </p:cNvSpPr>
          <p:nvPr>
            <p:ph type="body" sz="half" idx="2"/>
          </p:nvPr>
        </p:nvSpPr>
        <p:spPr>
          <a:xfrm>
            <a:off x="4648200" y="914400"/>
            <a:ext cx="4267200" cy="5562600"/>
          </a:xfrm>
        </p:spPr>
        <p:txBody>
          <a:bodyPr/>
          <a:lstStyle/>
          <a:p>
            <a:pPr marL="533400" indent="-533400" algn="ctr" eaLnBrk="1" hangingPunct="1">
              <a:lnSpc>
                <a:spcPct val="90000"/>
              </a:lnSpc>
              <a:buFontTx/>
              <a:buNone/>
            </a:pPr>
            <a:r>
              <a:rPr lang="en-US" b="1" u="sng" smtClean="0"/>
              <a:t>RC Circuit</a:t>
            </a:r>
          </a:p>
          <a:p>
            <a:pPr marL="533400" indent="-533400" eaLnBrk="1" hangingPunct="1">
              <a:lnSpc>
                <a:spcPct val="90000"/>
              </a:lnSpc>
              <a:buFontTx/>
              <a:buNone/>
            </a:pPr>
            <a:endParaRPr lang="en-US" smtClean="0"/>
          </a:p>
          <a:p>
            <a:pPr marL="533400" indent="-533400" eaLnBrk="1" hangingPunct="1">
              <a:lnSpc>
                <a:spcPct val="90000"/>
              </a:lnSpc>
              <a:buFontTx/>
              <a:buNone/>
            </a:pPr>
            <a:endParaRPr lang="en-US" smtClean="0"/>
          </a:p>
          <a:p>
            <a:pPr marL="533400" indent="-533400" eaLnBrk="1" hangingPunct="1">
              <a:lnSpc>
                <a:spcPct val="90000"/>
              </a:lnSpc>
              <a:buFontTx/>
              <a:buNone/>
            </a:pPr>
            <a:endParaRPr lang="en-US" smtClean="0"/>
          </a:p>
          <a:p>
            <a:pPr marL="533400" indent="-533400" eaLnBrk="1" hangingPunct="1">
              <a:lnSpc>
                <a:spcPct val="90000"/>
              </a:lnSpc>
              <a:buFontTx/>
              <a:buNone/>
            </a:pPr>
            <a:endParaRPr lang="en-US" smtClean="0"/>
          </a:p>
          <a:p>
            <a:pPr marL="533400" indent="-533400" eaLnBrk="1" hangingPunct="1">
              <a:lnSpc>
                <a:spcPct val="90000"/>
              </a:lnSpc>
            </a:pPr>
            <a:r>
              <a:rPr lang="en-US" sz="2400" smtClean="0">
                <a:solidFill>
                  <a:srgbClr val="FF0000"/>
                </a:solidFill>
              </a:rPr>
              <a:t>Capacitor voltage</a:t>
            </a:r>
            <a:r>
              <a:rPr lang="en-US" sz="2400" smtClean="0"/>
              <a:t> cannot change instantaneously</a:t>
            </a:r>
          </a:p>
          <a:p>
            <a:pPr marL="533400" indent="-533400" eaLnBrk="1" hangingPunct="1">
              <a:lnSpc>
                <a:spcPct val="90000"/>
              </a:lnSpc>
              <a:buFontTx/>
              <a:buNone/>
            </a:pPr>
            <a:endParaRPr lang="en-US" sz="2400" smtClean="0"/>
          </a:p>
          <a:p>
            <a:pPr marL="533400" indent="-533400" eaLnBrk="1" hangingPunct="1">
              <a:lnSpc>
                <a:spcPct val="90000"/>
              </a:lnSpc>
              <a:buFontTx/>
              <a:buNone/>
            </a:pPr>
            <a:endParaRPr lang="en-US" sz="2400" smtClean="0"/>
          </a:p>
          <a:p>
            <a:pPr marL="533400" indent="-533400" eaLnBrk="1" hangingPunct="1">
              <a:lnSpc>
                <a:spcPct val="90000"/>
              </a:lnSpc>
              <a:buFontTx/>
              <a:buNone/>
            </a:pPr>
            <a:endParaRPr lang="en-US" sz="2400" smtClean="0"/>
          </a:p>
          <a:p>
            <a:pPr marL="533400" indent="-533400" eaLnBrk="1" hangingPunct="1">
              <a:lnSpc>
                <a:spcPct val="90000"/>
              </a:lnSpc>
            </a:pPr>
            <a:endParaRPr lang="en-US" sz="2400" smtClean="0"/>
          </a:p>
          <a:p>
            <a:pPr marL="533400" indent="-533400" eaLnBrk="1" hangingPunct="1">
              <a:lnSpc>
                <a:spcPct val="90000"/>
              </a:lnSpc>
              <a:spcBef>
                <a:spcPct val="75000"/>
              </a:spcBef>
            </a:pPr>
            <a:r>
              <a:rPr lang="en-US" sz="2400" smtClean="0"/>
              <a:t>time constant</a:t>
            </a:r>
            <a:endParaRPr lang="en-US" sz="2400" b="1" u="sng" smtClean="0"/>
          </a:p>
        </p:txBody>
      </p:sp>
      <p:sp>
        <p:nvSpPr>
          <p:cNvPr id="7177" name="Line 5"/>
          <p:cNvSpPr>
            <a:spLocks noChangeShapeType="1"/>
          </p:cNvSpPr>
          <p:nvPr/>
        </p:nvSpPr>
        <p:spPr bwMode="auto">
          <a:xfrm>
            <a:off x="4572000" y="914400"/>
            <a:ext cx="0" cy="5562600"/>
          </a:xfrm>
          <a:prstGeom prst="line">
            <a:avLst/>
          </a:prstGeom>
          <a:noFill/>
          <a:ln w="9525">
            <a:solidFill>
              <a:schemeClr val="tx1"/>
            </a:solidFill>
            <a:round/>
            <a:headEnd/>
            <a:tailEnd/>
          </a:ln>
        </p:spPr>
        <p:txBody>
          <a:bodyPr/>
          <a:lstStyle/>
          <a:p>
            <a:endParaRPr lang="en-US"/>
          </a:p>
        </p:txBody>
      </p:sp>
      <p:graphicFrame>
        <p:nvGraphicFramePr>
          <p:cNvPr id="7170" name="Object 6"/>
          <p:cNvGraphicFramePr>
            <a:graphicFrameLocks noChangeAspect="1"/>
          </p:cNvGraphicFramePr>
          <p:nvPr/>
        </p:nvGraphicFramePr>
        <p:xfrm>
          <a:off x="2819400" y="5516563"/>
          <a:ext cx="990600" cy="960437"/>
        </p:xfrm>
        <a:graphic>
          <a:graphicData uri="http://schemas.openxmlformats.org/presentationml/2006/ole">
            <p:oleObj spid="_x0000_s7170" name="Equation" r:id="rId3" imgW="406080" imgH="393480" progId="Equation.3">
              <p:embed/>
            </p:oleObj>
          </a:graphicData>
        </a:graphic>
      </p:graphicFrame>
      <p:graphicFrame>
        <p:nvGraphicFramePr>
          <p:cNvPr id="7171" name="Object 7"/>
          <p:cNvGraphicFramePr>
            <a:graphicFrameLocks noChangeAspect="1"/>
          </p:cNvGraphicFramePr>
          <p:nvPr/>
        </p:nvGraphicFramePr>
        <p:xfrm>
          <a:off x="1219200" y="4070350"/>
          <a:ext cx="2438400" cy="1339850"/>
        </p:xfrm>
        <a:graphic>
          <a:graphicData uri="http://schemas.openxmlformats.org/presentationml/2006/ole">
            <p:oleObj spid="_x0000_s7171" name="Equation" r:id="rId4" imgW="876240" imgH="482400" progId="Equation.3">
              <p:embed/>
            </p:oleObj>
          </a:graphicData>
        </a:graphic>
      </p:graphicFrame>
      <p:grpSp>
        <p:nvGrpSpPr>
          <p:cNvPr id="2" name="Group 8"/>
          <p:cNvGrpSpPr>
            <a:grpSpLocks/>
          </p:cNvGrpSpPr>
          <p:nvPr/>
        </p:nvGrpSpPr>
        <p:grpSpPr bwMode="auto">
          <a:xfrm rot="-5400000">
            <a:off x="996950" y="2286000"/>
            <a:ext cx="1676400" cy="152400"/>
            <a:chOff x="1680" y="2880"/>
            <a:chExt cx="1056" cy="96"/>
          </a:xfrm>
        </p:grpSpPr>
        <p:grpSp>
          <p:nvGrpSpPr>
            <p:cNvPr id="3" name="Group 9"/>
            <p:cNvGrpSpPr>
              <a:grpSpLocks/>
            </p:cNvGrpSpPr>
            <p:nvPr/>
          </p:nvGrpSpPr>
          <p:grpSpPr bwMode="auto">
            <a:xfrm>
              <a:off x="2016" y="2880"/>
              <a:ext cx="96" cy="96"/>
              <a:chOff x="2016" y="2880"/>
              <a:chExt cx="96" cy="96"/>
            </a:xfrm>
          </p:grpSpPr>
          <p:sp>
            <p:nvSpPr>
              <p:cNvPr id="7228" name="Arc 10"/>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7229" name="Arc 11"/>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4" name="Group 12"/>
            <p:cNvGrpSpPr>
              <a:grpSpLocks/>
            </p:cNvGrpSpPr>
            <p:nvPr/>
          </p:nvGrpSpPr>
          <p:grpSpPr bwMode="auto">
            <a:xfrm>
              <a:off x="2112" y="2880"/>
              <a:ext cx="96" cy="96"/>
              <a:chOff x="2016" y="2880"/>
              <a:chExt cx="96" cy="96"/>
            </a:xfrm>
          </p:grpSpPr>
          <p:sp>
            <p:nvSpPr>
              <p:cNvPr id="7226" name="Arc 13"/>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7227" name="Arc 14"/>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5" name="Group 15"/>
            <p:cNvGrpSpPr>
              <a:grpSpLocks/>
            </p:cNvGrpSpPr>
            <p:nvPr/>
          </p:nvGrpSpPr>
          <p:grpSpPr bwMode="auto">
            <a:xfrm>
              <a:off x="2208" y="2880"/>
              <a:ext cx="96" cy="96"/>
              <a:chOff x="2016" y="2880"/>
              <a:chExt cx="96" cy="96"/>
            </a:xfrm>
          </p:grpSpPr>
          <p:sp>
            <p:nvSpPr>
              <p:cNvPr id="7224" name="Arc 16"/>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7225" name="Arc 17"/>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6" name="Group 18"/>
            <p:cNvGrpSpPr>
              <a:grpSpLocks/>
            </p:cNvGrpSpPr>
            <p:nvPr/>
          </p:nvGrpSpPr>
          <p:grpSpPr bwMode="auto">
            <a:xfrm>
              <a:off x="2304" y="2880"/>
              <a:ext cx="96" cy="96"/>
              <a:chOff x="2016" y="2880"/>
              <a:chExt cx="96" cy="96"/>
            </a:xfrm>
          </p:grpSpPr>
          <p:sp>
            <p:nvSpPr>
              <p:cNvPr id="7222" name="Arc 19"/>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7223" name="Arc 20"/>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7220" name="Line 21"/>
            <p:cNvSpPr>
              <a:spLocks noChangeShapeType="1"/>
            </p:cNvSpPr>
            <p:nvPr/>
          </p:nvSpPr>
          <p:spPr bwMode="auto">
            <a:xfrm>
              <a:off x="1680" y="2880"/>
              <a:ext cx="336" cy="0"/>
            </a:xfrm>
            <a:prstGeom prst="line">
              <a:avLst/>
            </a:prstGeom>
            <a:noFill/>
            <a:ln w="28575">
              <a:solidFill>
                <a:schemeClr val="tx1"/>
              </a:solidFill>
              <a:round/>
              <a:headEnd/>
              <a:tailEnd/>
            </a:ln>
          </p:spPr>
          <p:txBody>
            <a:bodyPr/>
            <a:lstStyle/>
            <a:p>
              <a:endParaRPr lang="en-US"/>
            </a:p>
          </p:txBody>
        </p:sp>
        <p:sp>
          <p:nvSpPr>
            <p:cNvPr id="7221" name="Line 22"/>
            <p:cNvSpPr>
              <a:spLocks noChangeShapeType="1"/>
            </p:cNvSpPr>
            <p:nvPr/>
          </p:nvSpPr>
          <p:spPr bwMode="auto">
            <a:xfrm>
              <a:off x="2400" y="2880"/>
              <a:ext cx="336" cy="0"/>
            </a:xfrm>
            <a:prstGeom prst="line">
              <a:avLst/>
            </a:prstGeom>
            <a:noFill/>
            <a:ln w="28575">
              <a:solidFill>
                <a:schemeClr val="tx1"/>
              </a:solidFill>
              <a:round/>
              <a:headEnd/>
              <a:tailEnd/>
            </a:ln>
          </p:spPr>
          <p:txBody>
            <a:bodyPr/>
            <a:lstStyle/>
            <a:p>
              <a:endParaRPr lang="en-US"/>
            </a:p>
          </p:txBody>
        </p:sp>
      </p:grpSp>
      <p:grpSp>
        <p:nvGrpSpPr>
          <p:cNvPr id="7" name="Group 23"/>
          <p:cNvGrpSpPr>
            <a:grpSpLocks/>
          </p:cNvGrpSpPr>
          <p:nvPr/>
        </p:nvGrpSpPr>
        <p:grpSpPr bwMode="auto">
          <a:xfrm>
            <a:off x="2895600" y="1524000"/>
            <a:ext cx="457200" cy="1676400"/>
            <a:chOff x="2736" y="2400"/>
            <a:chExt cx="288" cy="1056"/>
          </a:xfrm>
        </p:grpSpPr>
        <p:sp>
          <p:nvSpPr>
            <p:cNvPr id="7207" name="Line 24"/>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7208" name="Line 25"/>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7209" name="Line 26"/>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7210" name="Line 27"/>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7211" name="Line 28"/>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7212" name="Line 29"/>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7213" name="Line 30"/>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7214" name="Line 31"/>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7215" name="Line 32"/>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7180" name="Text Box 33"/>
          <p:cNvSpPr txBox="1">
            <a:spLocks noChangeArrowheads="1"/>
          </p:cNvSpPr>
          <p:nvPr/>
        </p:nvSpPr>
        <p:spPr bwMode="auto">
          <a:xfrm>
            <a:off x="2500313" y="2133600"/>
            <a:ext cx="404812"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7181" name="Text Box 34"/>
          <p:cNvSpPr txBox="1">
            <a:spLocks noChangeArrowheads="1"/>
          </p:cNvSpPr>
          <p:nvPr/>
        </p:nvSpPr>
        <p:spPr bwMode="auto">
          <a:xfrm>
            <a:off x="2133600" y="15240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7182" name="Line 35"/>
          <p:cNvSpPr>
            <a:spLocks noChangeShapeType="1"/>
          </p:cNvSpPr>
          <p:nvPr/>
        </p:nvSpPr>
        <p:spPr bwMode="auto">
          <a:xfrm flipH="1">
            <a:off x="2362200" y="1752600"/>
            <a:ext cx="304800" cy="0"/>
          </a:xfrm>
          <a:prstGeom prst="line">
            <a:avLst/>
          </a:prstGeom>
          <a:noFill/>
          <a:ln w="9525">
            <a:solidFill>
              <a:srgbClr val="FF0000"/>
            </a:solidFill>
            <a:round/>
            <a:headEnd type="triangle" w="lg" len="med"/>
            <a:tailEnd/>
          </a:ln>
        </p:spPr>
        <p:txBody>
          <a:bodyPr/>
          <a:lstStyle/>
          <a:p>
            <a:endParaRPr lang="en-US"/>
          </a:p>
        </p:txBody>
      </p:sp>
      <p:sp>
        <p:nvSpPr>
          <p:cNvPr id="7183" name="Line 36"/>
          <p:cNvSpPr>
            <a:spLocks noChangeShapeType="1"/>
          </p:cNvSpPr>
          <p:nvPr/>
        </p:nvSpPr>
        <p:spPr bwMode="auto">
          <a:xfrm>
            <a:off x="1752600" y="1524000"/>
            <a:ext cx="1371600" cy="0"/>
          </a:xfrm>
          <a:prstGeom prst="line">
            <a:avLst/>
          </a:prstGeom>
          <a:noFill/>
          <a:ln w="28575">
            <a:solidFill>
              <a:schemeClr val="tx1"/>
            </a:solidFill>
            <a:round/>
            <a:headEnd/>
            <a:tailEnd/>
          </a:ln>
        </p:spPr>
        <p:txBody>
          <a:bodyPr/>
          <a:lstStyle/>
          <a:p>
            <a:endParaRPr lang="en-US"/>
          </a:p>
        </p:txBody>
      </p:sp>
      <p:sp>
        <p:nvSpPr>
          <p:cNvPr id="7184" name="Text Box 37"/>
          <p:cNvSpPr txBox="1">
            <a:spLocks noChangeArrowheads="1"/>
          </p:cNvSpPr>
          <p:nvPr/>
        </p:nvSpPr>
        <p:spPr bwMode="auto">
          <a:xfrm>
            <a:off x="1295400" y="2133600"/>
            <a:ext cx="369888" cy="457200"/>
          </a:xfrm>
          <a:prstGeom prst="rect">
            <a:avLst/>
          </a:prstGeom>
          <a:noFill/>
          <a:ln w="9525">
            <a:noFill/>
            <a:miter lim="800000"/>
            <a:headEnd/>
            <a:tailEnd/>
          </a:ln>
        </p:spPr>
        <p:txBody>
          <a:bodyPr wrap="none">
            <a:spAutoFit/>
          </a:bodyPr>
          <a:lstStyle/>
          <a:p>
            <a:pPr algn="ctr" eaLnBrk="0" hangingPunct="0"/>
            <a:r>
              <a:rPr lang="en-US" sz="2400" b="1" i="1"/>
              <a:t>L</a:t>
            </a:r>
            <a:endParaRPr lang="en-US" sz="2400" b="1" baseline="-25000">
              <a:latin typeface="Times New Roman" pitchFamily="18" charset="0"/>
              <a:cs typeface="Times New Roman" pitchFamily="18" charset="0"/>
            </a:endParaRPr>
          </a:p>
        </p:txBody>
      </p:sp>
      <p:sp>
        <p:nvSpPr>
          <p:cNvPr id="7185" name="Line 38"/>
          <p:cNvSpPr>
            <a:spLocks noChangeShapeType="1"/>
          </p:cNvSpPr>
          <p:nvPr/>
        </p:nvSpPr>
        <p:spPr bwMode="auto">
          <a:xfrm>
            <a:off x="1752600" y="3200400"/>
            <a:ext cx="1371600" cy="0"/>
          </a:xfrm>
          <a:prstGeom prst="line">
            <a:avLst/>
          </a:prstGeom>
          <a:noFill/>
          <a:ln w="28575">
            <a:solidFill>
              <a:schemeClr val="tx1"/>
            </a:solidFill>
            <a:round/>
            <a:headEnd/>
            <a:tailEnd/>
          </a:ln>
        </p:spPr>
        <p:txBody>
          <a:bodyPr/>
          <a:lstStyle/>
          <a:p>
            <a:endParaRPr lang="en-US"/>
          </a:p>
        </p:txBody>
      </p:sp>
      <p:sp>
        <p:nvSpPr>
          <p:cNvPr id="7186" name="Text Box 39"/>
          <p:cNvSpPr txBox="1">
            <a:spLocks noChangeArrowheads="1"/>
          </p:cNvSpPr>
          <p:nvPr/>
        </p:nvSpPr>
        <p:spPr bwMode="auto">
          <a:xfrm>
            <a:off x="6553200" y="1571625"/>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endParaRPr lang="en-US" sz="2400" b="1" i="1" baseline="-25000">
              <a:solidFill>
                <a:srgbClr val="FF0000"/>
              </a:solidFill>
              <a:latin typeface="Times New Roman" pitchFamily="18" charset="0"/>
            </a:endParaRPr>
          </a:p>
          <a:p>
            <a:pPr eaLnBrk="0" hangingPunct="0">
              <a:spcBef>
                <a:spcPct val="50000"/>
              </a:spcBef>
            </a:pPr>
            <a:r>
              <a:rPr lang="en-US" sz="2400">
                <a:solidFill>
                  <a:srgbClr val="FF0000"/>
                </a:solidFill>
                <a:latin typeface="Times New Roman" pitchFamily="18" charset="0"/>
                <a:cs typeface="Times New Roman" pitchFamily="18" charset="0"/>
              </a:rPr>
              <a:t>–</a:t>
            </a:r>
          </a:p>
        </p:txBody>
      </p:sp>
      <p:grpSp>
        <p:nvGrpSpPr>
          <p:cNvPr id="8" name="Group 40"/>
          <p:cNvGrpSpPr>
            <a:grpSpLocks/>
          </p:cNvGrpSpPr>
          <p:nvPr/>
        </p:nvGrpSpPr>
        <p:grpSpPr bwMode="auto">
          <a:xfrm>
            <a:off x="7315200" y="1524000"/>
            <a:ext cx="457200" cy="1676400"/>
            <a:chOff x="2736" y="2400"/>
            <a:chExt cx="288" cy="1056"/>
          </a:xfrm>
        </p:grpSpPr>
        <p:sp>
          <p:nvSpPr>
            <p:cNvPr id="7198" name="Line 41"/>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7199" name="Line 42"/>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7200" name="Line 43"/>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7201" name="Line 44"/>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7202" name="Line 45"/>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7203" name="Line 46"/>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7204" name="Line 47"/>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7205" name="Line 48"/>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7206" name="Line 49"/>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7188" name="Text Box 50"/>
          <p:cNvSpPr txBox="1">
            <a:spLocks noChangeArrowheads="1"/>
          </p:cNvSpPr>
          <p:nvPr/>
        </p:nvSpPr>
        <p:spPr bwMode="auto">
          <a:xfrm>
            <a:off x="6919913" y="2133600"/>
            <a:ext cx="404812"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7189" name="Line 51"/>
          <p:cNvSpPr>
            <a:spLocks noChangeShapeType="1"/>
          </p:cNvSpPr>
          <p:nvPr/>
        </p:nvSpPr>
        <p:spPr bwMode="auto">
          <a:xfrm>
            <a:off x="6172200" y="1524000"/>
            <a:ext cx="1371600" cy="0"/>
          </a:xfrm>
          <a:prstGeom prst="line">
            <a:avLst/>
          </a:prstGeom>
          <a:noFill/>
          <a:ln w="28575">
            <a:solidFill>
              <a:schemeClr val="tx1"/>
            </a:solidFill>
            <a:round/>
            <a:headEnd/>
            <a:tailEnd/>
          </a:ln>
        </p:spPr>
        <p:txBody>
          <a:bodyPr/>
          <a:lstStyle/>
          <a:p>
            <a:endParaRPr lang="en-US"/>
          </a:p>
        </p:txBody>
      </p:sp>
      <p:sp>
        <p:nvSpPr>
          <p:cNvPr id="7190" name="Line 52"/>
          <p:cNvSpPr>
            <a:spLocks noChangeShapeType="1"/>
          </p:cNvSpPr>
          <p:nvPr/>
        </p:nvSpPr>
        <p:spPr bwMode="auto">
          <a:xfrm>
            <a:off x="6172200" y="3200400"/>
            <a:ext cx="1371600" cy="0"/>
          </a:xfrm>
          <a:prstGeom prst="line">
            <a:avLst/>
          </a:prstGeom>
          <a:noFill/>
          <a:ln w="28575">
            <a:solidFill>
              <a:schemeClr val="tx1"/>
            </a:solidFill>
            <a:round/>
            <a:headEnd/>
            <a:tailEnd/>
          </a:ln>
        </p:spPr>
        <p:txBody>
          <a:bodyPr/>
          <a:lstStyle/>
          <a:p>
            <a:endParaRPr lang="en-US"/>
          </a:p>
        </p:txBody>
      </p:sp>
      <p:sp>
        <p:nvSpPr>
          <p:cNvPr id="7191" name="Text Box 53"/>
          <p:cNvSpPr txBox="1">
            <a:spLocks noChangeArrowheads="1"/>
          </p:cNvSpPr>
          <p:nvPr/>
        </p:nvSpPr>
        <p:spPr bwMode="auto">
          <a:xfrm>
            <a:off x="5410200" y="2133600"/>
            <a:ext cx="404813" cy="457200"/>
          </a:xfrm>
          <a:prstGeom prst="rect">
            <a:avLst/>
          </a:prstGeom>
          <a:noFill/>
          <a:ln w="9525">
            <a:noFill/>
            <a:miter lim="800000"/>
            <a:headEnd/>
            <a:tailEnd/>
          </a:ln>
        </p:spPr>
        <p:txBody>
          <a:bodyPr wrap="none">
            <a:spAutoFit/>
          </a:bodyPr>
          <a:lstStyle/>
          <a:p>
            <a:pPr algn="ctr" eaLnBrk="0" hangingPunct="0"/>
            <a:r>
              <a:rPr lang="en-US" sz="2400" b="1" i="1"/>
              <a:t>C</a:t>
            </a:r>
            <a:endParaRPr lang="en-US" sz="2400" b="1">
              <a:latin typeface="Times New Roman" pitchFamily="18" charset="0"/>
              <a:cs typeface="Times New Roman" pitchFamily="18" charset="0"/>
            </a:endParaRPr>
          </a:p>
        </p:txBody>
      </p:sp>
      <p:grpSp>
        <p:nvGrpSpPr>
          <p:cNvPr id="9" name="Group 54"/>
          <p:cNvGrpSpPr>
            <a:grpSpLocks/>
          </p:cNvGrpSpPr>
          <p:nvPr/>
        </p:nvGrpSpPr>
        <p:grpSpPr bwMode="auto">
          <a:xfrm>
            <a:off x="5843588" y="2438400"/>
            <a:ext cx="609600" cy="76200"/>
            <a:chOff x="4896" y="2208"/>
            <a:chExt cx="384" cy="48"/>
          </a:xfrm>
        </p:grpSpPr>
        <p:sp>
          <p:nvSpPr>
            <p:cNvPr id="7196" name="Arc 55"/>
            <p:cNvSpPr>
              <a:spLocks/>
            </p:cNvSpPr>
            <p:nvPr/>
          </p:nvSpPr>
          <p:spPr bwMode="auto">
            <a:xfrm>
              <a:off x="5088"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7197" name="Arc 56"/>
            <p:cNvSpPr>
              <a:spLocks/>
            </p:cNvSpPr>
            <p:nvPr/>
          </p:nvSpPr>
          <p:spPr bwMode="auto">
            <a:xfrm flipH="1">
              <a:off x="4896"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7193" name="Line 57"/>
          <p:cNvSpPr>
            <a:spLocks noChangeShapeType="1"/>
          </p:cNvSpPr>
          <p:nvPr/>
        </p:nvSpPr>
        <p:spPr bwMode="auto">
          <a:xfrm>
            <a:off x="5843588" y="2286000"/>
            <a:ext cx="609600" cy="0"/>
          </a:xfrm>
          <a:prstGeom prst="line">
            <a:avLst/>
          </a:prstGeom>
          <a:noFill/>
          <a:ln w="28575">
            <a:solidFill>
              <a:schemeClr val="tx1"/>
            </a:solidFill>
            <a:round/>
            <a:headEnd/>
            <a:tailEnd/>
          </a:ln>
        </p:spPr>
        <p:txBody>
          <a:bodyPr/>
          <a:lstStyle/>
          <a:p>
            <a:endParaRPr lang="en-US"/>
          </a:p>
        </p:txBody>
      </p:sp>
      <p:sp>
        <p:nvSpPr>
          <p:cNvPr id="7194" name="Line 58"/>
          <p:cNvSpPr>
            <a:spLocks noChangeShapeType="1"/>
          </p:cNvSpPr>
          <p:nvPr/>
        </p:nvSpPr>
        <p:spPr bwMode="auto">
          <a:xfrm>
            <a:off x="6148388" y="1524000"/>
            <a:ext cx="0" cy="762000"/>
          </a:xfrm>
          <a:prstGeom prst="line">
            <a:avLst/>
          </a:prstGeom>
          <a:noFill/>
          <a:ln w="28575">
            <a:solidFill>
              <a:schemeClr val="tx1"/>
            </a:solidFill>
            <a:round/>
            <a:headEnd/>
            <a:tailEnd/>
          </a:ln>
        </p:spPr>
        <p:txBody>
          <a:bodyPr/>
          <a:lstStyle/>
          <a:p>
            <a:endParaRPr lang="en-US"/>
          </a:p>
        </p:txBody>
      </p:sp>
      <p:sp>
        <p:nvSpPr>
          <p:cNvPr id="7195" name="Line 59"/>
          <p:cNvSpPr>
            <a:spLocks noChangeShapeType="1"/>
          </p:cNvSpPr>
          <p:nvPr/>
        </p:nvSpPr>
        <p:spPr bwMode="auto">
          <a:xfrm>
            <a:off x="6148388" y="2438400"/>
            <a:ext cx="0" cy="762000"/>
          </a:xfrm>
          <a:prstGeom prst="line">
            <a:avLst/>
          </a:prstGeom>
          <a:noFill/>
          <a:ln w="28575">
            <a:solidFill>
              <a:schemeClr val="tx1"/>
            </a:solidFill>
            <a:round/>
            <a:headEnd/>
            <a:tailEnd/>
          </a:ln>
        </p:spPr>
        <p:txBody>
          <a:bodyPr/>
          <a:lstStyle/>
          <a:p>
            <a:endParaRPr lang="en-US"/>
          </a:p>
        </p:txBody>
      </p:sp>
      <p:graphicFrame>
        <p:nvGraphicFramePr>
          <p:cNvPr id="7172" name="Object 60"/>
          <p:cNvGraphicFramePr>
            <a:graphicFrameLocks noChangeAspect="1"/>
          </p:cNvGraphicFramePr>
          <p:nvPr/>
        </p:nvGraphicFramePr>
        <p:xfrm>
          <a:off x="5492750" y="4114800"/>
          <a:ext cx="2579688" cy="1339850"/>
        </p:xfrm>
        <a:graphic>
          <a:graphicData uri="http://schemas.openxmlformats.org/presentationml/2006/ole">
            <p:oleObj spid="_x0000_s7172" name="Equation" r:id="rId5" imgW="927000" imgH="482400" progId="Equation.3">
              <p:embed/>
            </p:oleObj>
          </a:graphicData>
        </a:graphic>
      </p:graphicFrame>
      <p:graphicFrame>
        <p:nvGraphicFramePr>
          <p:cNvPr id="7173" name="Object 61"/>
          <p:cNvGraphicFramePr>
            <a:graphicFrameLocks noChangeAspect="1"/>
          </p:cNvGraphicFramePr>
          <p:nvPr/>
        </p:nvGraphicFramePr>
        <p:xfrm>
          <a:off x="7205663" y="5737225"/>
          <a:ext cx="1176337" cy="434975"/>
        </p:xfrm>
        <a:graphic>
          <a:graphicData uri="http://schemas.openxmlformats.org/presentationml/2006/ole">
            <p:oleObj spid="_x0000_s7173" name="Equation" r:id="rId6" imgW="482400" imgH="17748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274638"/>
            <a:ext cx="8229600" cy="563562"/>
          </a:xfrm>
        </p:spPr>
        <p:txBody>
          <a:bodyPr/>
          <a:lstStyle/>
          <a:p>
            <a:pPr eaLnBrk="1" hangingPunct="1"/>
            <a:r>
              <a:rPr lang="en-US" sz="2800" smtClean="0"/>
              <a:t>Transient Response of 1</a:t>
            </a:r>
            <a:r>
              <a:rPr lang="en-US" sz="2800" baseline="30000" smtClean="0"/>
              <a:t>st</a:t>
            </a:r>
            <a:r>
              <a:rPr lang="en-US" sz="2800" smtClean="0"/>
              <a:t>-Order Circuits</a:t>
            </a:r>
          </a:p>
        </p:txBody>
      </p:sp>
      <p:sp>
        <p:nvSpPr>
          <p:cNvPr id="8196" name="Rectangle 3"/>
          <p:cNvSpPr>
            <a:spLocks noGrp="1" noChangeArrowheads="1"/>
          </p:cNvSpPr>
          <p:nvPr>
            <p:ph type="body" sz="half" idx="1"/>
          </p:nvPr>
        </p:nvSpPr>
        <p:spPr>
          <a:xfrm>
            <a:off x="457200" y="838200"/>
            <a:ext cx="8229600" cy="5562600"/>
          </a:xfrm>
        </p:spPr>
        <p:txBody>
          <a:bodyPr/>
          <a:lstStyle/>
          <a:p>
            <a:pPr eaLnBrk="1" hangingPunct="1">
              <a:lnSpc>
                <a:spcPct val="80000"/>
              </a:lnSpc>
            </a:pPr>
            <a:r>
              <a:rPr lang="en-US" sz="2400" smtClean="0"/>
              <a:t>We saw that the currents and voltages in RL and RC circuits decay exponentially with time, with a characteristic time constant </a:t>
            </a:r>
            <a:r>
              <a:rPr lang="en-US" sz="2400" b="1" smtClean="0">
                <a:latin typeface="Symbol" pitchFamily="18" charset="2"/>
              </a:rPr>
              <a:t>t</a:t>
            </a:r>
            <a:r>
              <a:rPr lang="en-US" sz="2400" smtClean="0"/>
              <a:t>, when an applied current or voltage is suddenly removed.</a:t>
            </a:r>
          </a:p>
          <a:p>
            <a:pPr eaLnBrk="1" hangingPunct="1">
              <a:lnSpc>
                <a:spcPct val="80000"/>
              </a:lnSpc>
              <a:spcBef>
                <a:spcPct val="50000"/>
              </a:spcBef>
            </a:pPr>
            <a:r>
              <a:rPr lang="en-US" sz="2400" smtClean="0"/>
              <a:t>In general, when an applied current or voltage suddenly changes, the voltages and currents in an RL or RC circuit will change exponentially with time, from their initial values to their final values, with the characteristic time constant </a:t>
            </a:r>
            <a:r>
              <a:rPr lang="en-US" sz="2400" b="1" smtClean="0">
                <a:latin typeface="Symbol" pitchFamily="18" charset="2"/>
              </a:rPr>
              <a:t>t</a:t>
            </a:r>
            <a:r>
              <a:rPr lang="en-US" sz="2400" smtClean="0"/>
              <a:t> as follows:</a:t>
            </a:r>
          </a:p>
          <a:p>
            <a:pPr eaLnBrk="1" hangingPunct="1">
              <a:lnSpc>
                <a:spcPct val="80000"/>
              </a:lnSpc>
              <a:spcBef>
                <a:spcPct val="50000"/>
              </a:spcBef>
            </a:pPr>
            <a:endParaRPr lang="en-US" sz="2400" smtClean="0"/>
          </a:p>
          <a:p>
            <a:pPr lvl="1" eaLnBrk="1" hangingPunct="1">
              <a:lnSpc>
                <a:spcPct val="80000"/>
              </a:lnSpc>
              <a:spcBef>
                <a:spcPct val="100000"/>
              </a:spcBef>
              <a:buFontTx/>
              <a:buNone/>
            </a:pPr>
            <a:r>
              <a:rPr lang="en-US" sz="2400" smtClean="0"/>
              <a:t>where </a:t>
            </a:r>
            <a:r>
              <a:rPr lang="en-US" sz="2400" b="1" i="1" smtClean="0">
                <a:latin typeface="Times New Roman" pitchFamily="18" charset="0"/>
              </a:rPr>
              <a:t>x</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 is the circuit variable (</a:t>
            </a:r>
            <a:r>
              <a:rPr lang="en-US" sz="2400" smtClean="0">
                <a:solidFill>
                  <a:srgbClr val="FF3300"/>
                </a:solidFill>
              </a:rPr>
              <a:t>voltage</a:t>
            </a:r>
            <a:r>
              <a:rPr lang="en-US" sz="2400" smtClean="0"/>
              <a:t> or </a:t>
            </a:r>
            <a:r>
              <a:rPr lang="en-US" sz="2400" smtClean="0">
                <a:solidFill>
                  <a:srgbClr val="FF3300"/>
                </a:solidFill>
              </a:rPr>
              <a:t>current</a:t>
            </a:r>
            <a:r>
              <a:rPr lang="en-US" sz="2400" smtClean="0"/>
              <a:t>)</a:t>
            </a:r>
          </a:p>
          <a:p>
            <a:pPr lvl="3" eaLnBrk="1" hangingPunct="1">
              <a:lnSpc>
                <a:spcPct val="80000"/>
              </a:lnSpc>
              <a:spcBef>
                <a:spcPct val="10000"/>
              </a:spcBef>
              <a:buFontTx/>
              <a:buNone/>
            </a:pPr>
            <a:r>
              <a:rPr lang="en-US" sz="2400" b="1" i="1" smtClean="0">
                <a:latin typeface="Times New Roman" pitchFamily="18" charset="0"/>
              </a:rPr>
              <a:t>x</a:t>
            </a:r>
            <a:r>
              <a:rPr lang="en-US" sz="2400" b="1" i="1" baseline="-25000" smtClean="0">
                <a:latin typeface="Times New Roman" pitchFamily="18" charset="0"/>
              </a:rPr>
              <a:t>f</a:t>
            </a:r>
            <a:r>
              <a:rPr lang="en-US" sz="2400" smtClean="0"/>
              <a:t> is the final value of the circuit variable</a:t>
            </a:r>
          </a:p>
          <a:p>
            <a:pPr lvl="3" eaLnBrk="1" hangingPunct="1">
              <a:lnSpc>
                <a:spcPct val="80000"/>
              </a:lnSpc>
              <a:spcBef>
                <a:spcPct val="10000"/>
              </a:spcBef>
              <a:buFontTx/>
              <a:buNone/>
            </a:pPr>
            <a:r>
              <a:rPr lang="en-US" sz="2400" b="1" i="1" smtClean="0">
                <a:latin typeface="Times New Roman" pitchFamily="18" charset="0"/>
              </a:rPr>
              <a:t>t</a:t>
            </a:r>
            <a:r>
              <a:rPr lang="en-US" sz="2400" b="1" i="1" baseline="-25000" smtClean="0">
                <a:latin typeface="Times New Roman" pitchFamily="18" charset="0"/>
              </a:rPr>
              <a:t>0</a:t>
            </a:r>
            <a:r>
              <a:rPr lang="en-US" sz="2400" smtClean="0"/>
              <a:t> is the time at which the change occurs</a:t>
            </a:r>
          </a:p>
          <a:p>
            <a:pPr lvl="1" eaLnBrk="1" hangingPunct="1">
              <a:lnSpc>
                <a:spcPct val="80000"/>
              </a:lnSpc>
              <a:spcBef>
                <a:spcPct val="10000"/>
              </a:spcBef>
              <a:buFontTx/>
              <a:buNone/>
            </a:pPr>
            <a:r>
              <a:rPr lang="en-US" sz="3200" smtClean="0">
                <a:solidFill>
                  <a:srgbClr val="FF3300"/>
                </a:solidFill>
              </a:rPr>
              <a:t>This is a very useful equation!</a:t>
            </a:r>
          </a:p>
        </p:txBody>
      </p:sp>
      <p:graphicFrame>
        <p:nvGraphicFramePr>
          <p:cNvPr id="8194" name="Object 4"/>
          <p:cNvGraphicFramePr>
            <a:graphicFrameLocks noChangeAspect="1"/>
          </p:cNvGraphicFramePr>
          <p:nvPr>
            <p:ph sz="half" idx="2"/>
          </p:nvPr>
        </p:nvGraphicFramePr>
        <p:xfrm>
          <a:off x="2209800" y="3810000"/>
          <a:ext cx="5189538" cy="647700"/>
        </p:xfrm>
        <a:graphic>
          <a:graphicData uri="http://schemas.openxmlformats.org/presentationml/2006/ole">
            <p:oleObj spid="_x0000_s8194" name="Equation" r:id="rId3" imgW="1942920" imgH="27936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28600"/>
            <a:ext cx="8686800" cy="533400"/>
          </a:xfrm>
        </p:spPr>
        <p:txBody>
          <a:bodyPr>
            <a:normAutofit fontScale="90000"/>
          </a:bodyPr>
          <a:lstStyle/>
          <a:p>
            <a:pPr eaLnBrk="1" hangingPunct="1"/>
            <a:r>
              <a:rPr lang="en-US" sz="3200" smtClean="0"/>
              <a:t>Procedure for Finding Transient Response</a:t>
            </a:r>
          </a:p>
        </p:txBody>
      </p:sp>
      <p:sp>
        <p:nvSpPr>
          <p:cNvPr id="30723" name="Rectangle 3"/>
          <p:cNvSpPr>
            <a:spLocks noGrp="1" noChangeArrowheads="1"/>
          </p:cNvSpPr>
          <p:nvPr>
            <p:ph type="body" idx="1"/>
          </p:nvPr>
        </p:nvSpPr>
        <p:spPr>
          <a:xfrm>
            <a:off x="457200" y="1066800"/>
            <a:ext cx="8458200" cy="5334000"/>
          </a:xfrm>
        </p:spPr>
        <p:txBody>
          <a:bodyPr/>
          <a:lstStyle/>
          <a:p>
            <a:pPr marL="609600" indent="-609600" eaLnBrk="1" hangingPunct="1">
              <a:buFontTx/>
              <a:buAutoNum type="arabicPeriod"/>
            </a:pPr>
            <a:r>
              <a:rPr lang="en-US" sz="2800" b="1" smtClean="0"/>
              <a:t>Identify the variable of interest</a:t>
            </a:r>
          </a:p>
          <a:p>
            <a:pPr marL="990600" lvl="1" indent="-533400" eaLnBrk="1" hangingPunct="1">
              <a:buFontTx/>
              <a:buChar char="•"/>
            </a:pPr>
            <a:r>
              <a:rPr lang="en-US" sz="2400" smtClean="0"/>
              <a:t>For RL circuits, it is usually the inductor current </a:t>
            </a:r>
            <a:r>
              <a:rPr lang="en-US" sz="2400" b="1" i="1" smtClean="0">
                <a:latin typeface="Times New Roman" pitchFamily="18" charset="0"/>
              </a:rPr>
              <a:t>i</a:t>
            </a:r>
            <a:r>
              <a:rPr lang="en-US" sz="2400" b="1" i="1" baseline="-25000" smtClean="0">
                <a:latin typeface="Times New Roman" pitchFamily="18" charset="0"/>
              </a:rPr>
              <a:t>L</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p>
          <a:p>
            <a:pPr marL="990600" lvl="1" indent="-533400" eaLnBrk="1" hangingPunct="1">
              <a:buFontTx/>
              <a:buChar char="•"/>
            </a:pPr>
            <a:r>
              <a:rPr lang="en-US" sz="2400" smtClean="0"/>
              <a:t>For RC circuits, it is usually the capacitor voltage </a:t>
            </a:r>
            <a:r>
              <a:rPr lang="en-US" sz="2400" b="1" i="1" smtClean="0">
                <a:latin typeface="Times New Roman" pitchFamily="18" charset="0"/>
              </a:rPr>
              <a:t>v</a:t>
            </a:r>
            <a:r>
              <a:rPr lang="en-US" sz="2400" b="1" i="1" baseline="-25000" smtClean="0">
                <a:latin typeface="Times New Roman" pitchFamily="18" charset="0"/>
              </a:rPr>
              <a:t>c</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p>
          <a:p>
            <a:pPr marL="609600" indent="-609600" eaLnBrk="1" hangingPunct="1">
              <a:spcBef>
                <a:spcPct val="50000"/>
              </a:spcBef>
              <a:buFontTx/>
              <a:buAutoNum type="arabicPeriod"/>
            </a:pPr>
            <a:r>
              <a:rPr lang="en-US" sz="2800" b="1" smtClean="0"/>
              <a:t>Determine the initial value (at </a:t>
            </a:r>
            <a:r>
              <a:rPr lang="en-US" sz="2800" b="1" i="1" smtClean="0">
                <a:latin typeface="Times New Roman" pitchFamily="18" charset="0"/>
              </a:rPr>
              <a:t>t </a:t>
            </a:r>
            <a:r>
              <a:rPr lang="en-US" sz="2800" b="1" smtClean="0">
                <a:latin typeface="Times New Roman" pitchFamily="18" charset="0"/>
              </a:rPr>
              <a:t>= </a:t>
            </a:r>
            <a:r>
              <a:rPr lang="en-US" sz="2800" b="1" i="1" smtClean="0">
                <a:latin typeface="Times New Roman" pitchFamily="18" charset="0"/>
              </a:rPr>
              <a:t>t</a:t>
            </a:r>
            <a:r>
              <a:rPr lang="en-US" sz="2800" b="1" i="1" baseline="-25000" smtClean="0">
                <a:latin typeface="Times New Roman" pitchFamily="18" charset="0"/>
              </a:rPr>
              <a:t>0</a:t>
            </a:r>
            <a:r>
              <a:rPr lang="en-US" sz="2800" b="1" i="1" baseline="30000" smtClean="0">
                <a:latin typeface="Times New Roman" pitchFamily="18" charset="0"/>
              </a:rPr>
              <a:t>+</a:t>
            </a:r>
            <a:r>
              <a:rPr lang="en-US" sz="2800" b="1" smtClean="0"/>
              <a:t>) of the variable</a:t>
            </a:r>
            <a:r>
              <a:rPr lang="en-US" sz="2400" b="1" smtClean="0"/>
              <a:t> </a:t>
            </a:r>
          </a:p>
          <a:p>
            <a:pPr marL="990600" lvl="1" indent="-533400" eaLnBrk="1" hangingPunct="1">
              <a:spcBef>
                <a:spcPct val="25000"/>
              </a:spcBef>
              <a:buFontTx/>
              <a:buChar char="•"/>
            </a:pPr>
            <a:r>
              <a:rPr lang="en-US" sz="2400" smtClean="0"/>
              <a:t>Recall that </a:t>
            </a:r>
            <a:r>
              <a:rPr lang="en-US" sz="2400" b="1" i="1" smtClean="0">
                <a:latin typeface="Times New Roman" pitchFamily="18" charset="0"/>
              </a:rPr>
              <a:t>i</a:t>
            </a:r>
            <a:r>
              <a:rPr lang="en-US" sz="2400" b="1" i="1" baseline="-25000" smtClean="0">
                <a:latin typeface="Times New Roman" pitchFamily="18" charset="0"/>
              </a:rPr>
              <a:t>L</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 and </a:t>
            </a:r>
            <a:r>
              <a:rPr lang="en-US" sz="2400" b="1" i="1" smtClean="0">
                <a:latin typeface="Times New Roman" pitchFamily="18" charset="0"/>
              </a:rPr>
              <a:t>v</a:t>
            </a:r>
            <a:r>
              <a:rPr lang="en-US" sz="2400" b="1" i="1" baseline="-25000" smtClean="0">
                <a:latin typeface="Times New Roman" pitchFamily="18" charset="0"/>
              </a:rPr>
              <a:t>c</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 are continuous variables:</a:t>
            </a:r>
            <a:endParaRPr lang="en-US" sz="2400" b="1" baseline="30000" smtClean="0">
              <a:latin typeface="Times New Roman" pitchFamily="18" charset="0"/>
            </a:endParaRPr>
          </a:p>
          <a:p>
            <a:pPr marL="990600" lvl="1" indent="-533400" algn="ctr" eaLnBrk="1" hangingPunct="1">
              <a:spcBef>
                <a:spcPct val="35000"/>
              </a:spcBef>
              <a:buFontTx/>
              <a:buNone/>
            </a:pPr>
            <a:r>
              <a:rPr lang="en-US" sz="2400" smtClean="0"/>
              <a:t> </a:t>
            </a:r>
            <a:r>
              <a:rPr lang="en-US" sz="2400" b="1" i="1" smtClean="0">
                <a:solidFill>
                  <a:srgbClr val="FF0000"/>
                </a:solidFill>
                <a:latin typeface="Times New Roman" pitchFamily="18" charset="0"/>
              </a:rPr>
              <a:t>i</a:t>
            </a:r>
            <a:r>
              <a:rPr lang="en-US" sz="2400" b="1" i="1" baseline="-25000" smtClean="0">
                <a:solidFill>
                  <a:srgbClr val="FF0000"/>
                </a:solidFill>
                <a:latin typeface="Times New Roman" pitchFamily="18" charset="0"/>
              </a:rPr>
              <a:t>L</a:t>
            </a:r>
            <a:r>
              <a:rPr lang="en-US" sz="2400" b="1" smtClean="0">
                <a:solidFill>
                  <a:srgbClr val="FF0000"/>
                </a:solidFill>
                <a:latin typeface="Times New Roman" pitchFamily="18" charset="0"/>
              </a:rPr>
              <a:t>(</a:t>
            </a:r>
            <a:r>
              <a:rPr lang="en-US" sz="2400" b="1" i="1" smtClean="0">
                <a:solidFill>
                  <a:srgbClr val="FF0000"/>
                </a:solidFill>
                <a:latin typeface="Times New Roman" pitchFamily="18" charset="0"/>
              </a:rPr>
              <a:t>t</a:t>
            </a:r>
            <a:r>
              <a:rPr lang="en-US" sz="2400" b="1" i="1" baseline="-25000" smtClean="0">
                <a:solidFill>
                  <a:srgbClr val="FF0000"/>
                </a:solidFill>
                <a:latin typeface="Times New Roman" pitchFamily="18" charset="0"/>
              </a:rPr>
              <a:t>0</a:t>
            </a:r>
            <a:r>
              <a:rPr lang="en-US" sz="2400" b="1" baseline="30000" smtClean="0">
                <a:solidFill>
                  <a:srgbClr val="FF0000"/>
                </a:solidFill>
                <a:latin typeface="Times New Roman" pitchFamily="18" charset="0"/>
              </a:rPr>
              <a:t>+</a:t>
            </a:r>
            <a:r>
              <a:rPr lang="en-US" sz="2400" b="1" smtClean="0">
                <a:solidFill>
                  <a:srgbClr val="FF0000"/>
                </a:solidFill>
                <a:latin typeface="Times New Roman" pitchFamily="18" charset="0"/>
              </a:rPr>
              <a:t>) = </a:t>
            </a:r>
            <a:r>
              <a:rPr lang="en-US" sz="2400" b="1" i="1" smtClean="0">
                <a:solidFill>
                  <a:srgbClr val="FF0000"/>
                </a:solidFill>
                <a:latin typeface="Times New Roman" pitchFamily="18" charset="0"/>
              </a:rPr>
              <a:t>i</a:t>
            </a:r>
            <a:r>
              <a:rPr lang="en-US" sz="2400" b="1" i="1" baseline="-25000" smtClean="0">
                <a:solidFill>
                  <a:srgbClr val="FF0000"/>
                </a:solidFill>
                <a:latin typeface="Times New Roman" pitchFamily="18" charset="0"/>
              </a:rPr>
              <a:t>L</a:t>
            </a:r>
            <a:r>
              <a:rPr lang="en-US" sz="2400" b="1" smtClean="0">
                <a:solidFill>
                  <a:srgbClr val="FF0000"/>
                </a:solidFill>
                <a:latin typeface="Times New Roman" pitchFamily="18" charset="0"/>
              </a:rPr>
              <a:t>(</a:t>
            </a:r>
            <a:r>
              <a:rPr lang="en-US" sz="2400" b="1" i="1" smtClean="0">
                <a:solidFill>
                  <a:srgbClr val="FF0000"/>
                </a:solidFill>
                <a:latin typeface="Times New Roman" pitchFamily="18" charset="0"/>
              </a:rPr>
              <a:t>t</a:t>
            </a:r>
            <a:r>
              <a:rPr lang="en-US" sz="2400" b="1" i="1" baseline="-25000" smtClean="0">
                <a:solidFill>
                  <a:srgbClr val="FF0000"/>
                </a:solidFill>
                <a:latin typeface="Times New Roman" pitchFamily="18" charset="0"/>
              </a:rPr>
              <a:t>0</a:t>
            </a:r>
            <a:r>
              <a:rPr lang="en-US" sz="2400" b="1" baseline="30000" smtClean="0">
                <a:solidFill>
                  <a:srgbClr val="FF0000"/>
                </a:solidFill>
                <a:latin typeface="Times New Roman" pitchFamily="18" charset="0"/>
                <a:sym typeface="Symbol" pitchFamily="18" charset="2"/>
              </a:rPr>
              <a:t></a:t>
            </a:r>
            <a:r>
              <a:rPr lang="en-US" sz="2400" b="1" smtClean="0">
                <a:solidFill>
                  <a:srgbClr val="FF0000"/>
                </a:solidFill>
                <a:latin typeface="Times New Roman" pitchFamily="18" charset="0"/>
              </a:rPr>
              <a:t>)</a:t>
            </a:r>
            <a:r>
              <a:rPr lang="en-US" sz="2400" b="1" smtClean="0">
                <a:latin typeface="Times New Roman" pitchFamily="18" charset="0"/>
              </a:rPr>
              <a:t>   </a:t>
            </a:r>
            <a:r>
              <a:rPr lang="en-US" sz="2400" smtClean="0"/>
              <a:t>and   </a:t>
            </a:r>
            <a:r>
              <a:rPr lang="en-US" sz="2400" b="1" i="1" smtClean="0">
                <a:solidFill>
                  <a:srgbClr val="FF0000"/>
                </a:solidFill>
                <a:latin typeface="Times New Roman" pitchFamily="18" charset="0"/>
              </a:rPr>
              <a:t>v</a:t>
            </a:r>
            <a:r>
              <a:rPr lang="en-US" sz="2400" b="1" i="1" baseline="-25000" smtClean="0">
                <a:solidFill>
                  <a:srgbClr val="FF0000"/>
                </a:solidFill>
                <a:latin typeface="Times New Roman" pitchFamily="18" charset="0"/>
              </a:rPr>
              <a:t>c</a:t>
            </a:r>
            <a:r>
              <a:rPr lang="en-US" sz="2400" b="1" smtClean="0">
                <a:solidFill>
                  <a:srgbClr val="FF0000"/>
                </a:solidFill>
                <a:latin typeface="Times New Roman" pitchFamily="18" charset="0"/>
              </a:rPr>
              <a:t>(</a:t>
            </a:r>
            <a:r>
              <a:rPr lang="en-US" sz="2400" b="1" i="1" smtClean="0">
                <a:solidFill>
                  <a:srgbClr val="FF0000"/>
                </a:solidFill>
                <a:latin typeface="Times New Roman" pitchFamily="18" charset="0"/>
              </a:rPr>
              <a:t>t</a:t>
            </a:r>
            <a:r>
              <a:rPr lang="en-US" sz="2400" b="1" i="1" baseline="-25000" smtClean="0">
                <a:solidFill>
                  <a:srgbClr val="FF0000"/>
                </a:solidFill>
                <a:latin typeface="Times New Roman" pitchFamily="18" charset="0"/>
              </a:rPr>
              <a:t>0</a:t>
            </a:r>
            <a:r>
              <a:rPr lang="en-US" sz="2400" b="1" baseline="30000" smtClean="0">
                <a:solidFill>
                  <a:srgbClr val="FF0000"/>
                </a:solidFill>
                <a:latin typeface="Times New Roman" pitchFamily="18" charset="0"/>
              </a:rPr>
              <a:t>+</a:t>
            </a:r>
            <a:r>
              <a:rPr lang="en-US" sz="2400" b="1" smtClean="0">
                <a:solidFill>
                  <a:srgbClr val="FF0000"/>
                </a:solidFill>
                <a:latin typeface="Times New Roman" pitchFamily="18" charset="0"/>
              </a:rPr>
              <a:t>) = </a:t>
            </a:r>
            <a:r>
              <a:rPr lang="en-US" sz="2400" b="1" i="1" smtClean="0">
                <a:solidFill>
                  <a:srgbClr val="FF0000"/>
                </a:solidFill>
                <a:latin typeface="Times New Roman" pitchFamily="18" charset="0"/>
              </a:rPr>
              <a:t>v</a:t>
            </a:r>
            <a:r>
              <a:rPr lang="en-US" sz="2400" b="1" i="1" baseline="-25000" smtClean="0">
                <a:solidFill>
                  <a:srgbClr val="FF0000"/>
                </a:solidFill>
                <a:latin typeface="Times New Roman" pitchFamily="18" charset="0"/>
              </a:rPr>
              <a:t>c</a:t>
            </a:r>
            <a:r>
              <a:rPr lang="en-US" sz="2400" b="1" smtClean="0">
                <a:solidFill>
                  <a:srgbClr val="FF0000"/>
                </a:solidFill>
                <a:latin typeface="Times New Roman" pitchFamily="18" charset="0"/>
              </a:rPr>
              <a:t>(</a:t>
            </a:r>
            <a:r>
              <a:rPr lang="en-US" sz="2400" b="1" i="1" smtClean="0">
                <a:solidFill>
                  <a:srgbClr val="FF0000"/>
                </a:solidFill>
                <a:latin typeface="Times New Roman" pitchFamily="18" charset="0"/>
              </a:rPr>
              <a:t>t</a:t>
            </a:r>
            <a:r>
              <a:rPr lang="en-US" sz="2400" b="1" i="1" baseline="-25000" smtClean="0">
                <a:solidFill>
                  <a:srgbClr val="FF0000"/>
                </a:solidFill>
                <a:latin typeface="Times New Roman" pitchFamily="18" charset="0"/>
              </a:rPr>
              <a:t>0</a:t>
            </a:r>
            <a:r>
              <a:rPr lang="en-US" sz="2400" b="1" baseline="30000" smtClean="0">
                <a:solidFill>
                  <a:srgbClr val="FF0000"/>
                </a:solidFill>
                <a:latin typeface="Times New Roman" pitchFamily="18" charset="0"/>
                <a:sym typeface="Symbol" pitchFamily="18" charset="2"/>
              </a:rPr>
              <a:t></a:t>
            </a:r>
            <a:r>
              <a:rPr lang="en-US" sz="2400" b="1" smtClean="0">
                <a:solidFill>
                  <a:srgbClr val="FF0000"/>
                </a:solidFill>
                <a:latin typeface="Times New Roman" pitchFamily="18" charset="0"/>
              </a:rPr>
              <a:t>)</a:t>
            </a:r>
          </a:p>
          <a:p>
            <a:pPr marL="990600" lvl="1" indent="-533400" eaLnBrk="1" hangingPunct="1">
              <a:spcBef>
                <a:spcPct val="50000"/>
              </a:spcBef>
              <a:buFontTx/>
              <a:buChar char="•"/>
            </a:pPr>
            <a:r>
              <a:rPr lang="en-US" sz="2400" smtClean="0"/>
              <a:t>Assuming that the circuit reached steady state before </a:t>
            </a:r>
            <a:r>
              <a:rPr lang="en-US" sz="2400" b="1" i="1" smtClean="0">
                <a:latin typeface="Times New Roman" pitchFamily="18" charset="0"/>
              </a:rPr>
              <a:t>t</a:t>
            </a:r>
            <a:r>
              <a:rPr lang="en-US" sz="2400" b="1" i="1" baseline="-25000" smtClean="0">
                <a:latin typeface="Times New Roman" pitchFamily="18" charset="0"/>
              </a:rPr>
              <a:t>0 </a:t>
            </a:r>
            <a:r>
              <a:rPr lang="en-US" sz="2400" smtClean="0"/>
              <a:t>, use the fact that </a:t>
            </a:r>
            <a:r>
              <a:rPr lang="en-US" sz="2400" smtClean="0">
                <a:solidFill>
                  <a:srgbClr val="FF0000"/>
                </a:solidFill>
              </a:rPr>
              <a:t>an inductor behaves like a short circuit in steady state </a:t>
            </a:r>
            <a:r>
              <a:rPr lang="en-US" sz="2400" smtClean="0"/>
              <a:t>or that </a:t>
            </a:r>
            <a:r>
              <a:rPr lang="en-US" sz="2400" smtClean="0">
                <a:solidFill>
                  <a:srgbClr val="FF0000"/>
                </a:solidFill>
              </a:rPr>
              <a:t>a capacitor behaves like an open circuit in steady state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28600"/>
            <a:ext cx="8686800" cy="533400"/>
          </a:xfrm>
        </p:spPr>
        <p:txBody>
          <a:bodyPr>
            <a:normAutofit fontScale="90000"/>
          </a:bodyPr>
          <a:lstStyle/>
          <a:p>
            <a:pPr eaLnBrk="1" hangingPunct="1"/>
            <a:r>
              <a:rPr lang="en-US" smtClean="0"/>
              <a:t>Procedure</a:t>
            </a:r>
            <a:r>
              <a:rPr lang="en-US" b="1" smtClean="0"/>
              <a:t> </a:t>
            </a:r>
            <a:r>
              <a:rPr lang="en-US" smtClean="0"/>
              <a:t>(cont’d)</a:t>
            </a:r>
          </a:p>
        </p:txBody>
      </p:sp>
      <p:sp>
        <p:nvSpPr>
          <p:cNvPr id="31747" name="Rectangle 3"/>
          <p:cNvSpPr>
            <a:spLocks noGrp="1" noChangeArrowheads="1"/>
          </p:cNvSpPr>
          <p:nvPr>
            <p:ph type="body" idx="1"/>
          </p:nvPr>
        </p:nvSpPr>
        <p:spPr>
          <a:xfrm>
            <a:off x="609600" y="1731963"/>
            <a:ext cx="8001000" cy="4394200"/>
          </a:xfrm>
        </p:spPr>
        <p:txBody>
          <a:bodyPr>
            <a:normAutofit lnSpcReduction="10000"/>
          </a:bodyPr>
          <a:lstStyle/>
          <a:p>
            <a:pPr marL="609600" indent="-609600" eaLnBrk="1" hangingPunct="1">
              <a:buFontTx/>
              <a:buAutoNum type="arabicPeriod" startAt="3"/>
            </a:pPr>
            <a:r>
              <a:rPr lang="en-US" sz="2800" b="1" smtClean="0"/>
              <a:t>Calculate the final value of the variable  </a:t>
            </a:r>
            <a:r>
              <a:rPr lang="en-US" sz="2800" smtClean="0"/>
              <a:t>(its value as </a:t>
            </a:r>
            <a:r>
              <a:rPr lang="en-US" sz="2800" b="1" i="1" smtClean="0">
                <a:latin typeface="Times New Roman" pitchFamily="18" charset="0"/>
              </a:rPr>
              <a:t>t </a:t>
            </a:r>
            <a:r>
              <a:rPr lang="en-US" sz="2800" smtClean="0">
                <a:sym typeface="Wingdings" pitchFamily="2" charset="2"/>
              </a:rPr>
              <a:t> </a:t>
            </a:r>
            <a:r>
              <a:rPr lang="en-US" sz="2800" smtClean="0">
                <a:latin typeface="Times New Roman" pitchFamily="18" charset="0"/>
                <a:cs typeface="Times New Roman" pitchFamily="18" charset="0"/>
                <a:sym typeface="Wingdings" pitchFamily="2" charset="2"/>
              </a:rPr>
              <a:t>∞</a:t>
            </a:r>
            <a:r>
              <a:rPr lang="en-US" sz="2800" smtClean="0"/>
              <a:t>)</a:t>
            </a:r>
          </a:p>
          <a:p>
            <a:pPr marL="990600" lvl="1" indent="-533400" eaLnBrk="1" hangingPunct="1">
              <a:buFontTx/>
              <a:buChar char="•"/>
            </a:pPr>
            <a:r>
              <a:rPr lang="en-US" sz="2400" smtClean="0"/>
              <a:t>Again, make use of the fact that </a:t>
            </a:r>
            <a:r>
              <a:rPr lang="en-US" sz="2400" smtClean="0">
                <a:solidFill>
                  <a:srgbClr val="FF0000"/>
                </a:solidFill>
              </a:rPr>
              <a:t>an inductor behaves like a short circuit in steady state (</a:t>
            </a:r>
            <a:r>
              <a:rPr lang="en-US" sz="2400" i="1" smtClean="0">
                <a:solidFill>
                  <a:srgbClr val="FF0000"/>
                </a:solidFill>
                <a:latin typeface="Times New Roman" pitchFamily="18" charset="0"/>
              </a:rPr>
              <a:t>t</a:t>
            </a:r>
            <a:r>
              <a:rPr lang="en-US" sz="2400" smtClean="0">
                <a:solidFill>
                  <a:srgbClr val="FF0000"/>
                </a:solidFill>
              </a:rPr>
              <a:t> </a:t>
            </a:r>
            <a:r>
              <a:rPr lang="en-US" sz="2400" smtClean="0">
                <a:solidFill>
                  <a:srgbClr val="FF0000"/>
                </a:solidFill>
                <a:sym typeface="Wingdings" pitchFamily="2" charset="2"/>
              </a:rPr>
              <a:t> </a:t>
            </a:r>
            <a:r>
              <a:rPr lang="en-US" sz="2400" smtClean="0">
                <a:solidFill>
                  <a:srgbClr val="FF0000"/>
                </a:solidFill>
                <a:latin typeface="Times New Roman" pitchFamily="18" charset="0"/>
                <a:cs typeface="Times New Roman" pitchFamily="18" charset="0"/>
                <a:sym typeface="Wingdings" pitchFamily="2" charset="2"/>
              </a:rPr>
              <a:t>∞)</a:t>
            </a:r>
            <a:r>
              <a:rPr lang="en-US" sz="2400" smtClean="0">
                <a:solidFill>
                  <a:srgbClr val="FF0000"/>
                </a:solidFill>
              </a:rPr>
              <a:t> </a:t>
            </a:r>
            <a:r>
              <a:rPr lang="en-US" sz="2400" smtClean="0"/>
              <a:t>or that </a:t>
            </a:r>
            <a:r>
              <a:rPr lang="en-US" sz="2400" smtClean="0">
                <a:solidFill>
                  <a:srgbClr val="FF0000"/>
                </a:solidFill>
              </a:rPr>
              <a:t>a capacitor behaves like an open circuit in steady state (</a:t>
            </a:r>
            <a:r>
              <a:rPr lang="en-US" sz="2400" i="1" smtClean="0">
                <a:solidFill>
                  <a:srgbClr val="FF0000"/>
                </a:solidFill>
                <a:latin typeface="Times New Roman" pitchFamily="18" charset="0"/>
              </a:rPr>
              <a:t>t</a:t>
            </a:r>
            <a:r>
              <a:rPr lang="en-US" sz="2400" smtClean="0">
                <a:solidFill>
                  <a:srgbClr val="FF0000"/>
                </a:solidFill>
              </a:rPr>
              <a:t> </a:t>
            </a:r>
            <a:r>
              <a:rPr lang="en-US" sz="2400" smtClean="0">
                <a:solidFill>
                  <a:srgbClr val="FF0000"/>
                </a:solidFill>
                <a:sym typeface="Wingdings" pitchFamily="2" charset="2"/>
              </a:rPr>
              <a:t> </a:t>
            </a:r>
            <a:r>
              <a:rPr lang="en-US" sz="2400" smtClean="0">
                <a:solidFill>
                  <a:srgbClr val="FF0000"/>
                </a:solidFill>
                <a:latin typeface="Times New Roman" pitchFamily="18" charset="0"/>
                <a:cs typeface="Times New Roman" pitchFamily="18" charset="0"/>
                <a:sym typeface="Wingdings" pitchFamily="2" charset="2"/>
              </a:rPr>
              <a:t>∞)</a:t>
            </a:r>
            <a:endParaRPr lang="en-US" sz="2400" smtClean="0">
              <a:latin typeface="Times New Roman" pitchFamily="18" charset="0"/>
              <a:cs typeface="Times New Roman" pitchFamily="18" charset="0"/>
            </a:endParaRPr>
          </a:p>
          <a:p>
            <a:pPr marL="609600" indent="-609600" eaLnBrk="1" hangingPunct="1">
              <a:spcBef>
                <a:spcPct val="50000"/>
              </a:spcBef>
              <a:buFontTx/>
              <a:buAutoNum type="arabicPeriod" startAt="3"/>
            </a:pPr>
            <a:r>
              <a:rPr lang="en-US" sz="2800" b="1" smtClean="0"/>
              <a:t>Calculate the time constant for the circuit</a:t>
            </a:r>
          </a:p>
          <a:p>
            <a:pPr marL="1371600" lvl="2" indent="-457200" eaLnBrk="1" hangingPunct="1">
              <a:buFontTx/>
              <a:buNone/>
            </a:pPr>
            <a:r>
              <a:rPr lang="en-US" b="1" i="1" smtClean="0">
                <a:solidFill>
                  <a:srgbClr val="FF0000"/>
                </a:solidFill>
                <a:latin typeface="Symbol" pitchFamily="18" charset="2"/>
              </a:rPr>
              <a:t>t</a:t>
            </a:r>
            <a:r>
              <a:rPr lang="en-US" b="1" smtClean="0">
                <a:solidFill>
                  <a:srgbClr val="FF0000"/>
                </a:solidFill>
              </a:rPr>
              <a:t> </a:t>
            </a:r>
            <a:r>
              <a:rPr lang="en-US" b="1" smtClean="0">
                <a:solidFill>
                  <a:srgbClr val="FF0000"/>
                </a:solidFill>
                <a:latin typeface="Times New Roman" pitchFamily="18" charset="0"/>
              </a:rPr>
              <a:t>= </a:t>
            </a:r>
            <a:r>
              <a:rPr lang="en-US" b="1" i="1" smtClean="0">
                <a:solidFill>
                  <a:srgbClr val="FF0000"/>
                </a:solidFill>
                <a:latin typeface="Times New Roman" pitchFamily="18" charset="0"/>
              </a:rPr>
              <a:t>L</a:t>
            </a:r>
            <a:r>
              <a:rPr lang="en-US" b="1" smtClean="0">
                <a:solidFill>
                  <a:srgbClr val="FF0000"/>
                </a:solidFill>
                <a:latin typeface="Times New Roman" pitchFamily="18" charset="0"/>
              </a:rPr>
              <a:t>/</a:t>
            </a:r>
            <a:r>
              <a:rPr lang="en-US" b="1" i="1" smtClean="0">
                <a:solidFill>
                  <a:srgbClr val="FF0000"/>
                </a:solidFill>
                <a:latin typeface="Times New Roman" pitchFamily="18" charset="0"/>
              </a:rPr>
              <a:t>R</a:t>
            </a:r>
            <a:r>
              <a:rPr lang="en-US" smtClean="0"/>
              <a:t>  </a:t>
            </a:r>
            <a:r>
              <a:rPr lang="en-US" smtClean="0">
                <a:solidFill>
                  <a:srgbClr val="FF0000"/>
                </a:solidFill>
              </a:rPr>
              <a:t>for an RL circuit</a:t>
            </a:r>
            <a:r>
              <a:rPr lang="en-US" smtClean="0"/>
              <a:t>, where </a:t>
            </a:r>
            <a:r>
              <a:rPr lang="en-US" b="1" i="1" smtClean="0">
                <a:latin typeface="Times New Roman" pitchFamily="18" charset="0"/>
              </a:rPr>
              <a:t>R</a:t>
            </a:r>
            <a:r>
              <a:rPr lang="en-US" smtClean="0"/>
              <a:t> is the Thévenin equivalent resistance “seen” by the inductor</a:t>
            </a:r>
          </a:p>
          <a:p>
            <a:pPr marL="1371600" lvl="2" indent="-457200" eaLnBrk="1" hangingPunct="1">
              <a:buFontTx/>
              <a:buNone/>
            </a:pPr>
            <a:r>
              <a:rPr lang="en-US" b="1" i="1" smtClean="0">
                <a:solidFill>
                  <a:srgbClr val="FF0000"/>
                </a:solidFill>
                <a:latin typeface="Symbol" pitchFamily="18" charset="2"/>
              </a:rPr>
              <a:t>t</a:t>
            </a:r>
            <a:r>
              <a:rPr lang="en-US" b="1" smtClean="0">
                <a:solidFill>
                  <a:srgbClr val="FF0000"/>
                </a:solidFill>
              </a:rPr>
              <a:t> </a:t>
            </a:r>
            <a:r>
              <a:rPr lang="en-US" b="1" smtClean="0">
                <a:solidFill>
                  <a:srgbClr val="FF0000"/>
                </a:solidFill>
                <a:latin typeface="Times New Roman" pitchFamily="18" charset="0"/>
              </a:rPr>
              <a:t>= </a:t>
            </a:r>
            <a:r>
              <a:rPr lang="en-US" b="1" i="1" smtClean="0">
                <a:solidFill>
                  <a:srgbClr val="FF0000"/>
                </a:solidFill>
                <a:latin typeface="Times New Roman" pitchFamily="18" charset="0"/>
              </a:rPr>
              <a:t>RC</a:t>
            </a:r>
            <a:r>
              <a:rPr lang="en-US" b="1" smtClean="0"/>
              <a:t>  </a:t>
            </a:r>
            <a:r>
              <a:rPr lang="en-US" smtClean="0">
                <a:solidFill>
                  <a:srgbClr val="FF0000"/>
                </a:solidFill>
              </a:rPr>
              <a:t>for an RC circuit</a:t>
            </a:r>
            <a:r>
              <a:rPr lang="en-US" smtClean="0"/>
              <a:t> where </a:t>
            </a:r>
            <a:r>
              <a:rPr lang="en-US" b="1" i="1" smtClean="0">
                <a:latin typeface="Times New Roman" pitchFamily="18" charset="0"/>
              </a:rPr>
              <a:t>R</a:t>
            </a:r>
            <a:r>
              <a:rPr lang="en-US" smtClean="0"/>
              <a:t> is the Thévenin equivalent resistance “seen” by the capacitor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sz="4000" smtClean="0"/>
              <a:t>Example: RL Transient Analysis</a:t>
            </a:r>
          </a:p>
        </p:txBody>
      </p:sp>
      <p:sp>
        <p:nvSpPr>
          <p:cNvPr id="9220" name="Rectangle 3"/>
          <p:cNvSpPr>
            <a:spLocks noGrp="1" noChangeArrowheads="1"/>
          </p:cNvSpPr>
          <p:nvPr>
            <p:ph type="body" sz="half" idx="1"/>
          </p:nvPr>
        </p:nvSpPr>
        <p:spPr>
          <a:xfrm>
            <a:off x="457200" y="838200"/>
            <a:ext cx="8153400" cy="457200"/>
          </a:xfrm>
        </p:spPr>
        <p:txBody>
          <a:bodyPr/>
          <a:lstStyle/>
          <a:p>
            <a:pPr eaLnBrk="1" hangingPunct="1">
              <a:buFontTx/>
              <a:buNone/>
            </a:pPr>
            <a:r>
              <a:rPr lang="en-US" sz="2400" smtClean="0"/>
              <a:t>Find the current </a:t>
            </a:r>
            <a:r>
              <a:rPr lang="en-US" sz="2400" b="1" i="1" smtClean="0">
                <a:latin typeface="Times New Roman" pitchFamily="18" charset="0"/>
              </a:rPr>
              <a:t>i</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 and the voltage </a:t>
            </a:r>
            <a:r>
              <a:rPr lang="en-US" sz="2400" b="1" i="1" smtClean="0">
                <a:latin typeface="Times New Roman" pitchFamily="18" charset="0"/>
              </a:rPr>
              <a:t>v</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a:t>
            </a:r>
          </a:p>
        </p:txBody>
      </p:sp>
      <p:grpSp>
        <p:nvGrpSpPr>
          <p:cNvPr id="2" name="Group 4"/>
          <p:cNvGrpSpPr>
            <a:grpSpLocks/>
          </p:cNvGrpSpPr>
          <p:nvPr/>
        </p:nvGrpSpPr>
        <p:grpSpPr bwMode="auto">
          <a:xfrm rot="-5400000">
            <a:off x="5705475" y="2743200"/>
            <a:ext cx="1676400" cy="152400"/>
            <a:chOff x="1680" y="2880"/>
            <a:chExt cx="1056" cy="96"/>
          </a:xfrm>
        </p:grpSpPr>
        <p:grpSp>
          <p:nvGrpSpPr>
            <p:cNvPr id="3" name="Group 5"/>
            <p:cNvGrpSpPr>
              <a:grpSpLocks/>
            </p:cNvGrpSpPr>
            <p:nvPr/>
          </p:nvGrpSpPr>
          <p:grpSpPr bwMode="auto">
            <a:xfrm>
              <a:off x="2016" y="2880"/>
              <a:ext cx="96" cy="96"/>
              <a:chOff x="2016" y="2880"/>
              <a:chExt cx="96" cy="96"/>
            </a:xfrm>
          </p:grpSpPr>
          <p:sp>
            <p:nvSpPr>
              <p:cNvPr id="9261" name="Arc 6"/>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9262" name="Arc 7"/>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4" name="Group 8"/>
            <p:cNvGrpSpPr>
              <a:grpSpLocks/>
            </p:cNvGrpSpPr>
            <p:nvPr/>
          </p:nvGrpSpPr>
          <p:grpSpPr bwMode="auto">
            <a:xfrm>
              <a:off x="2112" y="2880"/>
              <a:ext cx="96" cy="96"/>
              <a:chOff x="2016" y="2880"/>
              <a:chExt cx="96" cy="96"/>
            </a:xfrm>
          </p:grpSpPr>
          <p:sp>
            <p:nvSpPr>
              <p:cNvPr id="9259" name="Arc 9"/>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9260" name="Arc 10"/>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5" name="Group 11"/>
            <p:cNvGrpSpPr>
              <a:grpSpLocks/>
            </p:cNvGrpSpPr>
            <p:nvPr/>
          </p:nvGrpSpPr>
          <p:grpSpPr bwMode="auto">
            <a:xfrm>
              <a:off x="2208" y="2880"/>
              <a:ext cx="96" cy="96"/>
              <a:chOff x="2016" y="2880"/>
              <a:chExt cx="96" cy="96"/>
            </a:xfrm>
          </p:grpSpPr>
          <p:sp>
            <p:nvSpPr>
              <p:cNvPr id="9257" name="Arc 12"/>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9258" name="Arc 13"/>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6" name="Group 14"/>
            <p:cNvGrpSpPr>
              <a:grpSpLocks/>
            </p:cNvGrpSpPr>
            <p:nvPr/>
          </p:nvGrpSpPr>
          <p:grpSpPr bwMode="auto">
            <a:xfrm>
              <a:off x="2304" y="2880"/>
              <a:ext cx="96" cy="96"/>
              <a:chOff x="2016" y="2880"/>
              <a:chExt cx="96" cy="96"/>
            </a:xfrm>
          </p:grpSpPr>
          <p:sp>
            <p:nvSpPr>
              <p:cNvPr id="9255" name="Arc 15"/>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9256" name="Arc 16"/>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9253" name="Line 17"/>
            <p:cNvSpPr>
              <a:spLocks noChangeShapeType="1"/>
            </p:cNvSpPr>
            <p:nvPr/>
          </p:nvSpPr>
          <p:spPr bwMode="auto">
            <a:xfrm>
              <a:off x="1680" y="2880"/>
              <a:ext cx="336" cy="0"/>
            </a:xfrm>
            <a:prstGeom prst="line">
              <a:avLst/>
            </a:prstGeom>
            <a:noFill/>
            <a:ln w="28575">
              <a:solidFill>
                <a:schemeClr val="tx1"/>
              </a:solidFill>
              <a:round/>
              <a:headEnd/>
              <a:tailEnd/>
            </a:ln>
          </p:spPr>
          <p:txBody>
            <a:bodyPr/>
            <a:lstStyle/>
            <a:p>
              <a:endParaRPr lang="en-US"/>
            </a:p>
          </p:txBody>
        </p:sp>
        <p:sp>
          <p:nvSpPr>
            <p:cNvPr id="9254" name="Line 18"/>
            <p:cNvSpPr>
              <a:spLocks noChangeShapeType="1"/>
            </p:cNvSpPr>
            <p:nvPr/>
          </p:nvSpPr>
          <p:spPr bwMode="auto">
            <a:xfrm>
              <a:off x="2400" y="2880"/>
              <a:ext cx="336" cy="0"/>
            </a:xfrm>
            <a:prstGeom prst="line">
              <a:avLst/>
            </a:prstGeom>
            <a:noFill/>
            <a:ln w="28575">
              <a:solidFill>
                <a:schemeClr val="tx1"/>
              </a:solidFill>
              <a:round/>
              <a:headEnd/>
              <a:tailEnd/>
            </a:ln>
          </p:spPr>
          <p:txBody>
            <a:bodyPr/>
            <a:lstStyle/>
            <a:p>
              <a:endParaRPr lang="en-US"/>
            </a:p>
          </p:txBody>
        </p:sp>
      </p:grpSp>
      <p:sp>
        <p:nvSpPr>
          <p:cNvPr id="9222" name="Line 19"/>
          <p:cNvSpPr>
            <a:spLocks noChangeShapeType="1"/>
          </p:cNvSpPr>
          <p:nvPr/>
        </p:nvSpPr>
        <p:spPr bwMode="auto">
          <a:xfrm>
            <a:off x="3124200" y="3657600"/>
            <a:ext cx="3343275" cy="0"/>
          </a:xfrm>
          <a:prstGeom prst="line">
            <a:avLst/>
          </a:prstGeom>
          <a:noFill/>
          <a:ln w="28575">
            <a:solidFill>
              <a:schemeClr val="tx1"/>
            </a:solidFill>
            <a:round/>
            <a:headEnd/>
            <a:tailEnd/>
          </a:ln>
        </p:spPr>
        <p:txBody>
          <a:bodyPr/>
          <a:lstStyle/>
          <a:p>
            <a:endParaRPr lang="en-US"/>
          </a:p>
        </p:txBody>
      </p:sp>
      <p:sp>
        <p:nvSpPr>
          <p:cNvPr id="9223" name="Line 20"/>
          <p:cNvSpPr>
            <a:spLocks noChangeShapeType="1"/>
          </p:cNvSpPr>
          <p:nvPr/>
        </p:nvSpPr>
        <p:spPr bwMode="auto">
          <a:xfrm>
            <a:off x="5654675" y="1981200"/>
            <a:ext cx="812800" cy="0"/>
          </a:xfrm>
          <a:prstGeom prst="line">
            <a:avLst/>
          </a:prstGeom>
          <a:noFill/>
          <a:ln w="28575">
            <a:solidFill>
              <a:schemeClr val="tx1"/>
            </a:solidFill>
            <a:round/>
            <a:headEnd/>
            <a:tailEnd/>
          </a:ln>
        </p:spPr>
        <p:txBody>
          <a:bodyPr/>
          <a:lstStyle/>
          <a:p>
            <a:endParaRPr lang="en-US"/>
          </a:p>
        </p:txBody>
      </p:sp>
      <p:sp>
        <p:nvSpPr>
          <p:cNvPr id="9224" name="Line 21"/>
          <p:cNvSpPr>
            <a:spLocks noChangeShapeType="1"/>
          </p:cNvSpPr>
          <p:nvPr/>
        </p:nvSpPr>
        <p:spPr bwMode="auto">
          <a:xfrm flipV="1">
            <a:off x="3800475" y="1676400"/>
            <a:ext cx="542925" cy="304800"/>
          </a:xfrm>
          <a:prstGeom prst="line">
            <a:avLst/>
          </a:prstGeom>
          <a:noFill/>
          <a:ln w="28575">
            <a:solidFill>
              <a:schemeClr val="tx1"/>
            </a:solidFill>
            <a:round/>
            <a:headEnd/>
            <a:tailEnd/>
          </a:ln>
        </p:spPr>
        <p:txBody>
          <a:bodyPr/>
          <a:lstStyle/>
          <a:p>
            <a:endParaRPr lang="en-US"/>
          </a:p>
        </p:txBody>
      </p:sp>
      <p:sp>
        <p:nvSpPr>
          <p:cNvPr id="9225" name="Arc 22"/>
          <p:cNvSpPr>
            <a:spLocks/>
          </p:cNvSpPr>
          <p:nvPr/>
        </p:nvSpPr>
        <p:spPr bwMode="auto">
          <a:xfrm rot="408749">
            <a:off x="3800475" y="1676400"/>
            <a:ext cx="304800" cy="457200"/>
          </a:xfrm>
          <a:custGeom>
            <a:avLst/>
            <a:gdLst>
              <a:gd name="T0" fmla="*/ 131403 w 21600"/>
              <a:gd name="T1" fmla="*/ 0 h 19490"/>
              <a:gd name="T2" fmla="*/ 304800 w 21600"/>
              <a:gd name="T3" fmla="*/ 457200 h 19490"/>
              <a:gd name="T4" fmla="*/ 0 w 21600"/>
              <a:gd name="T5" fmla="*/ 457200 h 19490"/>
              <a:gd name="T6" fmla="*/ 0 60000 65536"/>
              <a:gd name="T7" fmla="*/ 0 60000 65536"/>
              <a:gd name="T8" fmla="*/ 0 60000 65536"/>
              <a:gd name="T9" fmla="*/ 0 w 21600"/>
              <a:gd name="T10" fmla="*/ 0 h 19490"/>
              <a:gd name="T11" fmla="*/ 21600 w 21600"/>
              <a:gd name="T12" fmla="*/ 19490 h 19490"/>
            </a:gdLst>
            <a:ahLst/>
            <a:cxnLst>
              <a:cxn ang="T6">
                <a:pos x="T0" y="T1"/>
              </a:cxn>
              <a:cxn ang="T7">
                <a:pos x="T2" y="T3"/>
              </a:cxn>
              <a:cxn ang="T8">
                <a:pos x="T4" y="T5"/>
              </a:cxn>
            </a:cxnLst>
            <a:rect l="T9" t="T10" r="T11" b="T12"/>
            <a:pathLst>
              <a:path w="21600" h="19490" fill="none" extrusionOk="0">
                <a:moveTo>
                  <a:pt x="9311" y="0"/>
                </a:moveTo>
                <a:cubicBezTo>
                  <a:pt x="16820" y="3587"/>
                  <a:pt x="21600" y="11168"/>
                  <a:pt x="21600" y="19490"/>
                </a:cubicBezTo>
              </a:path>
              <a:path w="21600" h="19490" stroke="0" extrusionOk="0">
                <a:moveTo>
                  <a:pt x="9311" y="0"/>
                </a:moveTo>
                <a:cubicBezTo>
                  <a:pt x="16820" y="3587"/>
                  <a:pt x="21600" y="11168"/>
                  <a:pt x="21600" y="19490"/>
                </a:cubicBezTo>
                <a:lnTo>
                  <a:pt x="0" y="19490"/>
                </a:lnTo>
                <a:close/>
              </a:path>
            </a:pathLst>
          </a:custGeom>
          <a:noFill/>
          <a:ln w="9525">
            <a:solidFill>
              <a:schemeClr val="tx1"/>
            </a:solidFill>
            <a:round/>
            <a:headEnd/>
            <a:tailEnd type="triangle" w="med" len="lg"/>
          </a:ln>
        </p:spPr>
        <p:txBody>
          <a:bodyPr wrap="none" anchor="ctr"/>
          <a:lstStyle/>
          <a:p>
            <a:endParaRPr lang="en-US"/>
          </a:p>
        </p:txBody>
      </p:sp>
      <p:sp>
        <p:nvSpPr>
          <p:cNvPr id="9226" name="Text Box 23"/>
          <p:cNvSpPr txBox="1">
            <a:spLocks noChangeArrowheads="1"/>
          </p:cNvSpPr>
          <p:nvPr/>
        </p:nvSpPr>
        <p:spPr bwMode="auto">
          <a:xfrm>
            <a:off x="3244850" y="1371600"/>
            <a:ext cx="784225" cy="457200"/>
          </a:xfrm>
          <a:prstGeom prst="rect">
            <a:avLst/>
          </a:prstGeom>
          <a:noFill/>
          <a:ln w="9525">
            <a:noFill/>
            <a:miter lim="800000"/>
            <a:headEnd/>
            <a:tailEnd/>
          </a:ln>
        </p:spPr>
        <p:txBody>
          <a:bodyPr wrap="none">
            <a:spAutoFit/>
          </a:bodyPr>
          <a:lstStyle/>
          <a:p>
            <a:pPr eaLnBrk="0" hangingPunct="0"/>
            <a:r>
              <a:rPr lang="en-US" sz="2400" b="1" i="1">
                <a:latin typeface="Times New Roman" pitchFamily="18" charset="0"/>
              </a:rPr>
              <a:t>t</a:t>
            </a:r>
            <a:r>
              <a:rPr lang="en-US" sz="2400" i="1"/>
              <a:t> </a:t>
            </a:r>
            <a:r>
              <a:rPr lang="en-US" sz="2400"/>
              <a:t>= 0</a:t>
            </a:r>
          </a:p>
        </p:txBody>
      </p:sp>
      <p:sp>
        <p:nvSpPr>
          <p:cNvPr id="9227" name="Text Box 24"/>
          <p:cNvSpPr txBox="1">
            <a:spLocks noChangeArrowheads="1"/>
          </p:cNvSpPr>
          <p:nvPr/>
        </p:nvSpPr>
        <p:spPr bwMode="auto">
          <a:xfrm>
            <a:off x="5400675" y="19050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9228" name="Line 25"/>
          <p:cNvSpPr>
            <a:spLocks noChangeShapeType="1"/>
          </p:cNvSpPr>
          <p:nvPr/>
        </p:nvSpPr>
        <p:spPr bwMode="auto">
          <a:xfrm flipH="1">
            <a:off x="5629275" y="2133600"/>
            <a:ext cx="304800" cy="0"/>
          </a:xfrm>
          <a:prstGeom prst="line">
            <a:avLst/>
          </a:prstGeom>
          <a:noFill/>
          <a:ln w="9525">
            <a:solidFill>
              <a:srgbClr val="FF0000"/>
            </a:solidFill>
            <a:round/>
            <a:headEnd type="triangle" w="lg" len="med"/>
            <a:tailEnd/>
          </a:ln>
        </p:spPr>
        <p:txBody>
          <a:bodyPr/>
          <a:lstStyle/>
          <a:p>
            <a:endParaRPr lang="en-US"/>
          </a:p>
        </p:txBody>
      </p:sp>
      <p:sp>
        <p:nvSpPr>
          <p:cNvPr id="9229" name="Text Box 26"/>
          <p:cNvSpPr txBox="1">
            <a:spLocks noChangeArrowheads="1"/>
          </p:cNvSpPr>
          <p:nvPr/>
        </p:nvSpPr>
        <p:spPr bwMode="auto">
          <a:xfrm>
            <a:off x="6086475" y="20574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p>
          <a:p>
            <a:pPr eaLnBrk="0" hangingPunct="0">
              <a:spcBef>
                <a:spcPct val="50000"/>
              </a:spcBef>
            </a:pPr>
            <a:r>
              <a:rPr lang="en-US" sz="2400">
                <a:solidFill>
                  <a:srgbClr val="FF0000"/>
                </a:solidFill>
                <a:latin typeface="Times New Roman" pitchFamily="18" charset="0"/>
                <a:cs typeface="Times New Roman" pitchFamily="18" charset="0"/>
              </a:rPr>
              <a:t>–</a:t>
            </a:r>
          </a:p>
        </p:txBody>
      </p:sp>
      <p:sp>
        <p:nvSpPr>
          <p:cNvPr id="9230" name="Oval 27"/>
          <p:cNvSpPr>
            <a:spLocks noChangeArrowheads="1"/>
          </p:cNvSpPr>
          <p:nvPr/>
        </p:nvSpPr>
        <p:spPr bwMode="auto">
          <a:xfrm>
            <a:off x="2803525" y="2514600"/>
            <a:ext cx="609600" cy="609600"/>
          </a:xfrm>
          <a:prstGeom prst="ellipse">
            <a:avLst/>
          </a:prstGeom>
          <a:noFill/>
          <a:ln w="28575">
            <a:solidFill>
              <a:schemeClr val="tx1"/>
            </a:solidFill>
            <a:round/>
            <a:headEnd/>
            <a:tailEnd/>
          </a:ln>
        </p:spPr>
        <p:txBody>
          <a:bodyPr wrap="none" anchor="ctr"/>
          <a:lstStyle/>
          <a:p>
            <a:endParaRPr lang="en-US"/>
          </a:p>
        </p:txBody>
      </p:sp>
      <p:sp>
        <p:nvSpPr>
          <p:cNvPr id="9231" name="Line 28"/>
          <p:cNvSpPr>
            <a:spLocks noChangeShapeType="1"/>
          </p:cNvSpPr>
          <p:nvPr/>
        </p:nvSpPr>
        <p:spPr bwMode="auto">
          <a:xfrm flipV="1">
            <a:off x="3108325" y="3124200"/>
            <a:ext cx="0" cy="533400"/>
          </a:xfrm>
          <a:prstGeom prst="line">
            <a:avLst/>
          </a:prstGeom>
          <a:noFill/>
          <a:ln w="28575">
            <a:solidFill>
              <a:schemeClr val="tx1"/>
            </a:solidFill>
            <a:round/>
            <a:headEnd/>
            <a:tailEnd/>
          </a:ln>
        </p:spPr>
        <p:txBody>
          <a:bodyPr/>
          <a:lstStyle/>
          <a:p>
            <a:endParaRPr lang="en-US"/>
          </a:p>
        </p:txBody>
      </p:sp>
      <p:sp>
        <p:nvSpPr>
          <p:cNvPr id="9232" name="Line 29"/>
          <p:cNvSpPr>
            <a:spLocks noChangeShapeType="1"/>
          </p:cNvSpPr>
          <p:nvPr/>
        </p:nvSpPr>
        <p:spPr bwMode="auto">
          <a:xfrm flipV="1">
            <a:off x="3108325" y="1981200"/>
            <a:ext cx="0" cy="533400"/>
          </a:xfrm>
          <a:prstGeom prst="line">
            <a:avLst/>
          </a:prstGeom>
          <a:noFill/>
          <a:ln w="28575">
            <a:solidFill>
              <a:schemeClr val="tx1"/>
            </a:solidFill>
            <a:round/>
            <a:headEnd/>
            <a:tailEnd/>
          </a:ln>
        </p:spPr>
        <p:txBody>
          <a:bodyPr/>
          <a:lstStyle/>
          <a:p>
            <a:endParaRPr lang="en-US"/>
          </a:p>
        </p:txBody>
      </p:sp>
      <p:sp>
        <p:nvSpPr>
          <p:cNvPr id="9233" name="Text Box 30"/>
          <p:cNvSpPr txBox="1">
            <a:spLocks noChangeArrowheads="1"/>
          </p:cNvSpPr>
          <p:nvPr/>
        </p:nvSpPr>
        <p:spPr bwMode="auto">
          <a:xfrm>
            <a:off x="4724400" y="1295400"/>
            <a:ext cx="1392238"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R</a:t>
            </a:r>
            <a:r>
              <a:rPr lang="en-US" sz="2400" b="1"/>
              <a:t> = 50 </a:t>
            </a:r>
            <a:r>
              <a:rPr lang="en-US" sz="2400" b="1">
                <a:latin typeface="Symbol" pitchFamily="18" charset="2"/>
              </a:rPr>
              <a:t>W</a:t>
            </a:r>
            <a:endParaRPr lang="en-US" sz="2400" b="1" baseline="-25000">
              <a:latin typeface="Symbol" pitchFamily="18" charset="2"/>
              <a:cs typeface="Times New Roman" pitchFamily="18" charset="0"/>
            </a:endParaRPr>
          </a:p>
        </p:txBody>
      </p:sp>
      <p:sp>
        <p:nvSpPr>
          <p:cNvPr id="9234" name="Text Box 31"/>
          <p:cNvSpPr txBox="1">
            <a:spLocks noChangeArrowheads="1"/>
          </p:cNvSpPr>
          <p:nvPr/>
        </p:nvSpPr>
        <p:spPr bwMode="auto">
          <a:xfrm>
            <a:off x="1158875" y="2592388"/>
            <a:ext cx="1609725"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V</a:t>
            </a:r>
            <a:r>
              <a:rPr lang="en-US" sz="2400" b="1" i="1" baseline="-25000">
                <a:latin typeface="Times New Roman" pitchFamily="18" charset="0"/>
              </a:rPr>
              <a:t>s</a:t>
            </a:r>
            <a:r>
              <a:rPr lang="en-US" sz="2400" b="1"/>
              <a:t> = 100 V</a:t>
            </a:r>
            <a:endParaRPr lang="en-US" sz="2400" b="1" baseline="-25000">
              <a:latin typeface="Times New Roman" pitchFamily="18" charset="0"/>
              <a:cs typeface="Times New Roman" pitchFamily="18" charset="0"/>
            </a:endParaRPr>
          </a:p>
        </p:txBody>
      </p:sp>
      <p:sp>
        <p:nvSpPr>
          <p:cNvPr id="9235" name="Text Box 32"/>
          <p:cNvSpPr txBox="1">
            <a:spLocks noChangeArrowheads="1"/>
          </p:cNvSpPr>
          <p:nvPr/>
        </p:nvSpPr>
        <p:spPr bwMode="auto">
          <a:xfrm>
            <a:off x="2930525" y="25146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7" name="Group 33"/>
          <p:cNvGrpSpPr>
            <a:grpSpLocks/>
          </p:cNvGrpSpPr>
          <p:nvPr/>
        </p:nvGrpSpPr>
        <p:grpSpPr bwMode="auto">
          <a:xfrm rot="-5400000">
            <a:off x="4943475" y="1143000"/>
            <a:ext cx="457200" cy="1676400"/>
            <a:chOff x="2736" y="2400"/>
            <a:chExt cx="288" cy="1056"/>
          </a:xfrm>
        </p:grpSpPr>
        <p:sp>
          <p:nvSpPr>
            <p:cNvPr id="9240" name="Line 34"/>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9241" name="Line 35"/>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9242" name="Line 36"/>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9243" name="Line 37"/>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9244" name="Line 38"/>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9245" name="Line 39"/>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9246" name="Line 40"/>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9247" name="Line 41"/>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9248" name="Line 42"/>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9237" name="Line 43"/>
          <p:cNvSpPr>
            <a:spLocks noChangeShapeType="1"/>
          </p:cNvSpPr>
          <p:nvPr/>
        </p:nvSpPr>
        <p:spPr bwMode="auto">
          <a:xfrm>
            <a:off x="3114675" y="1981200"/>
            <a:ext cx="685800" cy="0"/>
          </a:xfrm>
          <a:prstGeom prst="line">
            <a:avLst/>
          </a:prstGeom>
          <a:noFill/>
          <a:ln w="28575">
            <a:solidFill>
              <a:schemeClr val="tx1"/>
            </a:solidFill>
            <a:round/>
            <a:headEnd/>
            <a:tailEnd/>
          </a:ln>
        </p:spPr>
        <p:txBody>
          <a:bodyPr/>
          <a:lstStyle/>
          <a:p>
            <a:endParaRPr lang="en-US"/>
          </a:p>
        </p:txBody>
      </p:sp>
      <p:sp>
        <p:nvSpPr>
          <p:cNvPr id="9238" name="Text Box 44"/>
          <p:cNvSpPr txBox="1">
            <a:spLocks noChangeArrowheads="1"/>
          </p:cNvSpPr>
          <p:nvPr/>
        </p:nvSpPr>
        <p:spPr bwMode="auto">
          <a:xfrm>
            <a:off x="6632575" y="2590800"/>
            <a:ext cx="1444625"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L</a:t>
            </a:r>
            <a:r>
              <a:rPr lang="en-US" sz="2400" b="1"/>
              <a:t> = 0.1 H</a:t>
            </a:r>
            <a:endParaRPr lang="en-US" sz="2400" b="1" baseline="-25000">
              <a:latin typeface="Symbol" pitchFamily="18" charset="2"/>
              <a:cs typeface="Times New Roman" pitchFamily="18" charset="0"/>
            </a:endParaRPr>
          </a:p>
        </p:txBody>
      </p:sp>
      <p:sp>
        <p:nvSpPr>
          <p:cNvPr id="9239" name="Rectangle 45"/>
          <p:cNvSpPr>
            <a:spLocks noChangeArrowheads="1"/>
          </p:cNvSpPr>
          <p:nvPr/>
        </p:nvSpPr>
        <p:spPr bwMode="auto">
          <a:xfrm>
            <a:off x="533400" y="3733800"/>
            <a:ext cx="8229600" cy="2590800"/>
          </a:xfrm>
          <a:prstGeom prst="rect">
            <a:avLst/>
          </a:prstGeom>
          <a:noFill/>
          <a:ln w="9525">
            <a:noFill/>
            <a:miter lim="800000"/>
            <a:headEnd/>
            <a:tailEnd/>
          </a:ln>
        </p:spPr>
        <p:txBody>
          <a:bodyPr/>
          <a:lstStyle/>
          <a:p>
            <a:pPr marL="609600" indent="-609600">
              <a:spcBef>
                <a:spcPct val="20000"/>
              </a:spcBef>
            </a:pPr>
            <a:r>
              <a:rPr lang="en-US" sz="2400"/>
              <a:t>1. First consider the inductor current </a:t>
            </a:r>
            <a:r>
              <a:rPr lang="en-US" sz="2400" b="1" i="1">
                <a:latin typeface="Times New Roman" pitchFamily="18" charset="0"/>
              </a:rPr>
              <a:t>i</a:t>
            </a:r>
            <a:endParaRPr lang="en-US" sz="2400"/>
          </a:p>
          <a:p>
            <a:pPr marL="609600" indent="-609600">
              <a:spcBef>
                <a:spcPct val="20000"/>
              </a:spcBef>
            </a:pPr>
            <a:r>
              <a:rPr lang="en-US" sz="2400"/>
              <a:t>2. Before switch is closed, </a:t>
            </a:r>
            <a:r>
              <a:rPr lang="en-US" sz="2400" b="1" i="1">
                <a:latin typeface="Times New Roman" pitchFamily="18" charset="0"/>
              </a:rPr>
              <a:t>i</a:t>
            </a:r>
            <a:r>
              <a:rPr lang="en-US" sz="2400" b="1">
                <a:latin typeface="Times New Roman" pitchFamily="18" charset="0"/>
              </a:rPr>
              <a:t> = </a:t>
            </a:r>
            <a:r>
              <a:rPr lang="en-US" sz="2400">
                <a:latin typeface="Times New Roman" pitchFamily="18" charset="0"/>
              </a:rPr>
              <a:t>0</a:t>
            </a:r>
          </a:p>
          <a:p>
            <a:pPr marL="990600" lvl="1" indent="-533400">
              <a:spcBef>
                <a:spcPct val="20000"/>
              </a:spcBef>
              <a:buFont typeface="Wingdings" pitchFamily="2" charset="2"/>
              <a:buNone/>
            </a:pPr>
            <a:r>
              <a:rPr lang="en-US" sz="2400">
                <a:sym typeface="Wingdings" pitchFamily="2" charset="2"/>
              </a:rPr>
              <a:t>--&gt; immediately after switch is closed,</a:t>
            </a:r>
            <a:r>
              <a:rPr lang="en-US" sz="2400" b="1">
                <a:latin typeface="Times New Roman" pitchFamily="18" charset="0"/>
                <a:sym typeface="Wingdings" pitchFamily="2" charset="2"/>
              </a:rPr>
              <a:t> </a:t>
            </a:r>
            <a:r>
              <a:rPr lang="en-US" sz="2400" b="1" i="1">
                <a:latin typeface="Times New Roman" pitchFamily="18" charset="0"/>
              </a:rPr>
              <a:t>i</a:t>
            </a:r>
            <a:r>
              <a:rPr lang="en-US" sz="2400" b="1">
                <a:latin typeface="Times New Roman" pitchFamily="18" charset="0"/>
              </a:rPr>
              <a:t> = </a:t>
            </a:r>
            <a:r>
              <a:rPr lang="en-US" sz="2400">
                <a:latin typeface="Times New Roman" pitchFamily="18" charset="0"/>
              </a:rPr>
              <a:t>0</a:t>
            </a:r>
          </a:p>
          <a:p>
            <a:pPr marL="609600" indent="-609600">
              <a:spcBef>
                <a:spcPct val="20000"/>
              </a:spcBef>
              <a:buFont typeface="Wingdings" pitchFamily="2" charset="2"/>
              <a:buNone/>
            </a:pPr>
            <a:r>
              <a:rPr lang="en-US" sz="2400"/>
              <a:t>3. A long time after the switch is closed, </a:t>
            </a:r>
            <a:r>
              <a:rPr lang="en-US" sz="2400" b="1" i="1">
                <a:latin typeface="Times New Roman" pitchFamily="18" charset="0"/>
              </a:rPr>
              <a:t>i</a:t>
            </a:r>
            <a:r>
              <a:rPr lang="en-US" sz="2400" b="1">
                <a:latin typeface="Times New Roman" pitchFamily="18" charset="0"/>
              </a:rPr>
              <a:t> = </a:t>
            </a:r>
            <a:r>
              <a:rPr lang="en-US" sz="2400" b="1" i="1">
                <a:latin typeface="Times New Roman" pitchFamily="18" charset="0"/>
              </a:rPr>
              <a:t>V</a:t>
            </a:r>
            <a:r>
              <a:rPr lang="en-US" sz="2400" b="1" i="1" baseline="-25000">
                <a:latin typeface="Times New Roman" pitchFamily="18" charset="0"/>
              </a:rPr>
              <a:t>s</a:t>
            </a:r>
            <a:r>
              <a:rPr lang="en-US" sz="2400" b="1">
                <a:latin typeface="Times New Roman" pitchFamily="18" charset="0"/>
              </a:rPr>
              <a:t> / </a:t>
            </a:r>
            <a:r>
              <a:rPr lang="en-US" sz="2400" b="1" i="1">
                <a:latin typeface="Times New Roman" pitchFamily="18" charset="0"/>
              </a:rPr>
              <a:t>R = </a:t>
            </a:r>
            <a:r>
              <a:rPr lang="en-US" sz="2400">
                <a:latin typeface="Times New Roman" pitchFamily="18" charset="0"/>
              </a:rPr>
              <a:t>2 A</a:t>
            </a:r>
          </a:p>
          <a:p>
            <a:pPr marL="609600" indent="-609600">
              <a:spcBef>
                <a:spcPct val="20000"/>
              </a:spcBef>
              <a:buFont typeface="Wingdings" pitchFamily="2" charset="2"/>
              <a:buNone/>
            </a:pPr>
            <a:r>
              <a:rPr lang="en-US" sz="2400"/>
              <a:t>4. Time constant</a:t>
            </a:r>
            <a:r>
              <a:rPr lang="en-US" sz="2400">
                <a:latin typeface="Times New Roman" pitchFamily="18" charset="0"/>
              </a:rPr>
              <a:t> </a:t>
            </a:r>
            <a:r>
              <a:rPr lang="en-US" sz="2400" b="1" i="1">
                <a:latin typeface="Times New Roman" pitchFamily="18" charset="0"/>
              </a:rPr>
              <a:t>L</a:t>
            </a:r>
            <a:r>
              <a:rPr lang="en-US" sz="2400">
                <a:latin typeface="Times New Roman" pitchFamily="18" charset="0"/>
              </a:rPr>
              <a:t>/</a:t>
            </a:r>
            <a:r>
              <a:rPr lang="en-US" sz="2400" b="1" i="1">
                <a:latin typeface="Times New Roman" pitchFamily="18" charset="0"/>
              </a:rPr>
              <a:t>R</a:t>
            </a:r>
            <a:r>
              <a:rPr lang="en-US" sz="2400">
                <a:latin typeface="Times New Roman" pitchFamily="18" charset="0"/>
              </a:rPr>
              <a:t> =</a:t>
            </a:r>
            <a:r>
              <a:rPr lang="en-US" sz="2400"/>
              <a:t> (0.1 H)/(50 </a:t>
            </a:r>
            <a:r>
              <a:rPr lang="en-US" sz="2400">
                <a:latin typeface="Symbol" pitchFamily="18" charset="2"/>
              </a:rPr>
              <a:t>W</a:t>
            </a:r>
            <a:r>
              <a:rPr lang="en-US" sz="2400"/>
              <a:t>) = 0.002 seconds</a:t>
            </a:r>
          </a:p>
          <a:p>
            <a:pPr marL="609600" indent="-609600">
              <a:spcBef>
                <a:spcPct val="20000"/>
              </a:spcBef>
            </a:pPr>
            <a:endParaRPr lang="en-US" sz="2400"/>
          </a:p>
        </p:txBody>
      </p:sp>
      <p:graphicFrame>
        <p:nvGraphicFramePr>
          <p:cNvPr id="9218" name="Object 46"/>
          <p:cNvGraphicFramePr>
            <a:graphicFrameLocks noChangeAspect="1"/>
          </p:cNvGraphicFramePr>
          <p:nvPr>
            <p:ph sz="half" idx="2"/>
          </p:nvPr>
        </p:nvGraphicFramePr>
        <p:xfrm>
          <a:off x="1295400" y="5951538"/>
          <a:ext cx="6858000" cy="539750"/>
        </p:xfrm>
        <a:graphic>
          <a:graphicData uri="http://schemas.openxmlformats.org/presentationml/2006/ole">
            <p:oleObj spid="_x0000_s9218" name="Equation" r:id="rId3" imgW="2908080" imgH="2286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457200" y="228600"/>
            <a:ext cx="8229600" cy="533400"/>
          </a:xfrm>
          <a:prstGeom prst="rect">
            <a:avLst/>
          </a:prstGeom>
          <a:noFill/>
          <a:ln w="9525">
            <a:noFill/>
            <a:miter lim="800000"/>
            <a:headEnd/>
            <a:tailEnd/>
          </a:ln>
        </p:spPr>
        <p:txBody>
          <a:bodyPr anchor="ctr"/>
          <a:lstStyle/>
          <a:p>
            <a:pPr algn="ctr"/>
            <a:r>
              <a:rPr lang="en-US" sz="4400">
                <a:solidFill>
                  <a:schemeClr val="tx2"/>
                </a:solidFill>
              </a:rPr>
              <a:t>First-Order Circuits</a:t>
            </a:r>
          </a:p>
        </p:txBody>
      </p:sp>
      <p:sp>
        <p:nvSpPr>
          <p:cNvPr id="22531" name="Rectangle 5"/>
          <p:cNvSpPr>
            <a:spLocks noChangeArrowheads="1"/>
          </p:cNvSpPr>
          <p:nvPr/>
        </p:nvSpPr>
        <p:spPr bwMode="auto">
          <a:xfrm>
            <a:off x="457200" y="914400"/>
            <a:ext cx="8229600" cy="3276600"/>
          </a:xfrm>
          <a:prstGeom prst="rect">
            <a:avLst/>
          </a:prstGeom>
          <a:noFill/>
          <a:ln w="9525">
            <a:noFill/>
            <a:miter lim="800000"/>
            <a:headEnd/>
            <a:tailEnd/>
          </a:ln>
        </p:spPr>
        <p:txBody>
          <a:bodyPr/>
          <a:lstStyle/>
          <a:p>
            <a:pPr marL="342900" indent="-342900">
              <a:spcBef>
                <a:spcPct val="20000"/>
              </a:spcBef>
              <a:buFontTx/>
              <a:buChar char="•"/>
            </a:pPr>
            <a:r>
              <a:rPr lang="en-US" sz="2800"/>
              <a:t>A circuit which contains only sources, resistors and an inductor is called an </a:t>
            </a:r>
            <a:r>
              <a:rPr lang="en-US" sz="2800" b="1" i="1"/>
              <a:t>RL circuit</a:t>
            </a:r>
            <a:r>
              <a:rPr lang="en-US" sz="2800"/>
              <a:t>.</a:t>
            </a:r>
          </a:p>
          <a:p>
            <a:pPr marL="342900" indent="-342900">
              <a:spcBef>
                <a:spcPct val="20000"/>
              </a:spcBef>
              <a:buFontTx/>
              <a:buChar char="•"/>
            </a:pPr>
            <a:r>
              <a:rPr lang="en-US" sz="2800"/>
              <a:t>A circuit which contains only sources, resistors and a capacitor is called an </a:t>
            </a:r>
            <a:r>
              <a:rPr lang="en-US" sz="2800" b="1" i="1"/>
              <a:t>RC circuit</a:t>
            </a:r>
            <a:r>
              <a:rPr lang="en-US" sz="2800"/>
              <a:t>.</a:t>
            </a:r>
          </a:p>
          <a:p>
            <a:pPr marL="342900" indent="-342900">
              <a:spcBef>
                <a:spcPct val="20000"/>
              </a:spcBef>
              <a:buFontTx/>
              <a:buChar char="•"/>
            </a:pPr>
            <a:r>
              <a:rPr lang="en-US" sz="2800"/>
              <a:t>RL and RC circuits are called first-order circuits because their voltages and currents are described by first-order differential equations.</a:t>
            </a:r>
          </a:p>
        </p:txBody>
      </p:sp>
      <p:grpSp>
        <p:nvGrpSpPr>
          <p:cNvPr id="2" name="Group 6"/>
          <p:cNvGrpSpPr>
            <a:grpSpLocks/>
          </p:cNvGrpSpPr>
          <p:nvPr/>
        </p:nvGrpSpPr>
        <p:grpSpPr bwMode="auto">
          <a:xfrm rot="-5400000">
            <a:off x="1697038" y="5562600"/>
            <a:ext cx="1676400" cy="152400"/>
            <a:chOff x="1680" y="2880"/>
            <a:chExt cx="1056" cy="96"/>
          </a:xfrm>
        </p:grpSpPr>
        <p:grpSp>
          <p:nvGrpSpPr>
            <p:cNvPr id="3" name="Group 7"/>
            <p:cNvGrpSpPr>
              <a:grpSpLocks/>
            </p:cNvGrpSpPr>
            <p:nvPr/>
          </p:nvGrpSpPr>
          <p:grpSpPr bwMode="auto">
            <a:xfrm>
              <a:off x="2016" y="2880"/>
              <a:ext cx="96" cy="96"/>
              <a:chOff x="2016" y="2880"/>
              <a:chExt cx="96" cy="96"/>
            </a:xfrm>
          </p:grpSpPr>
          <p:sp>
            <p:nvSpPr>
              <p:cNvPr id="22591" name="Arc 8"/>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2592" name="Arc 9"/>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4" name="Group 10"/>
            <p:cNvGrpSpPr>
              <a:grpSpLocks/>
            </p:cNvGrpSpPr>
            <p:nvPr/>
          </p:nvGrpSpPr>
          <p:grpSpPr bwMode="auto">
            <a:xfrm>
              <a:off x="2112" y="2880"/>
              <a:ext cx="96" cy="96"/>
              <a:chOff x="2016" y="2880"/>
              <a:chExt cx="96" cy="96"/>
            </a:xfrm>
          </p:grpSpPr>
          <p:sp>
            <p:nvSpPr>
              <p:cNvPr id="22589" name="Arc 11"/>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2590" name="Arc 12"/>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5" name="Group 13"/>
            <p:cNvGrpSpPr>
              <a:grpSpLocks/>
            </p:cNvGrpSpPr>
            <p:nvPr/>
          </p:nvGrpSpPr>
          <p:grpSpPr bwMode="auto">
            <a:xfrm>
              <a:off x="2208" y="2880"/>
              <a:ext cx="96" cy="96"/>
              <a:chOff x="2016" y="2880"/>
              <a:chExt cx="96" cy="96"/>
            </a:xfrm>
          </p:grpSpPr>
          <p:sp>
            <p:nvSpPr>
              <p:cNvPr id="22587" name="Arc 14"/>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2588" name="Arc 15"/>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6" name="Group 16"/>
            <p:cNvGrpSpPr>
              <a:grpSpLocks/>
            </p:cNvGrpSpPr>
            <p:nvPr/>
          </p:nvGrpSpPr>
          <p:grpSpPr bwMode="auto">
            <a:xfrm>
              <a:off x="2304" y="2880"/>
              <a:ext cx="96" cy="96"/>
              <a:chOff x="2016" y="2880"/>
              <a:chExt cx="96" cy="96"/>
            </a:xfrm>
          </p:grpSpPr>
          <p:sp>
            <p:nvSpPr>
              <p:cNvPr id="22585" name="Arc 17"/>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2586" name="Arc 18"/>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22583" name="Line 19"/>
            <p:cNvSpPr>
              <a:spLocks noChangeShapeType="1"/>
            </p:cNvSpPr>
            <p:nvPr/>
          </p:nvSpPr>
          <p:spPr bwMode="auto">
            <a:xfrm>
              <a:off x="1680" y="2880"/>
              <a:ext cx="336" cy="0"/>
            </a:xfrm>
            <a:prstGeom prst="line">
              <a:avLst/>
            </a:prstGeom>
            <a:noFill/>
            <a:ln w="28575">
              <a:solidFill>
                <a:schemeClr val="tx1"/>
              </a:solidFill>
              <a:round/>
              <a:headEnd/>
              <a:tailEnd/>
            </a:ln>
          </p:spPr>
          <p:txBody>
            <a:bodyPr/>
            <a:lstStyle/>
            <a:p>
              <a:endParaRPr lang="en-US"/>
            </a:p>
          </p:txBody>
        </p:sp>
        <p:sp>
          <p:nvSpPr>
            <p:cNvPr id="22584" name="Line 20"/>
            <p:cNvSpPr>
              <a:spLocks noChangeShapeType="1"/>
            </p:cNvSpPr>
            <p:nvPr/>
          </p:nvSpPr>
          <p:spPr bwMode="auto">
            <a:xfrm>
              <a:off x="2400" y="2880"/>
              <a:ext cx="336" cy="0"/>
            </a:xfrm>
            <a:prstGeom prst="line">
              <a:avLst/>
            </a:prstGeom>
            <a:noFill/>
            <a:ln w="28575">
              <a:solidFill>
                <a:schemeClr val="tx1"/>
              </a:solidFill>
              <a:round/>
              <a:headEnd/>
              <a:tailEnd/>
            </a:ln>
          </p:spPr>
          <p:txBody>
            <a:bodyPr/>
            <a:lstStyle/>
            <a:p>
              <a:endParaRPr lang="en-US"/>
            </a:p>
          </p:txBody>
        </p:sp>
      </p:grpSp>
      <p:sp>
        <p:nvSpPr>
          <p:cNvPr id="22533" name="Oval 21"/>
          <p:cNvSpPr>
            <a:spLocks noChangeArrowheads="1"/>
          </p:cNvSpPr>
          <p:nvPr/>
        </p:nvSpPr>
        <p:spPr bwMode="auto">
          <a:xfrm>
            <a:off x="493713" y="5334000"/>
            <a:ext cx="609600" cy="609600"/>
          </a:xfrm>
          <a:prstGeom prst="ellipse">
            <a:avLst/>
          </a:prstGeom>
          <a:noFill/>
          <a:ln w="28575">
            <a:solidFill>
              <a:schemeClr val="tx1"/>
            </a:solidFill>
            <a:round/>
            <a:headEnd/>
            <a:tailEnd/>
          </a:ln>
        </p:spPr>
        <p:txBody>
          <a:bodyPr wrap="none" anchor="ctr"/>
          <a:lstStyle/>
          <a:p>
            <a:endParaRPr lang="en-US"/>
          </a:p>
        </p:txBody>
      </p:sp>
      <p:sp>
        <p:nvSpPr>
          <p:cNvPr id="22534" name="Text Box 22"/>
          <p:cNvSpPr txBox="1">
            <a:spLocks noChangeArrowheads="1"/>
          </p:cNvSpPr>
          <p:nvPr/>
        </p:nvSpPr>
        <p:spPr bwMode="auto">
          <a:xfrm flipV="1">
            <a:off x="593725" y="5334000"/>
            <a:ext cx="357188" cy="641350"/>
          </a:xfrm>
          <a:prstGeom prst="rect">
            <a:avLst/>
          </a:prstGeom>
          <a:noFill/>
          <a:ln w="9525">
            <a:noFill/>
            <a:miter lim="800000"/>
            <a:headEnd/>
            <a:tailEnd/>
          </a:ln>
        </p:spPr>
        <p:txBody>
          <a:bodyPr wrap="none">
            <a:spAutoFit/>
          </a:bodyPr>
          <a:lstStyle/>
          <a:p>
            <a:pPr eaLnBrk="0" hangingPunct="0">
              <a:lnSpc>
                <a:spcPct val="75000"/>
              </a:lnSpc>
            </a:pPr>
            <a:r>
              <a:rPr lang="en-US" sz="2400" b="1">
                <a:latin typeface="Times New Roman" pitchFamily="18" charset="0"/>
                <a:cs typeface="Times New Roman" pitchFamily="18" charset="0"/>
              </a:rPr>
              <a:t>–</a:t>
            </a:r>
          </a:p>
          <a:p>
            <a:pPr eaLnBrk="0" hangingPunct="0">
              <a:lnSpc>
                <a:spcPct val="75000"/>
              </a:lnSpc>
            </a:pPr>
            <a:r>
              <a:rPr lang="en-US" sz="2400" b="1">
                <a:latin typeface="Times New Roman" pitchFamily="18" charset="0"/>
                <a:cs typeface="Times New Roman" pitchFamily="18" charset="0"/>
              </a:rPr>
              <a:t>+</a:t>
            </a:r>
          </a:p>
        </p:txBody>
      </p:sp>
      <p:sp>
        <p:nvSpPr>
          <p:cNvPr id="22535" name="Line 23"/>
          <p:cNvSpPr>
            <a:spLocks noChangeShapeType="1"/>
          </p:cNvSpPr>
          <p:nvPr/>
        </p:nvSpPr>
        <p:spPr bwMode="auto">
          <a:xfrm flipV="1">
            <a:off x="798513" y="5943600"/>
            <a:ext cx="0" cy="533400"/>
          </a:xfrm>
          <a:prstGeom prst="line">
            <a:avLst/>
          </a:prstGeom>
          <a:noFill/>
          <a:ln w="28575">
            <a:solidFill>
              <a:schemeClr val="tx1"/>
            </a:solidFill>
            <a:round/>
            <a:headEnd/>
            <a:tailEnd/>
          </a:ln>
        </p:spPr>
        <p:txBody>
          <a:bodyPr/>
          <a:lstStyle/>
          <a:p>
            <a:endParaRPr lang="en-US"/>
          </a:p>
        </p:txBody>
      </p:sp>
      <p:sp>
        <p:nvSpPr>
          <p:cNvPr id="22536" name="Text Box 24"/>
          <p:cNvSpPr txBox="1">
            <a:spLocks noChangeArrowheads="1"/>
          </p:cNvSpPr>
          <p:nvPr/>
        </p:nvSpPr>
        <p:spPr bwMode="auto">
          <a:xfrm>
            <a:off x="76200" y="5334000"/>
            <a:ext cx="477838" cy="457200"/>
          </a:xfrm>
          <a:prstGeom prst="rect">
            <a:avLst/>
          </a:prstGeom>
          <a:noFill/>
          <a:ln w="9525">
            <a:noFill/>
            <a:miter lim="800000"/>
            <a:headEnd/>
            <a:tailEnd/>
          </a:ln>
        </p:spPr>
        <p:txBody>
          <a:bodyPr>
            <a:spAutoFit/>
          </a:bodyPr>
          <a:lstStyle/>
          <a:p>
            <a:pPr algn="ctr" eaLnBrk="0" hangingPunct="0"/>
            <a:r>
              <a:rPr lang="en-US" sz="2400" b="1" i="1"/>
              <a:t>v</a:t>
            </a:r>
            <a:r>
              <a:rPr lang="en-US" sz="2400" b="1" i="1" baseline="-25000"/>
              <a:t>s</a:t>
            </a:r>
            <a:endParaRPr lang="en-US" sz="2400" b="1" i="1">
              <a:latin typeface="Times New Roman" pitchFamily="18" charset="0"/>
              <a:cs typeface="Times New Roman" pitchFamily="18" charset="0"/>
            </a:endParaRPr>
          </a:p>
        </p:txBody>
      </p:sp>
      <p:sp>
        <p:nvSpPr>
          <p:cNvPr id="22537" name="Text Box 25"/>
          <p:cNvSpPr txBox="1">
            <a:spLocks noChangeArrowheads="1"/>
          </p:cNvSpPr>
          <p:nvPr/>
        </p:nvSpPr>
        <p:spPr bwMode="auto">
          <a:xfrm>
            <a:off x="2078038" y="5410200"/>
            <a:ext cx="369887" cy="457200"/>
          </a:xfrm>
          <a:prstGeom prst="rect">
            <a:avLst/>
          </a:prstGeom>
          <a:noFill/>
          <a:ln w="9525">
            <a:noFill/>
            <a:miter lim="800000"/>
            <a:headEnd/>
            <a:tailEnd/>
          </a:ln>
        </p:spPr>
        <p:txBody>
          <a:bodyPr wrap="none">
            <a:spAutoFit/>
          </a:bodyPr>
          <a:lstStyle/>
          <a:p>
            <a:pPr algn="ctr" eaLnBrk="0" hangingPunct="0"/>
            <a:r>
              <a:rPr lang="en-US" sz="2400" b="1" i="1"/>
              <a:t>L</a:t>
            </a:r>
            <a:endParaRPr lang="en-US" sz="2400" b="1">
              <a:latin typeface="Times New Roman" pitchFamily="18" charset="0"/>
              <a:cs typeface="Times New Roman" pitchFamily="18" charset="0"/>
            </a:endParaRPr>
          </a:p>
        </p:txBody>
      </p:sp>
      <p:sp>
        <p:nvSpPr>
          <p:cNvPr id="22538" name="Line 26"/>
          <p:cNvSpPr>
            <a:spLocks noChangeShapeType="1"/>
          </p:cNvSpPr>
          <p:nvPr/>
        </p:nvSpPr>
        <p:spPr bwMode="auto">
          <a:xfrm flipV="1">
            <a:off x="798513" y="4800600"/>
            <a:ext cx="0" cy="533400"/>
          </a:xfrm>
          <a:prstGeom prst="line">
            <a:avLst/>
          </a:prstGeom>
          <a:noFill/>
          <a:ln w="28575">
            <a:solidFill>
              <a:schemeClr val="tx1"/>
            </a:solidFill>
            <a:round/>
            <a:headEnd/>
            <a:tailEnd/>
          </a:ln>
        </p:spPr>
        <p:txBody>
          <a:bodyPr/>
          <a:lstStyle/>
          <a:p>
            <a:endParaRPr lang="en-US"/>
          </a:p>
        </p:txBody>
      </p:sp>
      <p:sp>
        <p:nvSpPr>
          <p:cNvPr id="22539" name="Line 27"/>
          <p:cNvSpPr>
            <a:spLocks noChangeShapeType="1"/>
          </p:cNvSpPr>
          <p:nvPr/>
        </p:nvSpPr>
        <p:spPr bwMode="auto">
          <a:xfrm>
            <a:off x="782638" y="6477000"/>
            <a:ext cx="1676400" cy="0"/>
          </a:xfrm>
          <a:prstGeom prst="line">
            <a:avLst/>
          </a:prstGeom>
          <a:noFill/>
          <a:ln w="28575">
            <a:solidFill>
              <a:schemeClr val="tx1"/>
            </a:solidFill>
            <a:round/>
            <a:headEnd/>
            <a:tailEnd/>
          </a:ln>
        </p:spPr>
        <p:txBody>
          <a:bodyPr/>
          <a:lstStyle/>
          <a:p>
            <a:endParaRPr lang="en-US"/>
          </a:p>
        </p:txBody>
      </p:sp>
      <p:grpSp>
        <p:nvGrpSpPr>
          <p:cNvPr id="7" name="Group 28"/>
          <p:cNvGrpSpPr>
            <a:grpSpLocks/>
          </p:cNvGrpSpPr>
          <p:nvPr/>
        </p:nvGrpSpPr>
        <p:grpSpPr bwMode="auto">
          <a:xfrm rot="-5400000">
            <a:off x="1392238" y="3962400"/>
            <a:ext cx="457200" cy="1676400"/>
            <a:chOff x="2736" y="2400"/>
            <a:chExt cx="288" cy="1056"/>
          </a:xfrm>
        </p:grpSpPr>
        <p:sp>
          <p:nvSpPr>
            <p:cNvPr id="22570" name="Line 29"/>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2571" name="Line 30"/>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2572" name="Line 31"/>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2573" name="Line 32"/>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2574" name="Line 33"/>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2575" name="Line 34"/>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2576" name="Line 35"/>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2577" name="Line 36"/>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2578" name="Line 37"/>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2541" name="Text Box 38"/>
          <p:cNvSpPr txBox="1">
            <a:spLocks noChangeArrowheads="1"/>
          </p:cNvSpPr>
          <p:nvPr/>
        </p:nvSpPr>
        <p:spPr bwMode="auto">
          <a:xfrm>
            <a:off x="1371600" y="4114800"/>
            <a:ext cx="404813"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a:latin typeface="Times New Roman" pitchFamily="18" charset="0"/>
              <a:cs typeface="Times New Roman" pitchFamily="18" charset="0"/>
            </a:endParaRPr>
          </a:p>
        </p:txBody>
      </p:sp>
      <p:sp>
        <p:nvSpPr>
          <p:cNvPr id="22542" name="Oval 39"/>
          <p:cNvSpPr>
            <a:spLocks noChangeArrowheads="1"/>
          </p:cNvSpPr>
          <p:nvPr/>
        </p:nvSpPr>
        <p:spPr bwMode="auto">
          <a:xfrm>
            <a:off x="6721475" y="5334000"/>
            <a:ext cx="609600" cy="609600"/>
          </a:xfrm>
          <a:prstGeom prst="ellipse">
            <a:avLst/>
          </a:prstGeom>
          <a:noFill/>
          <a:ln w="28575">
            <a:solidFill>
              <a:schemeClr val="tx1"/>
            </a:solidFill>
            <a:round/>
            <a:headEnd/>
            <a:tailEnd/>
          </a:ln>
        </p:spPr>
        <p:txBody>
          <a:bodyPr wrap="none" anchor="ctr"/>
          <a:lstStyle/>
          <a:p>
            <a:endParaRPr lang="en-US"/>
          </a:p>
        </p:txBody>
      </p:sp>
      <p:sp>
        <p:nvSpPr>
          <p:cNvPr id="22543" name="Text Box 40"/>
          <p:cNvSpPr txBox="1">
            <a:spLocks noChangeArrowheads="1"/>
          </p:cNvSpPr>
          <p:nvPr/>
        </p:nvSpPr>
        <p:spPr bwMode="auto">
          <a:xfrm flipV="1">
            <a:off x="6821488" y="5334000"/>
            <a:ext cx="357187" cy="641350"/>
          </a:xfrm>
          <a:prstGeom prst="rect">
            <a:avLst/>
          </a:prstGeom>
          <a:noFill/>
          <a:ln w="9525">
            <a:noFill/>
            <a:miter lim="800000"/>
            <a:headEnd/>
            <a:tailEnd/>
          </a:ln>
        </p:spPr>
        <p:txBody>
          <a:bodyPr wrap="none">
            <a:spAutoFit/>
          </a:bodyPr>
          <a:lstStyle/>
          <a:p>
            <a:pPr eaLnBrk="0" hangingPunct="0">
              <a:lnSpc>
                <a:spcPct val="75000"/>
              </a:lnSpc>
            </a:pPr>
            <a:r>
              <a:rPr lang="en-US" sz="2400" b="1">
                <a:latin typeface="Times New Roman" pitchFamily="18" charset="0"/>
                <a:cs typeface="Times New Roman" pitchFamily="18" charset="0"/>
              </a:rPr>
              <a:t>–</a:t>
            </a:r>
          </a:p>
          <a:p>
            <a:pPr eaLnBrk="0" hangingPunct="0">
              <a:lnSpc>
                <a:spcPct val="75000"/>
              </a:lnSpc>
            </a:pPr>
            <a:r>
              <a:rPr lang="en-US" sz="2400" b="1">
                <a:latin typeface="Times New Roman" pitchFamily="18" charset="0"/>
                <a:cs typeface="Times New Roman" pitchFamily="18" charset="0"/>
              </a:rPr>
              <a:t>+</a:t>
            </a:r>
          </a:p>
        </p:txBody>
      </p:sp>
      <p:sp>
        <p:nvSpPr>
          <p:cNvPr id="22544" name="Line 41"/>
          <p:cNvSpPr>
            <a:spLocks noChangeShapeType="1"/>
          </p:cNvSpPr>
          <p:nvPr/>
        </p:nvSpPr>
        <p:spPr bwMode="auto">
          <a:xfrm flipV="1">
            <a:off x="7026275" y="5943600"/>
            <a:ext cx="0" cy="533400"/>
          </a:xfrm>
          <a:prstGeom prst="line">
            <a:avLst/>
          </a:prstGeom>
          <a:noFill/>
          <a:ln w="28575">
            <a:solidFill>
              <a:schemeClr val="tx1"/>
            </a:solidFill>
            <a:round/>
            <a:headEnd/>
            <a:tailEnd/>
          </a:ln>
        </p:spPr>
        <p:txBody>
          <a:bodyPr/>
          <a:lstStyle/>
          <a:p>
            <a:endParaRPr lang="en-US"/>
          </a:p>
        </p:txBody>
      </p:sp>
      <p:sp>
        <p:nvSpPr>
          <p:cNvPr id="22545" name="Text Box 42"/>
          <p:cNvSpPr txBox="1">
            <a:spLocks noChangeArrowheads="1"/>
          </p:cNvSpPr>
          <p:nvPr/>
        </p:nvSpPr>
        <p:spPr bwMode="auto">
          <a:xfrm>
            <a:off x="6264275" y="5334000"/>
            <a:ext cx="477838" cy="457200"/>
          </a:xfrm>
          <a:prstGeom prst="rect">
            <a:avLst/>
          </a:prstGeom>
          <a:noFill/>
          <a:ln w="9525">
            <a:noFill/>
            <a:miter lim="800000"/>
            <a:headEnd/>
            <a:tailEnd/>
          </a:ln>
        </p:spPr>
        <p:txBody>
          <a:bodyPr>
            <a:spAutoFit/>
          </a:bodyPr>
          <a:lstStyle/>
          <a:p>
            <a:pPr algn="ctr" eaLnBrk="0" hangingPunct="0"/>
            <a:r>
              <a:rPr lang="en-US" sz="2400" b="1" i="1"/>
              <a:t>v</a:t>
            </a:r>
            <a:r>
              <a:rPr lang="en-US" sz="2400" b="1" i="1" baseline="-25000"/>
              <a:t>s</a:t>
            </a:r>
            <a:endParaRPr lang="en-US" sz="2400" b="1" i="1">
              <a:latin typeface="Times New Roman" pitchFamily="18" charset="0"/>
              <a:cs typeface="Times New Roman" pitchFamily="18" charset="0"/>
            </a:endParaRPr>
          </a:p>
        </p:txBody>
      </p:sp>
      <p:sp>
        <p:nvSpPr>
          <p:cNvPr id="22546" name="Text Box 43"/>
          <p:cNvSpPr txBox="1">
            <a:spLocks noChangeArrowheads="1"/>
          </p:cNvSpPr>
          <p:nvPr/>
        </p:nvSpPr>
        <p:spPr bwMode="auto">
          <a:xfrm>
            <a:off x="8001000" y="5410200"/>
            <a:ext cx="404813" cy="457200"/>
          </a:xfrm>
          <a:prstGeom prst="rect">
            <a:avLst/>
          </a:prstGeom>
          <a:noFill/>
          <a:ln w="9525">
            <a:noFill/>
            <a:miter lim="800000"/>
            <a:headEnd/>
            <a:tailEnd/>
          </a:ln>
        </p:spPr>
        <p:txBody>
          <a:bodyPr wrap="none">
            <a:spAutoFit/>
          </a:bodyPr>
          <a:lstStyle/>
          <a:p>
            <a:pPr algn="ctr" eaLnBrk="0" hangingPunct="0"/>
            <a:r>
              <a:rPr lang="en-US" sz="2400" b="1" i="1"/>
              <a:t>C</a:t>
            </a:r>
            <a:endParaRPr lang="en-US" sz="2400" b="1">
              <a:latin typeface="Times New Roman" pitchFamily="18" charset="0"/>
              <a:cs typeface="Times New Roman" pitchFamily="18" charset="0"/>
            </a:endParaRPr>
          </a:p>
        </p:txBody>
      </p:sp>
      <p:sp>
        <p:nvSpPr>
          <p:cNvPr id="22547" name="Line 44"/>
          <p:cNvSpPr>
            <a:spLocks noChangeShapeType="1"/>
          </p:cNvSpPr>
          <p:nvPr/>
        </p:nvSpPr>
        <p:spPr bwMode="auto">
          <a:xfrm flipV="1">
            <a:off x="7026275" y="4800600"/>
            <a:ext cx="0" cy="533400"/>
          </a:xfrm>
          <a:prstGeom prst="line">
            <a:avLst/>
          </a:prstGeom>
          <a:noFill/>
          <a:ln w="28575">
            <a:solidFill>
              <a:schemeClr val="tx1"/>
            </a:solidFill>
            <a:round/>
            <a:headEnd/>
            <a:tailEnd/>
          </a:ln>
        </p:spPr>
        <p:txBody>
          <a:bodyPr/>
          <a:lstStyle/>
          <a:p>
            <a:endParaRPr lang="en-US"/>
          </a:p>
        </p:txBody>
      </p:sp>
      <p:sp>
        <p:nvSpPr>
          <p:cNvPr id="22548" name="Line 45"/>
          <p:cNvSpPr>
            <a:spLocks noChangeShapeType="1"/>
          </p:cNvSpPr>
          <p:nvPr/>
        </p:nvSpPr>
        <p:spPr bwMode="auto">
          <a:xfrm>
            <a:off x="7010400" y="6477000"/>
            <a:ext cx="1676400" cy="0"/>
          </a:xfrm>
          <a:prstGeom prst="line">
            <a:avLst/>
          </a:prstGeom>
          <a:noFill/>
          <a:ln w="28575">
            <a:solidFill>
              <a:schemeClr val="tx1"/>
            </a:solidFill>
            <a:round/>
            <a:headEnd/>
            <a:tailEnd/>
          </a:ln>
        </p:spPr>
        <p:txBody>
          <a:bodyPr/>
          <a:lstStyle/>
          <a:p>
            <a:endParaRPr lang="en-US"/>
          </a:p>
        </p:txBody>
      </p:sp>
      <p:grpSp>
        <p:nvGrpSpPr>
          <p:cNvPr id="8" name="Group 46"/>
          <p:cNvGrpSpPr>
            <a:grpSpLocks/>
          </p:cNvGrpSpPr>
          <p:nvPr/>
        </p:nvGrpSpPr>
        <p:grpSpPr bwMode="auto">
          <a:xfrm rot="-5400000">
            <a:off x="7620000" y="3962400"/>
            <a:ext cx="457200" cy="1676400"/>
            <a:chOff x="2736" y="2400"/>
            <a:chExt cx="288" cy="1056"/>
          </a:xfrm>
        </p:grpSpPr>
        <p:sp>
          <p:nvSpPr>
            <p:cNvPr id="22561" name="Line 47"/>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2562" name="Line 48"/>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2563" name="Line 49"/>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2564" name="Line 50"/>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2565" name="Line 51"/>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2566" name="Line 52"/>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2567" name="Line 53"/>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2568" name="Line 54"/>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2569" name="Line 55"/>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2550" name="Text Box 56"/>
          <p:cNvSpPr txBox="1">
            <a:spLocks noChangeArrowheads="1"/>
          </p:cNvSpPr>
          <p:nvPr/>
        </p:nvSpPr>
        <p:spPr bwMode="auto">
          <a:xfrm>
            <a:off x="7620000" y="4114800"/>
            <a:ext cx="404813"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a:latin typeface="Times New Roman" pitchFamily="18" charset="0"/>
              <a:cs typeface="Times New Roman" pitchFamily="18" charset="0"/>
            </a:endParaRPr>
          </a:p>
        </p:txBody>
      </p:sp>
      <p:grpSp>
        <p:nvGrpSpPr>
          <p:cNvPr id="9" name="Group 57"/>
          <p:cNvGrpSpPr>
            <a:grpSpLocks/>
          </p:cNvGrpSpPr>
          <p:nvPr/>
        </p:nvGrpSpPr>
        <p:grpSpPr bwMode="auto">
          <a:xfrm>
            <a:off x="8382000" y="5715000"/>
            <a:ext cx="609600" cy="76200"/>
            <a:chOff x="4896" y="2208"/>
            <a:chExt cx="384" cy="48"/>
          </a:xfrm>
        </p:grpSpPr>
        <p:sp>
          <p:nvSpPr>
            <p:cNvPr id="22559" name="Arc 58"/>
            <p:cNvSpPr>
              <a:spLocks/>
            </p:cNvSpPr>
            <p:nvPr/>
          </p:nvSpPr>
          <p:spPr bwMode="auto">
            <a:xfrm>
              <a:off x="5088"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2560" name="Arc 59"/>
            <p:cNvSpPr>
              <a:spLocks/>
            </p:cNvSpPr>
            <p:nvPr/>
          </p:nvSpPr>
          <p:spPr bwMode="auto">
            <a:xfrm flipH="1">
              <a:off x="4896" y="2208"/>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22552" name="Line 60"/>
          <p:cNvSpPr>
            <a:spLocks noChangeShapeType="1"/>
          </p:cNvSpPr>
          <p:nvPr/>
        </p:nvSpPr>
        <p:spPr bwMode="auto">
          <a:xfrm>
            <a:off x="8382000" y="5562600"/>
            <a:ext cx="609600" cy="0"/>
          </a:xfrm>
          <a:prstGeom prst="line">
            <a:avLst/>
          </a:prstGeom>
          <a:noFill/>
          <a:ln w="28575">
            <a:solidFill>
              <a:schemeClr val="tx1"/>
            </a:solidFill>
            <a:round/>
            <a:headEnd/>
            <a:tailEnd/>
          </a:ln>
        </p:spPr>
        <p:txBody>
          <a:bodyPr/>
          <a:lstStyle/>
          <a:p>
            <a:endParaRPr lang="en-US"/>
          </a:p>
        </p:txBody>
      </p:sp>
      <p:sp>
        <p:nvSpPr>
          <p:cNvPr id="22553" name="Line 61"/>
          <p:cNvSpPr>
            <a:spLocks noChangeShapeType="1"/>
          </p:cNvSpPr>
          <p:nvPr/>
        </p:nvSpPr>
        <p:spPr bwMode="auto">
          <a:xfrm>
            <a:off x="8686800" y="4800600"/>
            <a:ext cx="0" cy="762000"/>
          </a:xfrm>
          <a:prstGeom prst="line">
            <a:avLst/>
          </a:prstGeom>
          <a:noFill/>
          <a:ln w="28575">
            <a:solidFill>
              <a:schemeClr val="tx1"/>
            </a:solidFill>
            <a:round/>
            <a:headEnd/>
            <a:tailEnd/>
          </a:ln>
        </p:spPr>
        <p:txBody>
          <a:bodyPr/>
          <a:lstStyle/>
          <a:p>
            <a:endParaRPr lang="en-US"/>
          </a:p>
        </p:txBody>
      </p:sp>
      <p:sp>
        <p:nvSpPr>
          <p:cNvPr id="22554" name="Line 62"/>
          <p:cNvSpPr>
            <a:spLocks noChangeShapeType="1"/>
          </p:cNvSpPr>
          <p:nvPr/>
        </p:nvSpPr>
        <p:spPr bwMode="auto">
          <a:xfrm flipH="1">
            <a:off x="8686800" y="5715000"/>
            <a:ext cx="0" cy="762000"/>
          </a:xfrm>
          <a:prstGeom prst="line">
            <a:avLst/>
          </a:prstGeom>
          <a:noFill/>
          <a:ln w="28575">
            <a:solidFill>
              <a:schemeClr val="tx1"/>
            </a:solidFill>
            <a:round/>
            <a:headEnd/>
            <a:tailEnd/>
          </a:ln>
        </p:spPr>
        <p:txBody>
          <a:bodyPr/>
          <a:lstStyle/>
          <a:p>
            <a:endParaRPr lang="en-US"/>
          </a:p>
        </p:txBody>
      </p:sp>
      <p:sp>
        <p:nvSpPr>
          <p:cNvPr id="22555" name="Text Box 63"/>
          <p:cNvSpPr txBox="1">
            <a:spLocks noChangeArrowheads="1"/>
          </p:cNvSpPr>
          <p:nvPr/>
        </p:nvSpPr>
        <p:spPr bwMode="auto">
          <a:xfrm>
            <a:off x="1316038" y="5029200"/>
            <a:ext cx="268287"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rPr>
              <a:t>i</a:t>
            </a:r>
            <a:endParaRPr lang="en-US" sz="2400" b="1">
              <a:solidFill>
                <a:srgbClr val="FF0000"/>
              </a:solidFill>
              <a:latin typeface="Times New Roman" pitchFamily="18" charset="0"/>
              <a:cs typeface="Times New Roman" pitchFamily="18" charset="0"/>
            </a:endParaRPr>
          </a:p>
        </p:txBody>
      </p:sp>
      <p:sp>
        <p:nvSpPr>
          <p:cNvPr id="22556" name="Line 64"/>
          <p:cNvSpPr>
            <a:spLocks noChangeShapeType="1"/>
          </p:cNvSpPr>
          <p:nvPr/>
        </p:nvSpPr>
        <p:spPr bwMode="auto">
          <a:xfrm flipH="1">
            <a:off x="1544638" y="5257800"/>
            <a:ext cx="304800" cy="0"/>
          </a:xfrm>
          <a:prstGeom prst="line">
            <a:avLst/>
          </a:prstGeom>
          <a:noFill/>
          <a:ln w="9525">
            <a:solidFill>
              <a:srgbClr val="FF0000"/>
            </a:solidFill>
            <a:round/>
            <a:headEnd type="triangle" w="lg" len="med"/>
            <a:tailEnd/>
          </a:ln>
        </p:spPr>
        <p:txBody>
          <a:bodyPr/>
          <a:lstStyle/>
          <a:p>
            <a:endParaRPr lang="en-US"/>
          </a:p>
        </p:txBody>
      </p:sp>
      <p:sp>
        <p:nvSpPr>
          <p:cNvPr id="22557" name="Text Box 65"/>
          <p:cNvSpPr txBox="1">
            <a:spLocks noChangeArrowheads="1"/>
          </p:cNvSpPr>
          <p:nvPr/>
        </p:nvSpPr>
        <p:spPr bwMode="auto">
          <a:xfrm>
            <a:off x="7543800" y="50292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rPr>
              <a:t>i</a:t>
            </a:r>
            <a:endParaRPr lang="en-US" sz="2400" b="1">
              <a:solidFill>
                <a:srgbClr val="FF0000"/>
              </a:solidFill>
              <a:latin typeface="Times New Roman" pitchFamily="18" charset="0"/>
              <a:cs typeface="Times New Roman" pitchFamily="18" charset="0"/>
            </a:endParaRPr>
          </a:p>
        </p:txBody>
      </p:sp>
      <p:sp>
        <p:nvSpPr>
          <p:cNvPr id="22558" name="Line 66"/>
          <p:cNvSpPr>
            <a:spLocks noChangeShapeType="1"/>
          </p:cNvSpPr>
          <p:nvPr/>
        </p:nvSpPr>
        <p:spPr bwMode="auto">
          <a:xfrm flipH="1">
            <a:off x="7772400" y="5257800"/>
            <a:ext cx="304800" cy="0"/>
          </a:xfrm>
          <a:prstGeom prst="line">
            <a:avLst/>
          </a:prstGeom>
          <a:noFill/>
          <a:ln w="9525">
            <a:solidFill>
              <a:srgbClr val="FF0000"/>
            </a:solidFill>
            <a:round/>
            <a:headEnd type="triangle" w="lg" len="med"/>
            <a:tailEnd/>
          </a:ln>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274638"/>
            <a:ext cx="8229600" cy="639762"/>
          </a:xfrm>
        </p:spPr>
        <p:txBody>
          <a:bodyPr/>
          <a:lstStyle/>
          <a:p>
            <a:pPr eaLnBrk="1" hangingPunct="1"/>
            <a:r>
              <a:rPr lang="en-US" sz="3200" smtClean="0"/>
              <a:t>Example: RC Transient Analysis</a:t>
            </a:r>
          </a:p>
        </p:txBody>
      </p:sp>
      <p:sp>
        <p:nvSpPr>
          <p:cNvPr id="11268" name="Rectangle 3"/>
          <p:cNvSpPr>
            <a:spLocks noGrp="1" noChangeArrowheads="1"/>
          </p:cNvSpPr>
          <p:nvPr>
            <p:ph type="body" sz="half" idx="1"/>
          </p:nvPr>
        </p:nvSpPr>
        <p:spPr>
          <a:xfrm>
            <a:off x="457200" y="838200"/>
            <a:ext cx="8153400" cy="457200"/>
          </a:xfrm>
        </p:spPr>
        <p:txBody>
          <a:bodyPr/>
          <a:lstStyle/>
          <a:p>
            <a:pPr eaLnBrk="1" hangingPunct="1">
              <a:buFontTx/>
              <a:buNone/>
            </a:pPr>
            <a:r>
              <a:rPr lang="en-US" sz="2400" smtClean="0"/>
              <a:t>Find the current </a:t>
            </a:r>
            <a:r>
              <a:rPr lang="en-US" sz="2400" b="1" i="1" smtClean="0">
                <a:latin typeface="Times New Roman" pitchFamily="18" charset="0"/>
              </a:rPr>
              <a:t>i</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 and the voltage </a:t>
            </a:r>
            <a:r>
              <a:rPr lang="en-US" sz="2400" b="1" i="1" smtClean="0">
                <a:latin typeface="Times New Roman" pitchFamily="18" charset="0"/>
              </a:rPr>
              <a:t>v</a:t>
            </a:r>
            <a:r>
              <a:rPr lang="en-US" sz="2400" b="1" smtClean="0">
                <a:latin typeface="Times New Roman" pitchFamily="18" charset="0"/>
              </a:rPr>
              <a:t>(</a:t>
            </a:r>
            <a:r>
              <a:rPr lang="en-US" sz="2400" b="1" i="1" smtClean="0">
                <a:latin typeface="Times New Roman" pitchFamily="18" charset="0"/>
              </a:rPr>
              <a:t>t</a:t>
            </a:r>
            <a:r>
              <a:rPr lang="en-US" sz="2400" b="1" smtClean="0">
                <a:latin typeface="Times New Roman" pitchFamily="18" charset="0"/>
              </a:rPr>
              <a:t>)</a:t>
            </a:r>
            <a:r>
              <a:rPr lang="en-US" sz="2400" smtClean="0"/>
              <a:t>:</a:t>
            </a:r>
          </a:p>
        </p:txBody>
      </p:sp>
      <p:sp>
        <p:nvSpPr>
          <p:cNvPr id="11269" name="Line 4"/>
          <p:cNvSpPr>
            <a:spLocks noChangeShapeType="1"/>
          </p:cNvSpPr>
          <p:nvPr/>
        </p:nvSpPr>
        <p:spPr bwMode="auto">
          <a:xfrm>
            <a:off x="2743200" y="3657600"/>
            <a:ext cx="4267200" cy="0"/>
          </a:xfrm>
          <a:prstGeom prst="line">
            <a:avLst/>
          </a:prstGeom>
          <a:noFill/>
          <a:ln w="28575">
            <a:solidFill>
              <a:schemeClr val="tx1"/>
            </a:solidFill>
            <a:round/>
            <a:headEnd/>
            <a:tailEnd/>
          </a:ln>
        </p:spPr>
        <p:txBody>
          <a:bodyPr/>
          <a:lstStyle/>
          <a:p>
            <a:endParaRPr lang="en-US"/>
          </a:p>
        </p:txBody>
      </p:sp>
      <p:sp>
        <p:nvSpPr>
          <p:cNvPr id="11270" name="Line 5"/>
          <p:cNvSpPr>
            <a:spLocks noChangeShapeType="1"/>
          </p:cNvSpPr>
          <p:nvPr/>
        </p:nvSpPr>
        <p:spPr bwMode="auto">
          <a:xfrm>
            <a:off x="5654675" y="1981200"/>
            <a:ext cx="1355725" cy="0"/>
          </a:xfrm>
          <a:prstGeom prst="line">
            <a:avLst/>
          </a:prstGeom>
          <a:noFill/>
          <a:ln w="28575">
            <a:solidFill>
              <a:schemeClr val="tx1"/>
            </a:solidFill>
            <a:round/>
            <a:headEnd/>
            <a:tailEnd/>
          </a:ln>
        </p:spPr>
        <p:txBody>
          <a:bodyPr/>
          <a:lstStyle/>
          <a:p>
            <a:endParaRPr lang="en-US"/>
          </a:p>
        </p:txBody>
      </p:sp>
      <p:sp>
        <p:nvSpPr>
          <p:cNvPr id="11271" name="Line 6"/>
          <p:cNvSpPr>
            <a:spLocks noChangeShapeType="1"/>
          </p:cNvSpPr>
          <p:nvPr/>
        </p:nvSpPr>
        <p:spPr bwMode="auto">
          <a:xfrm flipV="1">
            <a:off x="5257800" y="1981200"/>
            <a:ext cx="390525" cy="381000"/>
          </a:xfrm>
          <a:prstGeom prst="line">
            <a:avLst/>
          </a:prstGeom>
          <a:noFill/>
          <a:ln w="28575">
            <a:solidFill>
              <a:schemeClr val="tx1"/>
            </a:solidFill>
            <a:round/>
            <a:headEnd type="triangle" w="med" len="lg"/>
            <a:tailEnd/>
          </a:ln>
        </p:spPr>
        <p:txBody>
          <a:bodyPr/>
          <a:lstStyle/>
          <a:p>
            <a:endParaRPr lang="en-US"/>
          </a:p>
        </p:txBody>
      </p:sp>
      <p:sp>
        <p:nvSpPr>
          <p:cNvPr id="11272" name="Arc 7"/>
          <p:cNvSpPr>
            <a:spLocks/>
          </p:cNvSpPr>
          <p:nvPr/>
        </p:nvSpPr>
        <p:spPr bwMode="auto">
          <a:xfrm rot="-788192" flipH="1" flipV="1">
            <a:off x="5410200" y="1828800"/>
            <a:ext cx="304800" cy="457200"/>
          </a:xfrm>
          <a:custGeom>
            <a:avLst/>
            <a:gdLst>
              <a:gd name="T0" fmla="*/ 131403 w 21600"/>
              <a:gd name="T1" fmla="*/ 0 h 19490"/>
              <a:gd name="T2" fmla="*/ 304800 w 21600"/>
              <a:gd name="T3" fmla="*/ 457200 h 19490"/>
              <a:gd name="T4" fmla="*/ 0 w 21600"/>
              <a:gd name="T5" fmla="*/ 457200 h 19490"/>
              <a:gd name="T6" fmla="*/ 0 60000 65536"/>
              <a:gd name="T7" fmla="*/ 0 60000 65536"/>
              <a:gd name="T8" fmla="*/ 0 60000 65536"/>
              <a:gd name="T9" fmla="*/ 0 w 21600"/>
              <a:gd name="T10" fmla="*/ 0 h 19490"/>
              <a:gd name="T11" fmla="*/ 21600 w 21600"/>
              <a:gd name="T12" fmla="*/ 19490 h 19490"/>
            </a:gdLst>
            <a:ahLst/>
            <a:cxnLst>
              <a:cxn ang="T6">
                <a:pos x="T0" y="T1"/>
              </a:cxn>
              <a:cxn ang="T7">
                <a:pos x="T2" y="T3"/>
              </a:cxn>
              <a:cxn ang="T8">
                <a:pos x="T4" y="T5"/>
              </a:cxn>
            </a:cxnLst>
            <a:rect l="T9" t="T10" r="T11" b="T12"/>
            <a:pathLst>
              <a:path w="21600" h="19490" fill="none" extrusionOk="0">
                <a:moveTo>
                  <a:pt x="9311" y="0"/>
                </a:moveTo>
                <a:cubicBezTo>
                  <a:pt x="16820" y="3587"/>
                  <a:pt x="21600" y="11168"/>
                  <a:pt x="21600" y="19490"/>
                </a:cubicBezTo>
              </a:path>
              <a:path w="21600" h="19490" stroke="0" extrusionOk="0">
                <a:moveTo>
                  <a:pt x="9311" y="0"/>
                </a:moveTo>
                <a:cubicBezTo>
                  <a:pt x="16820" y="3587"/>
                  <a:pt x="21600" y="11168"/>
                  <a:pt x="21600" y="19490"/>
                </a:cubicBezTo>
                <a:lnTo>
                  <a:pt x="0" y="19490"/>
                </a:lnTo>
                <a:close/>
              </a:path>
            </a:pathLst>
          </a:custGeom>
          <a:noFill/>
          <a:ln w="9525">
            <a:solidFill>
              <a:schemeClr val="tx1"/>
            </a:solidFill>
            <a:round/>
            <a:headEnd/>
            <a:tailEnd type="triangle" w="med" len="lg"/>
          </a:ln>
        </p:spPr>
        <p:txBody>
          <a:bodyPr wrap="none" anchor="ctr"/>
          <a:lstStyle/>
          <a:p>
            <a:endParaRPr lang="en-US"/>
          </a:p>
        </p:txBody>
      </p:sp>
      <p:sp>
        <p:nvSpPr>
          <p:cNvPr id="11273" name="Text Box 8"/>
          <p:cNvSpPr txBox="1">
            <a:spLocks noChangeArrowheads="1"/>
          </p:cNvSpPr>
          <p:nvPr/>
        </p:nvSpPr>
        <p:spPr bwMode="auto">
          <a:xfrm>
            <a:off x="5235575" y="1447800"/>
            <a:ext cx="784225" cy="457200"/>
          </a:xfrm>
          <a:prstGeom prst="rect">
            <a:avLst/>
          </a:prstGeom>
          <a:noFill/>
          <a:ln w="9525">
            <a:noFill/>
            <a:miter lim="800000"/>
            <a:headEnd/>
            <a:tailEnd/>
          </a:ln>
        </p:spPr>
        <p:txBody>
          <a:bodyPr wrap="none">
            <a:spAutoFit/>
          </a:bodyPr>
          <a:lstStyle/>
          <a:p>
            <a:pPr eaLnBrk="0" hangingPunct="0"/>
            <a:r>
              <a:rPr lang="en-US" sz="2400" b="1" i="1">
                <a:latin typeface="Times New Roman" pitchFamily="18" charset="0"/>
              </a:rPr>
              <a:t>t</a:t>
            </a:r>
            <a:r>
              <a:rPr lang="en-US" sz="2400" i="1"/>
              <a:t> </a:t>
            </a:r>
            <a:r>
              <a:rPr lang="en-US" sz="2400"/>
              <a:t>= 0</a:t>
            </a:r>
          </a:p>
        </p:txBody>
      </p:sp>
      <p:sp>
        <p:nvSpPr>
          <p:cNvPr id="11274" name="Text Box 9"/>
          <p:cNvSpPr txBox="1">
            <a:spLocks noChangeArrowheads="1"/>
          </p:cNvSpPr>
          <p:nvPr/>
        </p:nvSpPr>
        <p:spPr bwMode="auto">
          <a:xfrm>
            <a:off x="5715000" y="19050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11275" name="Line 10"/>
          <p:cNvSpPr>
            <a:spLocks noChangeShapeType="1"/>
          </p:cNvSpPr>
          <p:nvPr/>
        </p:nvSpPr>
        <p:spPr bwMode="auto">
          <a:xfrm flipH="1">
            <a:off x="5943600" y="2133600"/>
            <a:ext cx="304800" cy="0"/>
          </a:xfrm>
          <a:prstGeom prst="line">
            <a:avLst/>
          </a:prstGeom>
          <a:noFill/>
          <a:ln w="9525">
            <a:solidFill>
              <a:srgbClr val="FF0000"/>
            </a:solidFill>
            <a:round/>
            <a:headEnd type="triangle" w="lg" len="med"/>
            <a:tailEnd/>
          </a:ln>
        </p:spPr>
        <p:txBody>
          <a:bodyPr/>
          <a:lstStyle/>
          <a:p>
            <a:endParaRPr lang="en-US"/>
          </a:p>
        </p:txBody>
      </p:sp>
      <p:sp>
        <p:nvSpPr>
          <p:cNvPr id="11276" name="Text Box 11"/>
          <p:cNvSpPr txBox="1">
            <a:spLocks noChangeArrowheads="1"/>
          </p:cNvSpPr>
          <p:nvPr/>
        </p:nvSpPr>
        <p:spPr bwMode="auto">
          <a:xfrm>
            <a:off x="6400800" y="20574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p>
          <a:p>
            <a:pPr eaLnBrk="0" hangingPunct="0">
              <a:spcBef>
                <a:spcPct val="50000"/>
              </a:spcBef>
            </a:pPr>
            <a:r>
              <a:rPr lang="en-US" sz="2400">
                <a:solidFill>
                  <a:srgbClr val="FF0000"/>
                </a:solidFill>
                <a:latin typeface="Times New Roman" pitchFamily="18" charset="0"/>
                <a:cs typeface="Times New Roman" pitchFamily="18" charset="0"/>
              </a:rPr>
              <a:t>–</a:t>
            </a:r>
          </a:p>
        </p:txBody>
      </p:sp>
      <p:sp>
        <p:nvSpPr>
          <p:cNvPr id="11277" name="Oval 12"/>
          <p:cNvSpPr>
            <a:spLocks noChangeArrowheads="1"/>
          </p:cNvSpPr>
          <p:nvPr/>
        </p:nvSpPr>
        <p:spPr bwMode="auto">
          <a:xfrm>
            <a:off x="2438400" y="2514600"/>
            <a:ext cx="609600" cy="609600"/>
          </a:xfrm>
          <a:prstGeom prst="ellipse">
            <a:avLst/>
          </a:prstGeom>
          <a:noFill/>
          <a:ln w="28575">
            <a:solidFill>
              <a:schemeClr val="tx1"/>
            </a:solidFill>
            <a:round/>
            <a:headEnd/>
            <a:tailEnd/>
          </a:ln>
        </p:spPr>
        <p:txBody>
          <a:bodyPr wrap="none" anchor="ctr"/>
          <a:lstStyle/>
          <a:p>
            <a:endParaRPr lang="en-US"/>
          </a:p>
        </p:txBody>
      </p:sp>
      <p:sp>
        <p:nvSpPr>
          <p:cNvPr id="11278" name="Line 13"/>
          <p:cNvSpPr>
            <a:spLocks noChangeShapeType="1"/>
          </p:cNvSpPr>
          <p:nvPr/>
        </p:nvSpPr>
        <p:spPr bwMode="auto">
          <a:xfrm flipV="1">
            <a:off x="2743200" y="3124200"/>
            <a:ext cx="0" cy="533400"/>
          </a:xfrm>
          <a:prstGeom prst="line">
            <a:avLst/>
          </a:prstGeom>
          <a:noFill/>
          <a:ln w="28575">
            <a:solidFill>
              <a:schemeClr val="tx1"/>
            </a:solidFill>
            <a:round/>
            <a:headEnd/>
            <a:tailEnd/>
          </a:ln>
        </p:spPr>
        <p:txBody>
          <a:bodyPr/>
          <a:lstStyle/>
          <a:p>
            <a:endParaRPr lang="en-US"/>
          </a:p>
        </p:txBody>
      </p:sp>
      <p:sp>
        <p:nvSpPr>
          <p:cNvPr id="11279" name="Line 14"/>
          <p:cNvSpPr>
            <a:spLocks noChangeShapeType="1"/>
          </p:cNvSpPr>
          <p:nvPr/>
        </p:nvSpPr>
        <p:spPr bwMode="auto">
          <a:xfrm flipV="1">
            <a:off x="2743200" y="1981200"/>
            <a:ext cx="0" cy="533400"/>
          </a:xfrm>
          <a:prstGeom prst="line">
            <a:avLst/>
          </a:prstGeom>
          <a:noFill/>
          <a:ln w="28575">
            <a:solidFill>
              <a:schemeClr val="tx1"/>
            </a:solidFill>
            <a:round/>
            <a:headEnd/>
            <a:tailEnd/>
          </a:ln>
        </p:spPr>
        <p:txBody>
          <a:bodyPr/>
          <a:lstStyle/>
          <a:p>
            <a:endParaRPr lang="en-US"/>
          </a:p>
        </p:txBody>
      </p:sp>
      <p:sp>
        <p:nvSpPr>
          <p:cNvPr id="11280" name="Text Box 15"/>
          <p:cNvSpPr txBox="1">
            <a:spLocks noChangeArrowheads="1"/>
          </p:cNvSpPr>
          <p:nvPr/>
        </p:nvSpPr>
        <p:spPr bwMode="auto">
          <a:xfrm>
            <a:off x="3441700" y="2743200"/>
            <a:ext cx="166370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R</a:t>
            </a:r>
            <a:r>
              <a:rPr lang="en-US" sz="2400" b="1" baseline="-25000">
                <a:latin typeface="Times New Roman" pitchFamily="18" charset="0"/>
              </a:rPr>
              <a:t>2</a:t>
            </a:r>
            <a:r>
              <a:rPr lang="en-US" sz="2400" b="1"/>
              <a:t> = 10 k</a:t>
            </a:r>
            <a:r>
              <a:rPr lang="en-US" sz="2400" b="1">
                <a:latin typeface="Symbol" pitchFamily="18" charset="2"/>
              </a:rPr>
              <a:t>W</a:t>
            </a:r>
            <a:endParaRPr lang="en-US" sz="2400" b="1" baseline="-25000">
              <a:latin typeface="Symbol" pitchFamily="18" charset="2"/>
              <a:cs typeface="Times New Roman" pitchFamily="18" charset="0"/>
            </a:endParaRPr>
          </a:p>
        </p:txBody>
      </p:sp>
      <p:sp>
        <p:nvSpPr>
          <p:cNvPr id="11281" name="Text Box 16"/>
          <p:cNvSpPr txBox="1">
            <a:spLocks noChangeArrowheads="1"/>
          </p:cNvSpPr>
          <p:nvPr/>
        </p:nvSpPr>
        <p:spPr bwMode="auto">
          <a:xfrm>
            <a:off x="1168400" y="2592388"/>
            <a:ext cx="127000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V</a:t>
            </a:r>
            <a:r>
              <a:rPr lang="en-US" sz="2400" b="1" i="1" baseline="-25000">
                <a:latin typeface="Times New Roman" pitchFamily="18" charset="0"/>
              </a:rPr>
              <a:t>s</a:t>
            </a:r>
            <a:r>
              <a:rPr lang="en-US" sz="2400" b="1"/>
              <a:t> = 5 V</a:t>
            </a:r>
            <a:endParaRPr lang="en-US" sz="2400" b="1" baseline="-25000">
              <a:latin typeface="Times New Roman" pitchFamily="18" charset="0"/>
              <a:cs typeface="Times New Roman" pitchFamily="18" charset="0"/>
            </a:endParaRPr>
          </a:p>
        </p:txBody>
      </p:sp>
      <p:sp>
        <p:nvSpPr>
          <p:cNvPr id="11282" name="Text Box 17"/>
          <p:cNvSpPr txBox="1">
            <a:spLocks noChangeArrowheads="1"/>
          </p:cNvSpPr>
          <p:nvPr/>
        </p:nvSpPr>
        <p:spPr bwMode="auto">
          <a:xfrm>
            <a:off x="2565400" y="25146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2" name="Group 18"/>
          <p:cNvGrpSpPr>
            <a:grpSpLocks/>
          </p:cNvGrpSpPr>
          <p:nvPr/>
        </p:nvGrpSpPr>
        <p:grpSpPr bwMode="auto">
          <a:xfrm rot="-5400000">
            <a:off x="3733800" y="1143000"/>
            <a:ext cx="457200" cy="1676400"/>
            <a:chOff x="2736" y="2400"/>
            <a:chExt cx="288" cy="1056"/>
          </a:xfrm>
        </p:grpSpPr>
        <p:sp>
          <p:nvSpPr>
            <p:cNvPr id="11307" name="Line 19"/>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11308" name="Line 20"/>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11309" name="Line 21"/>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11310" name="Line 22"/>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11311" name="Line 23"/>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11312" name="Line 24"/>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11313" name="Line 25"/>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11314" name="Line 26"/>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11315" name="Line 27"/>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11284" name="Line 28"/>
          <p:cNvSpPr>
            <a:spLocks noChangeShapeType="1"/>
          </p:cNvSpPr>
          <p:nvPr/>
        </p:nvSpPr>
        <p:spPr bwMode="auto">
          <a:xfrm>
            <a:off x="4800600" y="1981200"/>
            <a:ext cx="381000" cy="0"/>
          </a:xfrm>
          <a:prstGeom prst="line">
            <a:avLst/>
          </a:prstGeom>
          <a:noFill/>
          <a:ln w="28575">
            <a:solidFill>
              <a:schemeClr val="tx1"/>
            </a:solidFill>
            <a:round/>
            <a:headEnd/>
            <a:tailEnd/>
          </a:ln>
        </p:spPr>
        <p:txBody>
          <a:bodyPr/>
          <a:lstStyle/>
          <a:p>
            <a:endParaRPr lang="en-US"/>
          </a:p>
        </p:txBody>
      </p:sp>
      <p:sp>
        <p:nvSpPr>
          <p:cNvPr id="11285" name="Text Box 29"/>
          <p:cNvSpPr txBox="1">
            <a:spLocks noChangeArrowheads="1"/>
          </p:cNvSpPr>
          <p:nvPr/>
        </p:nvSpPr>
        <p:spPr bwMode="auto">
          <a:xfrm>
            <a:off x="7337425" y="2586038"/>
            <a:ext cx="1349375"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C</a:t>
            </a:r>
            <a:r>
              <a:rPr lang="en-US" sz="2400" b="1"/>
              <a:t> = 1 </a:t>
            </a:r>
            <a:r>
              <a:rPr lang="en-US" sz="2400" b="1">
                <a:latin typeface="Symbol" pitchFamily="18" charset="2"/>
              </a:rPr>
              <a:t>m</a:t>
            </a:r>
            <a:r>
              <a:rPr lang="en-US" sz="2400" b="1"/>
              <a:t>F</a:t>
            </a:r>
            <a:endParaRPr lang="en-US" sz="2400" b="1" baseline="-25000">
              <a:latin typeface="Symbol" pitchFamily="18" charset="2"/>
              <a:cs typeface="Times New Roman" pitchFamily="18" charset="0"/>
            </a:endParaRPr>
          </a:p>
        </p:txBody>
      </p:sp>
      <p:sp>
        <p:nvSpPr>
          <p:cNvPr id="11286" name="Rectangle 30"/>
          <p:cNvSpPr>
            <a:spLocks noChangeArrowheads="1"/>
          </p:cNvSpPr>
          <p:nvPr/>
        </p:nvSpPr>
        <p:spPr bwMode="auto">
          <a:xfrm>
            <a:off x="533400" y="3733800"/>
            <a:ext cx="8229600" cy="2590800"/>
          </a:xfrm>
          <a:prstGeom prst="rect">
            <a:avLst/>
          </a:prstGeom>
          <a:noFill/>
          <a:ln w="9525">
            <a:noFill/>
            <a:miter lim="800000"/>
            <a:headEnd/>
            <a:tailEnd/>
          </a:ln>
        </p:spPr>
        <p:txBody>
          <a:bodyPr/>
          <a:lstStyle/>
          <a:p>
            <a:pPr marL="609600" indent="-609600">
              <a:spcBef>
                <a:spcPct val="20000"/>
              </a:spcBef>
            </a:pPr>
            <a:r>
              <a:rPr lang="en-US" sz="2400"/>
              <a:t>1. First consider the capacitor voltage </a:t>
            </a:r>
            <a:r>
              <a:rPr lang="en-US" sz="2400" b="1" i="1">
                <a:latin typeface="Times New Roman" pitchFamily="18" charset="0"/>
              </a:rPr>
              <a:t>v</a:t>
            </a:r>
            <a:endParaRPr lang="en-US" sz="2400"/>
          </a:p>
          <a:p>
            <a:pPr marL="609600" indent="-609600">
              <a:spcBef>
                <a:spcPct val="20000"/>
              </a:spcBef>
            </a:pPr>
            <a:r>
              <a:rPr lang="en-US" sz="2400"/>
              <a:t>2. Before switch is moved, </a:t>
            </a:r>
            <a:r>
              <a:rPr lang="en-US" sz="2400" b="1" i="1">
                <a:latin typeface="Times New Roman" pitchFamily="18" charset="0"/>
              </a:rPr>
              <a:t>v</a:t>
            </a:r>
            <a:r>
              <a:rPr lang="en-US" sz="2400" b="1">
                <a:latin typeface="Times New Roman" pitchFamily="18" charset="0"/>
              </a:rPr>
              <a:t> = </a:t>
            </a:r>
            <a:r>
              <a:rPr lang="en-US" sz="2400">
                <a:latin typeface="Times New Roman" pitchFamily="18" charset="0"/>
              </a:rPr>
              <a:t>0</a:t>
            </a:r>
          </a:p>
          <a:p>
            <a:pPr marL="990600" lvl="1" indent="-533400">
              <a:spcBef>
                <a:spcPct val="20000"/>
              </a:spcBef>
              <a:buFont typeface="Wingdings" pitchFamily="2" charset="2"/>
              <a:buNone/>
            </a:pPr>
            <a:r>
              <a:rPr lang="en-US" sz="2400">
                <a:sym typeface="Wingdings" pitchFamily="2" charset="2"/>
              </a:rPr>
              <a:t>--&gt; immediately after switch is moved,</a:t>
            </a:r>
            <a:r>
              <a:rPr lang="en-US" sz="2400" b="1">
                <a:latin typeface="Times New Roman" pitchFamily="18" charset="0"/>
                <a:sym typeface="Wingdings" pitchFamily="2" charset="2"/>
              </a:rPr>
              <a:t> </a:t>
            </a:r>
            <a:r>
              <a:rPr lang="en-US" sz="2400" b="1" i="1">
                <a:latin typeface="Times New Roman" pitchFamily="18" charset="0"/>
              </a:rPr>
              <a:t>v</a:t>
            </a:r>
            <a:r>
              <a:rPr lang="en-US" sz="2400" b="1">
                <a:latin typeface="Times New Roman" pitchFamily="18" charset="0"/>
              </a:rPr>
              <a:t> = </a:t>
            </a:r>
            <a:r>
              <a:rPr lang="en-US" sz="2400">
                <a:latin typeface="Times New Roman" pitchFamily="18" charset="0"/>
              </a:rPr>
              <a:t>0</a:t>
            </a:r>
          </a:p>
          <a:p>
            <a:pPr marL="609600" indent="-609600">
              <a:spcBef>
                <a:spcPct val="20000"/>
              </a:spcBef>
              <a:buFont typeface="Wingdings" pitchFamily="2" charset="2"/>
              <a:buNone/>
            </a:pPr>
            <a:r>
              <a:rPr lang="en-US" sz="2400"/>
              <a:t>3. A long time after the switch is moved, </a:t>
            </a:r>
            <a:r>
              <a:rPr lang="en-US" sz="2400" b="1" i="1">
                <a:latin typeface="Times New Roman" pitchFamily="18" charset="0"/>
              </a:rPr>
              <a:t>v</a:t>
            </a:r>
            <a:r>
              <a:rPr lang="en-US" sz="2400" b="1">
                <a:latin typeface="Times New Roman" pitchFamily="18" charset="0"/>
              </a:rPr>
              <a:t> = </a:t>
            </a:r>
            <a:r>
              <a:rPr lang="en-US" sz="2400" b="1" i="1">
                <a:latin typeface="Times New Roman" pitchFamily="18" charset="0"/>
              </a:rPr>
              <a:t>V</a:t>
            </a:r>
            <a:r>
              <a:rPr lang="en-US" sz="2400" b="1" i="1" baseline="-25000">
                <a:latin typeface="Times New Roman" pitchFamily="18" charset="0"/>
              </a:rPr>
              <a:t>s</a:t>
            </a:r>
            <a:r>
              <a:rPr lang="en-US" sz="2400" b="1">
                <a:latin typeface="Times New Roman" pitchFamily="18" charset="0"/>
              </a:rPr>
              <a:t> </a:t>
            </a:r>
            <a:r>
              <a:rPr lang="en-US" sz="2400" b="1" i="1">
                <a:latin typeface="Times New Roman" pitchFamily="18" charset="0"/>
              </a:rPr>
              <a:t>= </a:t>
            </a:r>
            <a:r>
              <a:rPr lang="en-US" sz="2400">
                <a:latin typeface="Times New Roman" pitchFamily="18" charset="0"/>
              </a:rPr>
              <a:t>5 V</a:t>
            </a:r>
          </a:p>
          <a:p>
            <a:pPr marL="609600" indent="-609600">
              <a:spcBef>
                <a:spcPct val="20000"/>
              </a:spcBef>
              <a:buFont typeface="Wingdings" pitchFamily="2" charset="2"/>
              <a:buNone/>
            </a:pPr>
            <a:r>
              <a:rPr lang="en-US" sz="2400"/>
              <a:t>4. Time constant</a:t>
            </a:r>
            <a:r>
              <a:rPr lang="en-US" sz="2400">
                <a:latin typeface="Times New Roman" pitchFamily="18" charset="0"/>
              </a:rPr>
              <a:t> </a:t>
            </a:r>
            <a:r>
              <a:rPr lang="en-US" sz="2400" b="1" i="1">
                <a:latin typeface="Times New Roman" pitchFamily="18" charset="0"/>
              </a:rPr>
              <a:t>R</a:t>
            </a:r>
            <a:r>
              <a:rPr lang="en-US" sz="2400" b="1" baseline="-25000">
                <a:latin typeface="Times New Roman" pitchFamily="18" charset="0"/>
              </a:rPr>
              <a:t>1</a:t>
            </a:r>
            <a:r>
              <a:rPr lang="en-US" sz="2400" b="1" i="1">
                <a:latin typeface="Times New Roman" pitchFamily="18" charset="0"/>
              </a:rPr>
              <a:t>C</a:t>
            </a:r>
            <a:r>
              <a:rPr lang="en-US" sz="2400">
                <a:latin typeface="Times New Roman" pitchFamily="18" charset="0"/>
              </a:rPr>
              <a:t> =</a:t>
            </a:r>
            <a:r>
              <a:rPr lang="en-US" sz="2400"/>
              <a:t> (10</a:t>
            </a:r>
            <a:r>
              <a:rPr lang="en-US" sz="2400" baseline="30000"/>
              <a:t>4</a:t>
            </a:r>
            <a:r>
              <a:rPr lang="en-US" sz="2400"/>
              <a:t> </a:t>
            </a:r>
            <a:r>
              <a:rPr lang="en-US" sz="2400">
                <a:latin typeface="Symbol" pitchFamily="18" charset="2"/>
              </a:rPr>
              <a:t>W</a:t>
            </a:r>
            <a:r>
              <a:rPr lang="en-US" sz="2400"/>
              <a:t>)(10</a:t>
            </a:r>
            <a:r>
              <a:rPr lang="en-US" sz="2400" baseline="30000"/>
              <a:t>-6</a:t>
            </a:r>
            <a:r>
              <a:rPr lang="en-US" sz="2400"/>
              <a:t> F) = 0.01 seconds</a:t>
            </a:r>
          </a:p>
          <a:p>
            <a:pPr marL="609600" indent="-609600">
              <a:spcBef>
                <a:spcPct val="20000"/>
              </a:spcBef>
            </a:pPr>
            <a:endParaRPr lang="en-US" sz="2400"/>
          </a:p>
        </p:txBody>
      </p:sp>
      <p:graphicFrame>
        <p:nvGraphicFramePr>
          <p:cNvPr id="11266" name="Object 31"/>
          <p:cNvGraphicFramePr>
            <a:graphicFrameLocks noChangeAspect="1"/>
          </p:cNvGraphicFramePr>
          <p:nvPr>
            <p:ph sz="half" idx="2"/>
          </p:nvPr>
        </p:nvGraphicFramePr>
        <p:xfrm>
          <a:off x="1708150" y="5989638"/>
          <a:ext cx="5988050" cy="517525"/>
        </p:xfrm>
        <a:graphic>
          <a:graphicData uri="http://schemas.openxmlformats.org/presentationml/2006/ole">
            <p:oleObj spid="_x0000_s10242" name="Equation" r:id="rId3" imgW="2641320" imgH="228600" progId="Equation.3">
              <p:embed/>
            </p:oleObj>
          </a:graphicData>
        </a:graphic>
      </p:graphicFrame>
      <p:sp>
        <p:nvSpPr>
          <p:cNvPr id="11287" name="Line 32"/>
          <p:cNvSpPr>
            <a:spLocks noChangeShapeType="1"/>
          </p:cNvSpPr>
          <p:nvPr/>
        </p:nvSpPr>
        <p:spPr bwMode="auto">
          <a:xfrm rot="16200000" flipV="1">
            <a:off x="5105400" y="3122613"/>
            <a:ext cx="76200" cy="228600"/>
          </a:xfrm>
          <a:prstGeom prst="line">
            <a:avLst/>
          </a:prstGeom>
          <a:noFill/>
          <a:ln w="28575">
            <a:solidFill>
              <a:schemeClr val="tx1"/>
            </a:solidFill>
            <a:round/>
            <a:headEnd/>
            <a:tailEnd/>
          </a:ln>
        </p:spPr>
        <p:txBody>
          <a:bodyPr/>
          <a:lstStyle/>
          <a:p>
            <a:endParaRPr lang="en-US"/>
          </a:p>
        </p:txBody>
      </p:sp>
      <p:sp>
        <p:nvSpPr>
          <p:cNvPr id="11288" name="Line 33"/>
          <p:cNvSpPr>
            <a:spLocks noChangeShapeType="1"/>
          </p:cNvSpPr>
          <p:nvPr/>
        </p:nvSpPr>
        <p:spPr bwMode="auto">
          <a:xfrm rot="-5400000">
            <a:off x="5219700" y="2932113"/>
            <a:ext cx="76200" cy="457200"/>
          </a:xfrm>
          <a:prstGeom prst="line">
            <a:avLst/>
          </a:prstGeom>
          <a:noFill/>
          <a:ln w="28575">
            <a:solidFill>
              <a:schemeClr val="tx1"/>
            </a:solidFill>
            <a:round/>
            <a:headEnd/>
            <a:tailEnd/>
          </a:ln>
        </p:spPr>
        <p:txBody>
          <a:bodyPr/>
          <a:lstStyle/>
          <a:p>
            <a:endParaRPr lang="en-US"/>
          </a:p>
        </p:txBody>
      </p:sp>
      <p:sp>
        <p:nvSpPr>
          <p:cNvPr id="11289" name="Line 34"/>
          <p:cNvSpPr>
            <a:spLocks noChangeShapeType="1"/>
          </p:cNvSpPr>
          <p:nvPr/>
        </p:nvSpPr>
        <p:spPr bwMode="auto">
          <a:xfrm rot="-5400000">
            <a:off x="5219700" y="2781300"/>
            <a:ext cx="76200" cy="457200"/>
          </a:xfrm>
          <a:prstGeom prst="line">
            <a:avLst/>
          </a:prstGeom>
          <a:noFill/>
          <a:ln w="28575">
            <a:solidFill>
              <a:schemeClr val="tx1"/>
            </a:solidFill>
            <a:round/>
            <a:headEnd/>
            <a:tailEnd/>
          </a:ln>
        </p:spPr>
        <p:txBody>
          <a:bodyPr/>
          <a:lstStyle/>
          <a:p>
            <a:endParaRPr lang="en-US"/>
          </a:p>
        </p:txBody>
      </p:sp>
      <p:sp>
        <p:nvSpPr>
          <p:cNvPr id="11290" name="Line 35"/>
          <p:cNvSpPr>
            <a:spLocks noChangeShapeType="1"/>
          </p:cNvSpPr>
          <p:nvPr/>
        </p:nvSpPr>
        <p:spPr bwMode="auto">
          <a:xfrm rot="16200000" flipV="1">
            <a:off x="5219700" y="2855913"/>
            <a:ext cx="76200" cy="457200"/>
          </a:xfrm>
          <a:prstGeom prst="line">
            <a:avLst/>
          </a:prstGeom>
          <a:noFill/>
          <a:ln w="28575">
            <a:solidFill>
              <a:schemeClr val="tx1"/>
            </a:solidFill>
            <a:round/>
            <a:headEnd/>
            <a:tailEnd/>
          </a:ln>
        </p:spPr>
        <p:txBody>
          <a:bodyPr/>
          <a:lstStyle/>
          <a:p>
            <a:endParaRPr lang="en-US"/>
          </a:p>
        </p:txBody>
      </p:sp>
      <p:sp>
        <p:nvSpPr>
          <p:cNvPr id="11291" name="Line 36"/>
          <p:cNvSpPr>
            <a:spLocks noChangeShapeType="1"/>
          </p:cNvSpPr>
          <p:nvPr/>
        </p:nvSpPr>
        <p:spPr bwMode="auto">
          <a:xfrm rot="-5400000">
            <a:off x="5219700" y="2627313"/>
            <a:ext cx="76200" cy="457200"/>
          </a:xfrm>
          <a:prstGeom prst="line">
            <a:avLst/>
          </a:prstGeom>
          <a:noFill/>
          <a:ln w="28575">
            <a:solidFill>
              <a:schemeClr val="tx1"/>
            </a:solidFill>
            <a:round/>
            <a:headEnd/>
            <a:tailEnd/>
          </a:ln>
        </p:spPr>
        <p:txBody>
          <a:bodyPr/>
          <a:lstStyle/>
          <a:p>
            <a:endParaRPr lang="en-US"/>
          </a:p>
        </p:txBody>
      </p:sp>
      <p:sp>
        <p:nvSpPr>
          <p:cNvPr id="11292" name="Line 37"/>
          <p:cNvSpPr>
            <a:spLocks noChangeShapeType="1"/>
          </p:cNvSpPr>
          <p:nvPr/>
        </p:nvSpPr>
        <p:spPr bwMode="auto">
          <a:xfrm rot="16200000" flipV="1">
            <a:off x="5219700" y="2703513"/>
            <a:ext cx="76200" cy="457200"/>
          </a:xfrm>
          <a:prstGeom prst="line">
            <a:avLst/>
          </a:prstGeom>
          <a:noFill/>
          <a:ln w="28575">
            <a:solidFill>
              <a:schemeClr val="tx1"/>
            </a:solidFill>
            <a:round/>
            <a:headEnd/>
            <a:tailEnd/>
          </a:ln>
        </p:spPr>
        <p:txBody>
          <a:bodyPr/>
          <a:lstStyle/>
          <a:p>
            <a:endParaRPr lang="en-US"/>
          </a:p>
        </p:txBody>
      </p:sp>
      <p:sp>
        <p:nvSpPr>
          <p:cNvPr id="11293" name="Line 38"/>
          <p:cNvSpPr>
            <a:spLocks noChangeShapeType="1"/>
          </p:cNvSpPr>
          <p:nvPr/>
        </p:nvSpPr>
        <p:spPr bwMode="auto">
          <a:xfrm rot="16200000" flipV="1">
            <a:off x="5334000" y="2665413"/>
            <a:ext cx="76200" cy="228600"/>
          </a:xfrm>
          <a:prstGeom prst="line">
            <a:avLst/>
          </a:prstGeom>
          <a:noFill/>
          <a:ln w="28575">
            <a:solidFill>
              <a:schemeClr val="tx1"/>
            </a:solidFill>
            <a:round/>
            <a:headEnd/>
            <a:tailEnd/>
          </a:ln>
        </p:spPr>
        <p:txBody>
          <a:bodyPr/>
          <a:lstStyle/>
          <a:p>
            <a:endParaRPr lang="en-US"/>
          </a:p>
        </p:txBody>
      </p:sp>
      <p:sp>
        <p:nvSpPr>
          <p:cNvPr id="11294" name="Line 39"/>
          <p:cNvSpPr>
            <a:spLocks noChangeShapeType="1"/>
          </p:cNvSpPr>
          <p:nvPr/>
        </p:nvSpPr>
        <p:spPr bwMode="auto">
          <a:xfrm rot="-5400000">
            <a:off x="5068093" y="2551907"/>
            <a:ext cx="379413" cy="0"/>
          </a:xfrm>
          <a:prstGeom prst="line">
            <a:avLst/>
          </a:prstGeom>
          <a:noFill/>
          <a:ln w="28575">
            <a:solidFill>
              <a:schemeClr val="tx1"/>
            </a:solidFill>
            <a:round/>
            <a:headEnd/>
            <a:tailEnd/>
          </a:ln>
        </p:spPr>
        <p:txBody>
          <a:bodyPr/>
          <a:lstStyle/>
          <a:p>
            <a:endParaRPr lang="en-US"/>
          </a:p>
        </p:txBody>
      </p:sp>
      <p:sp>
        <p:nvSpPr>
          <p:cNvPr id="11295" name="Line 40"/>
          <p:cNvSpPr>
            <a:spLocks noChangeShapeType="1"/>
          </p:cNvSpPr>
          <p:nvPr/>
        </p:nvSpPr>
        <p:spPr bwMode="auto">
          <a:xfrm rot="-5400000">
            <a:off x="5066506" y="3466307"/>
            <a:ext cx="382587" cy="0"/>
          </a:xfrm>
          <a:prstGeom prst="line">
            <a:avLst/>
          </a:prstGeom>
          <a:noFill/>
          <a:ln w="28575">
            <a:solidFill>
              <a:schemeClr val="tx1"/>
            </a:solidFill>
            <a:round/>
            <a:headEnd/>
            <a:tailEnd/>
          </a:ln>
        </p:spPr>
        <p:txBody>
          <a:bodyPr/>
          <a:lstStyle/>
          <a:p>
            <a:endParaRPr lang="en-US"/>
          </a:p>
        </p:txBody>
      </p:sp>
      <p:grpSp>
        <p:nvGrpSpPr>
          <p:cNvPr id="3" name="Group 41"/>
          <p:cNvGrpSpPr>
            <a:grpSpLocks/>
          </p:cNvGrpSpPr>
          <p:nvPr/>
        </p:nvGrpSpPr>
        <p:grpSpPr bwMode="auto">
          <a:xfrm>
            <a:off x="6705600" y="2743200"/>
            <a:ext cx="609600" cy="228600"/>
            <a:chOff x="1344" y="864"/>
            <a:chExt cx="384" cy="144"/>
          </a:xfrm>
        </p:grpSpPr>
        <p:sp>
          <p:nvSpPr>
            <p:cNvPr id="11304" name="Line 42"/>
            <p:cNvSpPr>
              <a:spLocks noChangeShapeType="1"/>
            </p:cNvSpPr>
            <p:nvPr/>
          </p:nvSpPr>
          <p:spPr bwMode="auto">
            <a:xfrm>
              <a:off x="1344" y="864"/>
              <a:ext cx="384" cy="0"/>
            </a:xfrm>
            <a:prstGeom prst="line">
              <a:avLst/>
            </a:prstGeom>
            <a:noFill/>
            <a:ln w="28575">
              <a:solidFill>
                <a:schemeClr val="tx1"/>
              </a:solidFill>
              <a:round/>
              <a:headEnd/>
              <a:tailEnd/>
            </a:ln>
          </p:spPr>
          <p:txBody>
            <a:bodyPr/>
            <a:lstStyle/>
            <a:p>
              <a:endParaRPr lang="en-US"/>
            </a:p>
          </p:txBody>
        </p:sp>
        <p:sp>
          <p:nvSpPr>
            <p:cNvPr id="11305" name="Arc 43"/>
            <p:cNvSpPr>
              <a:spLocks/>
            </p:cNvSpPr>
            <p:nvPr/>
          </p:nvSpPr>
          <p:spPr bwMode="auto">
            <a:xfrm>
              <a:off x="1536" y="960"/>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11306" name="Arc 44"/>
            <p:cNvSpPr>
              <a:spLocks/>
            </p:cNvSpPr>
            <p:nvPr/>
          </p:nvSpPr>
          <p:spPr bwMode="auto">
            <a:xfrm flipH="1">
              <a:off x="1344" y="960"/>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11297" name="Line 45"/>
          <p:cNvSpPr>
            <a:spLocks noChangeShapeType="1"/>
          </p:cNvSpPr>
          <p:nvPr/>
        </p:nvSpPr>
        <p:spPr bwMode="auto">
          <a:xfrm flipV="1">
            <a:off x="7010400" y="1981200"/>
            <a:ext cx="0" cy="762000"/>
          </a:xfrm>
          <a:prstGeom prst="line">
            <a:avLst/>
          </a:prstGeom>
          <a:noFill/>
          <a:ln w="28575">
            <a:solidFill>
              <a:schemeClr val="tx1"/>
            </a:solidFill>
            <a:round/>
            <a:headEnd/>
            <a:tailEnd/>
          </a:ln>
        </p:spPr>
        <p:txBody>
          <a:bodyPr/>
          <a:lstStyle/>
          <a:p>
            <a:endParaRPr lang="en-US"/>
          </a:p>
        </p:txBody>
      </p:sp>
      <p:sp>
        <p:nvSpPr>
          <p:cNvPr id="11298" name="Line 46"/>
          <p:cNvSpPr>
            <a:spLocks noChangeShapeType="1"/>
          </p:cNvSpPr>
          <p:nvPr/>
        </p:nvSpPr>
        <p:spPr bwMode="auto">
          <a:xfrm flipV="1">
            <a:off x="7010400" y="2895600"/>
            <a:ext cx="0" cy="762000"/>
          </a:xfrm>
          <a:prstGeom prst="line">
            <a:avLst/>
          </a:prstGeom>
          <a:noFill/>
          <a:ln w="28575">
            <a:solidFill>
              <a:schemeClr val="tx1"/>
            </a:solidFill>
            <a:round/>
            <a:headEnd/>
            <a:tailEnd/>
          </a:ln>
        </p:spPr>
        <p:txBody>
          <a:bodyPr/>
          <a:lstStyle/>
          <a:p>
            <a:endParaRPr lang="en-US"/>
          </a:p>
        </p:txBody>
      </p:sp>
      <p:sp>
        <p:nvSpPr>
          <p:cNvPr id="11299" name="Oval 47"/>
          <p:cNvSpPr>
            <a:spLocks noChangeArrowheads="1"/>
          </p:cNvSpPr>
          <p:nvPr/>
        </p:nvSpPr>
        <p:spPr bwMode="auto">
          <a:xfrm>
            <a:off x="5221288" y="235426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300" name="Oval 48"/>
          <p:cNvSpPr>
            <a:spLocks noChangeArrowheads="1"/>
          </p:cNvSpPr>
          <p:nvPr/>
        </p:nvSpPr>
        <p:spPr bwMode="auto">
          <a:xfrm>
            <a:off x="5173663" y="194151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301" name="Text Box 49"/>
          <p:cNvSpPr txBox="1">
            <a:spLocks noChangeArrowheads="1"/>
          </p:cNvSpPr>
          <p:nvPr/>
        </p:nvSpPr>
        <p:spPr bwMode="auto">
          <a:xfrm>
            <a:off x="3124200" y="1295400"/>
            <a:ext cx="166370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R</a:t>
            </a:r>
            <a:r>
              <a:rPr lang="en-US" sz="2400" b="1" baseline="-25000">
                <a:latin typeface="Times New Roman" pitchFamily="18" charset="0"/>
              </a:rPr>
              <a:t>1</a:t>
            </a:r>
            <a:r>
              <a:rPr lang="en-US" sz="2400" b="1"/>
              <a:t> = 10 k</a:t>
            </a:r>
            <a:r>
              <a:rPr lang="en-US" sz="2400" b="1">
                <a:latin typeface="Symbol" pitchFamily="18" charset="2"/>
              </a:rPr>
              <a:t>W</a:t>
            </a:r>
            <a:endParaRPr lang="en-US" sz="2400" b="1" baseline="-25000">
              <a:latin typeface="Symbol" pitchFamily="18" charset="2"/>
              <a:cs typeface="Times New Roman" pitchFamily="18" charset="0"/>
            </a:endParaRPr>
          </a:p>
        </p:txBody>
      </p:sp>
      <p:sp>
        <p:nvSpPr>
          <p:cNvPr id="11302" name="Line 50"/>
          <p:cNvSpPr>
            <a:spLocks noChangeShapeType="1"/>
          </p:cNvSpPr>
          <p:nvPr/>
        </p:nvSpPr>
        <p:spPr bwMode="auto">
          <a:xfrm>
            <a:off x="2743200" y="1981200"/>
            <a:ext cx="381000" cy="0"/>
          </a:xfrm>
          <a:prstGeom prst="line">
            <a:avLst/>
          </a:prstGeom>
          <a:noFill/>
          <a:ln w="28575">
            <a:solidFill>
              <a:schemeClr val="tx1"/>
            </a:solidFill>
            <a:round/>
            <a:headEnd/>
            <a:tailEnd/>
          </a:ln>
        </p:spPr>
        <p:txBody>
          <a:bodyPr/>
          <a:lstStyle/>
          <a:p>
            <a:endParaRPr lang="en-US"/>
          </a:p>
        </p:txBody>
      </p:sp>
      <p:sp>
        <p:nvSpPr>
          <p:cNvPr id="11303" name="Oval 51"/>
          <p:cNvSpPr>
            <a:spLocks noChangeArrowheads="1"/>
          </p:cNvSpPr>
          <p:nvPr/>
        </p:nvSpPr>
        <p:spPr bwMode="auto">
          <a:xfrm>
            <a:off x="5181600" y="35814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Line 2"/>
          <p:cNvSpPr>
            <a:spLocks noChangeShapeType="1"/>
          </p:cNvSpPr>
          <p:nvPr/>
        </p:nvSpPr>
        <p:spPr bwMode="auto">
          <a:xfrm>
            <a:off x="2743200" y="3200400"/>
            <a:ext cx="4267200" cy="0"/>
          </a:xfrm>
          <a:prstGeom prst="line">
            <a:avLst/>
          </a:prstGeom>
          <a:noFill/>
          <a:ln w="28575">
            <a:solidFill>
              <a:schemeClr val="tx1"/>
            </a:solidFill>
            <a:round/>
            <a:headEnd/>
            <a:tailEnd/>
          </a:ln>
        </p:spPr>
        <p:txBody>
          <a:bodyPr/>
          <a:lstStyle/>
          <a:p>
            <a:endParaRPr lang="en-US"/>
          </a:p>
        </p:txBody>
      </p:sp>
      <p:sp>
        <p:nvSpPr>
          <p:cNvPr id="12292" name="Line 3"/>
          <p:cNvSpPr>
            <a:spLocks noChangeShapeType="1"/>
          </p:cNvSpPr>
          <p:nvPr/>
        </p:nvSpPr>
        <p:spPr bwMode="auto">
          <a:xfrm>
            <a:off x="5654675" y="1524000"/>
            <a:ext cx="1355725" cy="0"/>
          </a:xfrm>
          <a:prstGeom prst="line">
            <a:avLst/>
          </a:prstGeom>
          <a:noFill/>
          <a:ln w="28575">
            <a:solidFill>
              <a:schemeClr val="tx1"/>
            </a:solidFill>
            <a:round/>
            <a:headEnd/>
            <a:tailEnd/>
          </a:ln>
        </p:spPr>
        <p:txBody>
          <a:bodyPr/>
          <a:lstStyle/>
          <a:p>
            <a:endParaRPr lang="en-US"/>
          </a:p>
        </p:txBody>
      </p:sp>
      <p:sp>
        <p:nvSpPr>
          <p:cNvPr id="12293" name="Line 4"/>
          <p:cNvSpPr>
            <a:spLocks noChangeShapeType="1"/>
          </p:cNvSpPr>
          <p:nvPr/>
        </p:nvSpPr>
        <p:spPr bwMode="auto">
          <a:xfrm flipV="1">
            <a:off x="5257800" y="1524000"/>
            <a:ext cx="390525" cy="381000"/>
          </a:xfrm>
          <a:prstGeom prst="line">
            <a:avLst/>
          </a:prstGeom>
          <a:noFill/>
          <a:ln w="28575">
            <a:solidFill>
              <a:schemeClr val="tx1"/>
            </a:solidFill>
            <a:round/>
            <a:headEnd type="triangle" w="med" len="lg"/>
            <a:tailEnd/>
          </a:ln>
        </p:spPr>
        <p:txBody>
          <a:bodyPr/>
          <a:lstStyle/>
          <a:p>
            <a:endParaRPr lang="en-US"/>
          </a:p>
        </p:txBody>
      </p:sp>
      <p:sp>
        <p:nvSpPr>
          <p:cNvPr id="12294" name="Arc 5"/>
          <p:cNvSpPr>
            <a:spLocks/>
          </p:cNvSpPr>
          <p:nvPr/>
        </p:nvSpPr>
        <p:spPr bwMode="auto">
          <a:xfrm rot="-788192" flipH="1" flipV="1">
            <a:off x="5410200" y="1371600"/>
            <a:ext cx="304800" cy="457200"/>
          </a:xfrm>
          <a:custGeom>
            <a:avLst/>
            <a:gdLst>
              <a:gd name="T0" fmla="*/ 131403 w 21600"/>
              <a:gd name="T1" fmla="*/ 0 h 19490"/>
              <a:gd name="T2" fmla="*/ 304800 w 21600"/>
              <a:gd name="T3" fmla="*/ 457200 h 19490"/>
              <a:gd name="T4" fmla="*/ 0 w 21600"/>
              <a:gd name="T5" fmla="*/ 457200 h 19490"/>
              <a:gd name="T6" fmla="*/ 0 60000 65536"/>
              <a:gd name="T7" fmla="*/ 0 60000 65536"/>
              <a:gd name="T8" fmla="*/ 0 60000 65536"/>
              <a:gd name="T9" fmla="*/ 0 w 21600"/>
              <a:gd name="T10" fmla="*/ 0 h 19490"/>
              <a:gd name="T11" fmla="*/ 21600 w 21600"/>
              <a:gd name="T12" fmla="*/ 19490 h 19490"/>
            </a:gdLst>
            <a:ahLst/>
            <a:cxnLst>
              <a:cxn ang="T6">
                <a:pos x="T0" y="T1"/>
              </a:cxn>
              <a:cxn ang="T7">
                <a:pos x="T2" y="T3"/>
              </a:cxn>
              <a:cxn ang="T8">
                <a:pos x="T4" y="T5"/>
              </a:cxn>
            </a:cxnLst>
            <a:rect l="T9" t="T10" r="T11" b="T12"/>
            <a:pathLst>
              <a:path w="21600" h="19490" fill="none" extrusionOk="0">
                <a:moveTo>
                  <a:pt x="9311" y="0"/>
                </a:moveTo>
                <a:cubicBezTo>
                  <a:pt x="16820" y="3587"/>
                  <a:pt x="21600" y="11168"/>
                  <a:pt x="21600" y="19490"/>
                </a:cubicBezTo>
              </a:path>
              <a:path w="21600" h="19490" stroke="0" extrusionOk="0">
                <a:moveTo>
                  <a:pt x="9311" y="0"/>
                </a:moveTo>
                <a:cubicBezTo>
                  <a:pt x="16820" y="3587"/>
                  <a:pt x="21600" y="11168"/>
                  <a:pt x="21600" y="19490"/>
                </a:cubicBezTo>
                <a:lnTo>
                  <a:pt x="0" y="19490"/>
                </a:lnTo>
                <a:close/>
              </a:path>
            </a:pathLst>
          </a:custGeom>
          <a:noFill/>
          <a:ln w="9525">
            <a:solidFill>
              <a:schemeClr val="tx1"/>
            </a:solidFill>
            <a:round/>
            <a:headEnd/>
            <a:tailEnd type="triangle" w="med" len="lg"/>
          </a:ln>
        </p:spPr>
        <p:txBody>
          <a:bodyPr wrap="none" anchor="ctr"/>
          <a:lstStyle/>
          <a:p>
            <a:endParaRPr lang="en-US"/>
          </a:p>
        </p:txBody>
      </p:sp>
      <p:sp>
        <p:nvSpPr>
          <p:cNvPr id="12295" name="Text Box 6"/>
          <p:cNvSpPr txBox="1">
            <a:spLocks noChangeArrowheads="1"/>
          </p:cNvSpPr>
          <p:nvPr/>
        </p:nvSpPr>
        <p:spPr bwMode="auto">
          <a:xfrm>
            <a:off x="5235575" y="990600"/>
            <a:ext cx="784225" cy="457200"/>
          </a:xfrm>
          <a:prstGeom prst="rect">
            <a:avLst/>
          </a:prstGeom>
          <a:noFill/>
          <a:ln w="9525">
            <a:noFill/>
            <a:miter lim="800000"/>
            <a:headEnd/>
            <a:tailEnd/>
          </a:ln>
        </p:spPr>
        <p:txBody>
          <a:bodyPr wrap="none">
            <a:spAutoFit/>
          </a:bodyPr>
          <a:lstStyle/>
          <a:p>
            <a:pPr eaLnBrk="0" hangingPunct="0"/>
            <a:r>
              <a:rPr lang="en-US" sz="2400" b="1" i="1">
                <a:latin typeface="Times New Roman" pitchFamily="18" charset="0"/>
              </a:rPr>
              <a:t>t</a:t>
            </a:r>
            <a:r>
              <a:rPr lang="en-US" sz="2400" i="1"/>
              <a:t> </a:t>
            </a:r>
            <a:r>
              <a:rPr lang="en-US" sz="2400"/>
              <a:t>= 0</a:t>
            </a:r>
          </a:p>
        </p:txBody>
      </p:sp>
      <p:sp>
        <p:nvSpPr>
          <p:cNvPr id="12296" name="Text Box 7"/>
          <p:cNvSpPr txBox="1">
            <a:spLocks noChangeArrowheads="1"/>
          </p:cNvSpPr>
          <p:nvPr/>
        </p:nvSpPr>
        <p:spPr bwMode="auto">
          <a:xfrm>
            <a:off x="5715000" y="14478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12297" name="Line 8"/>
          <p:cNvSpPr>
            <a:spLocks noChangeShapeType="1"/>
          </p:cNvSpPr>
          <p:nvPr/>
        </p:nvSpPr>
        <p:spPr bwMode="auto">
          <a:xfrm flipH="1">
            <a:off x="5943600" y="1676400"/>
            <a:ext cx="304800" cy="0"/>
          </a:xfrm>
          <a:prstGeom prst="line">
            <a:avLst/>
          </a:prstGeom>
          <a:noFill/>
          <a:ln w="9525">
            <a:solidFill>
              <a:srgbClr val="FF0000"/>
            </a:solidFill>
            <a:round/>
            <a:headEnd type="triangle" w="lg" len="med"/>
            <a:tailEnd/>
          </a:ln>
        </p:spPr>
        <p:txBody>
          <a:bodyPr/>
          <a:lstStyle/>
          <a:p>
            <a:endParaRPr lang="en-US"/>
          </a:p>
        </p:txBody>
      </p:sp>
      <p:sp>
        <p:nvSpPr>
          <p:cNvPr id="12298" name="Text Box 9"/>
          <p:cNvSpPr txBox="1">
            <a:spLocks noChangeArrowheads="1"/>
          </p:cNvSpPr>
          <p:nvPr/>
        </p:nvSpPr>
        <p:spPr bwMode="auto">
          <a:xfrm>
            <a:off x="6400800" y="16002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p>
          <a:p>
            <a:pPr eaLnBrk="0" hangingPunct="0">
              <a:spcBef>
                <a:spcPct val="50000"/>
              </a:spcBef>
            </a:pPr>
            <a:r>
              <a:rPr lang="en-US" sz="2400">
                <a:solidFill>
                  <a:srgbClr val="FF0000"/>
                </a:solidFill>
                <a:latin typeface="Times New Roman" pitchFamily="18" charset="0"/>
                <a:cs typeface="Times New Roman" pitchFamily="18" charset="0"/>
              </a:rPr>
              <a:t>–</a:t>
            </a:r>
          </a:p>
        </p:txBody>
      </p:sp>
      <p:sp>
        <p:nvSpPr>
          <p:cNvPr id="12299" name="Oval 10"/>
          <p:cNvSpPr>
            <a:spLocks noChangeArrowheads="1"/>
          </p:cNvSpPr>
          <p:nvPr/>
        </p:nvSpPr>
        <p:spPr bwMode="auto">
          <a:xfrm>
            <a:off x="2438400" y="2057400"/>
            <a:ext cx="609600" cy="609600"/>
          </a:xfrm>
          <a:prstGeom prst="ellipse">
            <a:avLst/>
          </a:prstGeom>
          <a:noFill/>
          <a:ln w="28575">
            <a:solidFill>
              <a:schemeClr val="tx1"/>
            </a:solidFill>
            <a:round/>
            <a:headEnd/>
            <a:tailEnd/>
          </a:ln>
        </p:spPr>
        <p:txBody>
          <a:bodyPr wrap="none" anchor="ctr"/>
          <a:lstStyle/>
          <a:p>
            <a:endParaRPr lang="en-US"/>
          </a:p>
        </p:txBody>
      </p:sp>
      <p:sp>
        <p:nvSpPr>
          <p:cNvPr id="12300" name="Line 11"/>
          <p:cNvSpPr>
            <a:spLocks noChangeShapeType="1"/>
          </p:cNvSpPr>
          <p:nvPr/>
        </p:nvSpPr>
        <p:spPr bwMode="auto">
          <a:xfrm flipV="1">
            <a:off x="2743200" y="2667000"/>
            <a:ext cx="0" cy="533400"/>
          </a:xfrm>
          <a:prstGeom prst="line">
            <a:avLst/>
          </a:prstGeom>
          <a:noFill/>
          <a:ln w="28575">
            <a:solidFill>
              <a:schemeClr val="tx1"/>
            </a:solidFill>
            <a:round/>
            <a:headEnd/>
            <a:tailEnd/>
          </a:ln>
        </p:spPr>
        <p:txBody>
          <a:bodyPr/>
          <a:lstStyle/>
          <a:p>
            <a:endParaRPr lang="en-US"/>
          </a:p>
        </p:txBody>
      </p:sp>
      <p:sp>
        <p:nvSpPr>
          <p:cNvPr id="12301" name="Line 12"/>
          <p:cNvSpPr>
            <a:spLocks noChangeShapeType="1"/>
          </p:cNvSpPr>
          <p:nvPr/>
        </p:nvSpPr>
        <p:spPr bwMode="auto">
          <a:xfrm flipV="1">
            <a:off x="2743200" y="1524000"/>
            <a:ext cx="0" cy="533400"/>
          </a:xfrm>
          <a:prstGeom prst="line">
            <a:avLst/>
          </a:prstGeom>
          <a:noFill/>
          <a:ln w="28575">
            <a:solidFill>
              <a:schemeClr val="tx1"/>
            </a:solidFill>
            <a:round/>
            <a:headEnd/>
            <a:tailEnd/>
          </a:ln>
        </p:spPr>
        <p:txBody>
          <a:bodyPr/>
          <a:lstStyle/>
          <a:p>
            <a:endParaRPr lang="en-US"/>
          </a:p>
        </p:txBody>
      </p:sp>
      <p:sp>
        <p:nvSpPr>
          <p:cNvPr id="12302" name="Text Box 13"/>
          <p:cNvSpPr txBox="1">
            <a:spLocks noChangeArrowheads="1"/>
          </p:cNvSpPr>
          <p:nvPr/>
        </p:nvSpPr>
        <p:spPr bwMode="auto">
          <a:xfrm>
            <a:off x="3441700" y="2286000"/>
            <a:ext cx="166370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R</a:t>
            </a:r>
            <a:r>
              <a:rPr lang="en-US" sz="2400" b="1" baseline="-25000">
                <a:latin typeface="Times New Roman" pitchFamily="18" charset="0"/>
              </a:rPr>
              <a:t>2</a:t>
            </a:r>
            <a:r>
              <a:rPr lang="en-US" sz="2400" b="1"/>
              <a:t> = 10 k</a:t>
            </a:r>
            <a:r>
              <a:rPr lang="en-US" sz="2400" b="1">
                <a:latin typeface="Symbol" pitchFamily="18" charset="2"/>
              </a:rPr>
              <a:t>W</a:t>
            </a:r>
            <a:endParaRPr lang="en-US" sz="2400" b="1" baseline="-25000">
              <a:latin typeface="Symbol" pitchFamily="18" charset="2"/>
              <a:cs typeface="Times New Roman" pitchFamily="18" charset="0"/>
            </a:endParaRPr>
          </a:p>
        </p:txBody>
      </p:sp>
      <p:sp>
        <p:nvSpPr>
          <p:cNvPr id="12303" name="Text Box 14"/>
          <p:cNvSpPr txBox="1">
            <a:spLocks noChangeArrowheads="1"/>
          </p:cNvSpPr>
          <p:nvPr/>
        </p:nvSpPr>
        <p:spPr bwMode="auto">
          <a:xfrm>
            <a:off x="1168400" y="2135188"/>
            <a:ext cx="127000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V</a:t>
            </a:r>
            <a:r>
              <a:rPr lang="en-US" sz="2400" b="1" i="1" baseline="-25000">
                <a:latin typeface="Times New Roman" pitchFamily="18" charset="0"/>
              </a:rPr>
              <a:t>s</a:t>
            </a:r>
            <a:r>
              <a:rPr lang="en-US" sz="2400" b="1"/>
              <a:t> = 5 V</a:t>
            </a:r>
            <a:endParaRPr lang="en-US" sz="2400" b="1" baseline="-25000">
              <a:latin typeface="Times New Roman" pitchFamily="18" charset="0"/>
              <a:cs typeface="Times New Roman" pitchFamily="18" charset="0"/>
            </a:endParaRPr>
          </a:p>
        </p:txBody>
      </p:sp>
      <p:sp>
        <p:nvSpPr>
          <p:cNvPr id="12304" name="Text Box 15"/>
          <p:cNvSpPr txBox="1">
            <a:spLocks noChangeArrowheads="1"/>
          </p:cNvSpPr>
          <p:nvPr/>
        </p:nvSpPr>
        <p:spPr bwMode="auto">
          <a:xfrm>
            <a:off x="2565400" y="20574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2" name="Group 16"/>
          <p:cNvGrpSpPr>
            <a:grpSpLocks/>
          </p:cNvGrpSpPr>
          <p:nvPr/>
        </p:nvGrpSpPr>
        <p:grpSpPr bwMode="auto">
          <a:xfrm rot="-5400000">
            <a:off x="3733800" y="685800"/>
            <a:ext cx="457200" cy="1676400"/>
            <a:chOff x="2736" y="2400"/>
            <a:chExt cx="288" cy="1056"/>
          </a:xfrm>
        </p:grpSpPr>
        <p:sp>
          <p:nvSpPr>
            <p:cNvPr id="12330" name="Line 17"/>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12331" name="Line 18"/>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12332" name="Line 19"/>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12333" name="Line 20"/>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12334" name="Line 21"/>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12335" name="Line 22"/>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12336" name="Line 23"/>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12337" name="Line 24"/>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12338" name="Line 25"/>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12306" name="Line 26"/>
          <p:cNvSpPr>
            <a:spLocks noChangeShapeType="1"/>
          </p:cNvSpPr>
          <p:nvPr/>
        </p:nvSpPr>
        <p:spPr bwMode="auto">
          <a:xfrm>
            <a:off x="4800600" y="1524000"/>
            <a:ext cx="381000" cy="0"/>
          </a:xfrm>
          <a:prstGeom prst="line">
            <a:avLst/>
          </a:prstGeom>
          <a:noFill/>
          <a:ln w="28575">
            <a:solidFill>
              <a:schemeClr val="tx1"/>
            </a:solidFill>
            <a:round/>
            <a:headEnd/>
            <a:tailEnd/>
          </a:ln>
        </p:spPr>
        <p:txBody>
          <a:bodyPr/>
          <a:lstStyle/>
          <a:p>
            <a:endParaRPr lang="en-US"/>
          </a:p>
        </p:txBody>
      </p:sp>
      <p:sp>
        <p:nvSpPr>
          <p:cNvPr id="12307" name="Text Box 27"/>
          <p:cNvSpPr txBox="1">
            <a:spLocks noChangeArrowheads="1"/>
          </p:cNvSpPr>
          <p:nvPr/>
        </p:nvSpPr>
        <p:spPr bwMode="auto">
          <a:xfrm>
            <a:off x="7337425" y="2128838"/>
            <a:ext cx="1349375"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C</a:t>
            </a:r>
            <a:r>
              <a:rPr lang="en-US" sz="2400" b="1"/>
              <a:t> = 1 </a:t>
            </a:r>
            <a:r>
              <a:rPr lang="en-US" sz="2400" b="1">
                <a:latin typeface="Symbol" pitchFamily="18" charset="2"/>
              </a:rPr>
              <a:t>m</a:t>
            </a:r>
            <a:r>
              <a:rPr lang="en-US" sz="2400" b="1"/>
              <a:t>F</a:t>
            </a:r>
            <a:endParaRPr lang="en-US" sz="2400" b="1" baseline="-25000">
              <a:latin typeface="Symbol" pitchFamily="18" charset="2"/>
              <a:cs typeface="Times New Roman" pitchFamily="18" charset="0"/>
            </a:endParaRPr>
          </a:p>
        </p:txBody>
      </p:sp>
      <p:graphicFrame>
        <p:nvGraphicFramePr>
          <p:cNvPr id="12290" name="Object 28"/>
          <p:cNvGraphicFramePr>
            <a:graphicFrameLocks noChangeAspect="1"/>
          </p:cNvGraphicFramePr>
          <p:nvPr>
            <p:ph sz="half" idx="2"/>
          </p:nvPr>
        </p:nvGraphicFramePr>
        <p:xfrm>
          <a:off x="3505200" y="3849688"/>
          <a:ext cx="4648200" cy="949325"/>
        </p:xfrm>
        <a:graphic>
          <a:graphicData uri="http://schemas.openxmlformats.org/presentationml/2006/ole">
            <p:oleObj spid="_x0000_s11266" name="Equation" r:id="rId3" imgW="1942920" imgH="457200" progId="Equation.3">
              <p:embed/>
            </p:oleObj>
          </a:graphicData>
        </a:graphic>
      </p:graphicFrame>
      <p:sp>
        <p:nvSpPr>
          <p:cNvPr id="12308" name="Line 29"/>
          <p:cNvSpPr>
            <a:spLocks noChangeShapeType="1"/>
          </p:cNvSpPr>
          <p:nvPr/>
        </p:nvSpPr>
        <p:spPr bwMode="auto">
          <a:xfrm rot="16200000" flipV="1">
            <a:off x="5105400" y="2665413"/>
            <a:ext cx="76200" cy="228600"/>
          </a:xfrm>
          <a:prstGeom prst="line">
            <a:avLst/>
          </a:prstGeom>
          <a:noFill/>
          <a:ln w="28575">
            <a:solidFill>
              <a:schemeClr val="tx1"/>
            </a:solidFill>
            <a:round/>
            <a:headEnd/>
            <a:tailEnd/>
          </a:ln>
        </p:spPr>
        <p:txBody>
          <a:bodyPr/>
          <a:lstStyle/>
          <a:p>
            <a:endParaRPr lang="en-US"/>
          </a:p>
        </p:txBody>
      </p:sp>
      <p:sp>
        <p:nvSpPr>
          <p:cNvPr id="12309" name="Line 30"/>
          <p:cNvSpPr>
            <a:spLocks noChangeShapeType="1"/>
          </p:cNvSpPr>
          <p:nvPr/>
        </p:nvSpPr>
        <p:spPr bwMode="auto">
          <a:xfrm rot="-5400000">
            <a:off x="5219700" y="2474913"/>
            <a:ext cx="76200" cy="457200"/>
          </a:xfrm>
          <a:prstGeom prst="line">
            <a:avLst/>
          </a:prstGeom>
          <a:noFill/>
          <a:ln w="28575">
            <a:solidFill>
              <a:schemeClr val="tx1"/>
            </a:solidFill>
            <a:round/>
            <a:headEnd/>
            <a:tailEnd/>
          </a:ln>
        </p:spPr>
        <p:txBody>
          <a:bodyPr/>
          <a:lstStyle/>
          <a:p>
            <a:endParaRPr lang="en-US"/>
          </a:p>
        </p:txBody>
      </p:sp>
      <p:sp>
        <p:nvSpPr>
          <p:cNvPr id="12310" name="Line 31"/>
          <p:cNvSpPr>
            <a:spLocks noChangeShapeType="1"/>
          </p:cNvSpPr>
          <p:nvPr/>
        </p:nvSpPr>
        <p:spPr bwMode="auto">
          <a:xfrm rot="-5400000">
            <a:off x="5219700" y="2324100"/>
            <a:ext cx="76200" cy="457200"/>
          </a:xfrm>
          <a:prstGeom prst="line">
            <a:avLst/>
          </a:prstGeom>
          <a:noFill/>
          <a:ln w="28575">
            <a:solidFill>
              <a:schemeClr val="tx1"/>
            </a:solidFill>
            <a:round/>
            <a:headEnd/>
            <a:tailEnd/>
          </a:ln>
        </p:spPr>
        <p:txBody>
          <a:bodyPr/>
          <a:lstStyle/>
          <a:p>
            <a:endParaRPr lang="en-US"/>
          </a:p>
        </p:txBody>
      </p:sp>
      <p:sp>
        <p:nvSpPr>
          <p:cNvPr id="12311" name="Line 32"/>
          <p:cNvSpPr>
            <a:spLocks noChangeShapeType="1"/>
          </p:cNvSpPr>
          <p:nvPr/>
        </p:nvSpPr>
        <p:spPr bwMode="auto">
          <a:xfrm rot="16200000" flipV="1">
            <a:off x="5219700" y="2398713"/>
            <a:ext cx="76200" cy="457200"/>
          </a:xfrm>
          <a:prstGeom prst="line">
            <a:avLst/>
          </a:prstGeom>
          <a:noFill/>
          <a:ln w="28575">
            <a:solidFill>
              <a:schemeClr val="tx1"/>
            </a:solidFill>
            <a:round/>
            <a:headEnd/>
            <a:tailEnd/>
          </a:ln>
        </p:spPr>
        <p:txBody>
          <a:bodyPr/>
          <a:lstStyle/>
          <a:p>
            <a:endParaRPr lang="en-US"/>
          </a:p>
        </p:txBody>
      </p:sp>
      <p:sp>
        <p:nvSpPr>
          <p:cNvPr id="12312" name="Line 33"/>
          <p:cNvSpPr>
            <a:spLocks noChangeShapeType="1"/>
          </p:cNvSpPr>
          <p:nvPr/>
        </p:nvSpPr>
        <p:spPr bwMode="auto">
          <a:xfrm rot="-5400000">
            <a:off x="5219700" y="2170113"/>
            <a:ext cx="76200" cy="457200"/>
          </a:xfrm>
          <a:prstGeom prst="line">
            <a:avLst/>
          </a:prstGeom>
          <a:noFill/>
          <a:ln w="28575">
            <a:solidFill>
              <a:schemeClr val="tx1"/>
            </a:solidFill>
            <a:round/>
            <a:headEnd/>
            <a:tailEnd/>
          </a:ln>
        </p:spPr>
        <p:txBody>
          <a:bodyPr/>
          <a:lstStyle/>
          <a:p>
            <a:endParaRPr lang="en-US"/>
          </a:p>
        </p:txBody>
      </p:sp>
      <p:sp>
        <p:nvSpPr>
          <p:cNvPr id="12313" name="Line 34"/>
          <p:cNvSpPr>
            <a:spLocks noChangeShapeType="1"/>
          </p:cNvSpPr>
          <p:nvPr/>
        </p:nvSpPr>
        <p:spPr bwMode="auto">
          <a:xfrm rot="16200000" flipV="1">
            <a:off x="5219700" y="2246313"/>
            <a:ext cx="76200" cy="457200"/>
          </a:xfrm>
          <a:prstGeom prst="line">
            <a:avLst/>
          </a:prstGeom>
          <a:noFill/>
          <a:ln w="28575">
            <a:solidFill>
              <a:schemeClr val="tx1"/>
            </a:solidFill>
            <a:round/>
            <a:headEnd/>
            <a:tailEnd/>
          </a:ln>
        </p:spPr>
        <p:txBody>
          <a:bodyPr/>
          <a:lstStyle/>
          <a:p>
            <a:endParaRPr lang="en-US"/>
          </a:p>
        </p:txBody>
      </p:sp>
      <p:sp>
        <p:nvSpPr>
          <p:cNvPr id="12314" name="Line 35"/>
          <p:cNvSpPr>
            <a:spLocks noChangeShapeType="1"/>
          </p:cNvSpPr>
          <p:nvPr/>
        </p:nvSpPr>
        <p:spPr bwMode="auto">
          <a:xfrm rot="16200000" flipV="1">
            <a:off x="5334000" y="2208213"/>
            <a:ext cx="76200" cy="228600"/>
          </a:xfrm>
          <a:prstGeom prst="line">
            <a:avLst/>
          </a:prstGeom>
          <a:noFill/>
          <a:ln w="28575">
            <a:solidFill>
              <a:schemeClr val="tx1"/>
            </a:solidFill>
            <a:round/>
            <a:headEnd/>
            <a:tailEnd/>
          </a:ln>
        </p:spPr>
        <p:txBody>
          <a:bodyPr/>
          <a:lstStyle/>
          <a:p>
            <a:endParaRPr lang="en-US"/>
          </a:p>
        </p:txBody>
      </p:sp>
      <p:sp>
        <p:nvSpPr>
          <p:cNvPr id="12315" name="Line 36"/>
          <p:cNvSpPr>
            <a:spLocks noChangeShapeType="1"/>
          </p:cNvSpPr>
          <p:nvPr/>
        </p:nvSpPr>
        <p:spPr bwMode="auto">
          <a:xfrm rot="-5400000">
            <a:off x="5068093" y="2094707"/>
            <a:ext cx="379413" cy="0"/>
          </a:xfrm>
          <a:prstGeom prst="line">
            <a:avLst/>
          </a:prstGeom>
          <a:noFill/>
          <a:ln w="28575">
            <a:solidFill>
              <a:schemeClr val="tx1"/>
            </a:solidFill>
            <a:round/>
            <a:headEnd/>
            <a:tailEnd/>
          </a:ln>
        </p:spPr>
        <p:txBody>
          <a:bodyPr/>
          <a:lstStyle/>
          <a:p>
            <a:endParaRPr lang="en-US"/>
          </a:p>
        </p:txBody>
      </p:sp>
      <p:sp>
        <p:nvSpPr>
          <p:cNvPr id="12316" name="Line 37"/>
          <p:cNvSpPr>
            <a:spLocks noChangeShapeType="1"/>
          </p:cNvSpPr>
          <p:nvPr/>
        </p:nvSpPr>
        <p:spPr bwMode="auto">
          <a:xfrm rot="-5400000">
            <a:off x="5066506" y="3009107"/>
            <a:ext cx="382587" cy="0"/>
          </a:xfrm>
          <a:prstGeom prst="line">
            <a:avLst/>
          </a:prstGeom>
          <a:noFill/>
          <a:ln w="28575">
            <a:solidFill>
              <a:schemeClr val="tx1"/>
            </a:solidFill>
            <a:round/>
            <a:headEnd/>
            <a:tailEnd/>
          </a:ln>
        </p:spPr>
        <p:txBody>
          <a:bodyPr/>
          <a:lstStyle/>
          <a:p>
            <a:endParaRPr lang="en-US"/>
          </a:p>
        </p:txBody>
      </p:sp>
      <p:grpSp>
        <p:nvGrpSpPr>
          <p:cNvPr id="3" name="Group 38"/>
          <p:cNvGrpSpPr>
            <a:grpSpLocks/>
          </p:cNvGrpSpPr>
          <p:nvPr/>
        </p:nvGrpSpPr>
        <p:grpSpPr bwMode="auto">
          <a:xfrm>
            <a:off x="6705600" y="2286000"/>
            <a:ext cx="609600" cy="228600"/>
            <a:chOff x="1344" y="864"/>
            <a:chExt cx="384" cy="144"/>
          </a:xfrm>
        </p:grpSpPr>
        <p:sp>
          <p:nvSpPr>
            <p:cNvPr id="12327" name="Line 39"/>
            <p:cNvSpPr>
              <a:spLocks noChangeShapeType="1"/>
            </p:cNvSpPr>
            <p:nvPr/>
          </p:nvSpPr>
          <p:spPr bwMode="auto">
            <a:xfrm>
              <a:off x="1344" y="864"/>
              <a:ext cx="384" cy="0"/>
            </a:xfrm>
            <a:prstGeom prst="line">
              <a:avLst/>
            </a:prstGeom>
            <a:noFill/>
            <a:ln w="28575">
              <a:solidFill>
                <a:schemeClr val="tx1"/>
              </a:solidFill>
              <a:round/>
              <a:headEnd/>
              <a:tailEnd/>
            </a:ln>
          </p:spPr>
          <p:txBody>
            <a:bodyPr/>
            <a:lstStyle/>
            <a:p>
              <a:endParaRPr lang="en-US"/>
            </a:p>
          </p:txBody>
        </p:sp>
        <p:sp>
          <p:nvSpPr>
            <p:cNvPr id="12328" name="Arc 40"/>
            <p:cNvSpPr>
              <a:spLocks/>
            </p:cNvSpPr>
            <p:nvPr/>
          </p:nvSpPr>
          <p:spPr bwMode="auto">
            <a:xfrm>
              <a:off x="1536" y="960"/>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12329" name="Arc 41"/>
            <p:cNvSpPr>
              <a:spLocks/>
            </p:cNvSpPr>
            <p:nvPr/>
          </p:nvSpPr>
          <p:spPr bwMode="auto">
            <a:xfrm flipH="1">
              <a:off x="1344" y="960"/>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12318" name="Line 42"/>
          <p:cNvSpPr>
            <a:spLocks noChangeShapeType="1"/>
          </p:cNvSpPr>
          <p:nvPr/>
        </p:nvSpPr>
        <p:spPr bwMode="auto">
          <a:xfrm flipV="1">
            <a:off x="7010400" y="1524000"/>
            <a:ext cx="0" cy="762000"/>
          </a:xfrm>
          <a:prstGeom prst="line">
            <a:avLst/>
          </a:prstGeom>
          <a:noFill/>
          <a:ln w="28575">
            <a:solidFill>
              <a:schemeClr val="tx1"/>
            </a:solidFill>
            <a:round/>
            <a:headEnd/>
            <a:tailEnd/>
          </a:ln>
        </p:spPr>
        <p:txBody>
          <a:bodyPr/>
          <a:lstStyle/>
          <a:p>
            <a:endParaRPr lang="en-US"/>
          </a:p>
        </p:txBody>
      </p:sp>
      <p:sp>
        <p:nvSpPr>
          <p:cNvPr id="12319" name="Line 43"/>
          <p:cNvSpPr>
            <a:spLocks noChangeShapeType="1"/>
          </p:cNvSpPr>
          <p:nvPr/>
        </p:nvSpPr>
        <p:spPr bwMode="auto">
          <a:xfrm flipV="1">
            <a:off x="7010400" y="2438400"/>
            <a:ext cx="0" cy="762000"/>
          </a:xfrm>
          <a:prstGeom prst="line">
            <a:avLst/>
          </a:prstGeom>
          <a:noFill/>
          <a:ln w="28575">
            <a:solidFill>
              <a:schemeClr val="tx1"/>
            </a:solidFill>
            <a:round/>
            <a:headEnd/>
            <a:tailEnd/>
          </a:ln>
        </p:spPr>
        <p:txBody>
          <a:bodyPr/>
          <a:lstStyle/>
          <a:p>
            <a:endParaRPr lang="en-US"/>
          </a:p>
        </p:txBody>
      </p:sp>
      <p:sp>
        <p:nvSpPr>
          <p:cNvPr id="12320" name="Oval 44"/>
          <p:cNvSpPr>
            <a:spLocks noChangeArrowheads="1"/>
          </p:cNvSpPr>
          <p:nvPr/>
        </p:nvSpPr>
        <p:spPr bwMode="auto">
          <a:xfrm>
            <a:off x="5221288" y="189706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2321" name="Oval 45"/>
          <p:cNvSpPr>
            <a:spLocks noChangeArrowheads="1"/>
          </p:cNvSpPr>
          <p:nvPr/>
        </p:nvSpPr>
        <p:spPr bwMode="auto">
          <a:xfrm>
            <a:off x="5173663" y="148431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2322" name="Text Box 46"/>
          <p:cNvSpPr txBox="1">
            <a:spLocks noChangeArrowheads="1"/>
          </p:cNvSpPr>
          <p:nvPr/>
        </p:nvSpPr>
        <p:spPr bwMode="auto">
          <a:xfrm>
            <a:off x="3124200" y="838200"/>
            <a:ext cx="166370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R</a:t>
            </a:r>
            <a:r>
              <a:rPr lang="en-US" sz="2400" b="1" baseline="-25000">
                <a:latin typeface="Times New Roman" pitchFamily="18" charset="0"/>
              </a:rPr>
              <a:t>1</a:t>
            </a:r>
            <a:r>
              <a:rPr lang="en-US" sz="2400" b="1"/>
              <a:t> = 10 k</a:t>
            </a:r>
            <a:r>
              <a:rPr lang="en-US" sz="2400" b="1">
                <a:latin typeface="Symbol" pitchFamily="18" charset="2"/>
              </a:rPr>
              <a:t>W</a:t>
            </a:r>
            <a:endParaRPr lang="en-US" sz="2400" b="1" baseline="-25000">
              <a:latin typeface="Symbol" pitchFamily="18" charset="2"/>
              <a:cs typeface="Times New Roman" pitchFamily="18" charset="0"/>
            </a:endParaRPr>
          </a:p>
        </p:txBody>
      </p:sp>
      <p:sp>
        <p:nvSpPr>
          <p:cNvPr id="12323" name="Line 47"/>
          <p:cNvSpPr>
            <a:spLocks noChangeShapeType="1"/>
          </p:cNvSpPr>
          <p:nvPr/>
        </p:nvSpPr>
        <p:spPr bwMode="auto">
          <a:xfrm>
            <a:off x="2743200" y="1524000"/>
            <a:ext cx="381000" cy="0"/>
          </a:xfrm>
          <a:prstGeom prst="line">
            <a:avLst/>
          </a:prstGeom>
          <a:noFill/>
          <a:ln w="28575">
            <a:solidFill>
              <a:schemeClr val="tx1"/>
            </a:solidFill>
            <a:round/>
            <a:headEnd/>
            <a:tailEnd/>
          </a:ln>
        </p:spPr>
        <p:txBody>
          <a:bodyPr/>
          <a:lstStyle/>
          <a:p>
            <a:endParaRPr lang="en-US"/>
          </a:p>
        </p:txBody>
      </p:sp>
      <p:sp>
        <p:nvSpPr>
          <p:cNvPr id="12324" name="Oval 48"/>
          <p:cNvSpPr>
            <a:spLocks noChangeArrowheads="1"/>
          </p:cNvSpPr>
          <p:nvPr/>
        </p:nvSpPr>
        <p:spPr bwMode="auto">
          <a:xfrm>
            <a:off x="5181600" y="3124200"/>
            <a:ext cx="152400" cy="152400"/>
          </a:xfrm>
          <a:prstGeom prst="ellipse">
            <a:avLst/>
          </a:prstGeom>
          <a:solidFill>
            <a:schemeClr val="tx1"/>
          </a:solidFill>
          <a:ln w="9525">
            <a:solidFill>
              <a:schemeClr val="tx1"/>
            </a:solidFill>
            <a:round/>
            <a:headEnd/>
            <a:tailEnd/>
          </a:ln>
        </p:spPr>
        <p:txBody>
          <a:bodyPr wrap="none" anchor="ctr"/>
          <a:lstStyle/>
          <a:p>
            <a:endParaRPr lang="en-US"/>
          </a:p>
        </p:txBody>
      </p:sp>
      <p:sp>
        <p:nvSpPr>
          <p:cNvPr id="12325" name="Rectangle 49"/>
          <p:cNvSpPr>
            <a:spLocks noChangeArrowheads="1"/>
          </p:cNvSpPr>
          <p:nvPr/>
        </p:nvSpPr>
        <p:spPr bwMode="auto">
          <a:xfrm>
            <a:off x="457200" y="3276600"/>
            <a:ext cx="8229600" cy="2590800"/>
          </a:xfrm>
          <a:prstGeom prst="rect">
            <a:avLst/>
          </a:prstGeom>
          <a:noFill/>
          <a:ln w="9525">
            <a:noFill/>
            <a:miter lim="800000"/>
            <a:headEnd/>
            <a:tailEnd/>
          </a:ln>
        </p:spPr>
        <p:txBody>
          <a:bodyPr/>
          <a:lstStyle/>
          <a:p>
            <a:pPr marL="609600" indent="-609600">
              <a:spcBef>
                <a:spcPct val="20000"/>
              </a:spcBef>
            </a:pPr>
            <a:r>
              <a:rPr lang="en-US" sz="2400"/>
              <a:t>Now solve for </a:t>
            </a:r>
            <a:r>
              <a:rPr lang="en-US" sz="2400" b="1" i="1">
                <a:latin typeface="Times New Roman" pitchFamily="18" charset="0"/>
              </a:rPr>
              <a:t>i</a:t>
            </a:r>
            <a:r>
              <a:rPr lang="en-US" sz="2400" b="1">
                <a:latin typeface="Times New Roman" pitchFamily="18" charset="0"/>
              </a:rPr>
              <a:t>(</a:t>
            </a:r>
            <a:r>
              <a:rPr lang="en-US" sz="2400" b="1" i="1">
                <a:latin typeface="Times New Roman" pitchFamily="18" charset="0"/>
              </a:rPr>
              <a:t>t</a:t>
            </a:r>
            <a:r>
              <a:rPr lang="en-US" sz="2400" b="1">
                <a:latin typeface="Times New Roman" pitchFamily="18" charset="0"/>
              </a:rPr>
              <a:t>)</a:t>
            </a:r>
            <a:r>
              <a:rPr lang="en-US" sz="2400"/>
              <a:t>, for </a:t>
            </a:r>
            <a:r>
              <a:rPr lang="en-US" sz="2400" b="1" i="1">
                <a:latin typeface="Times New Roman" pitchFamily="18" charset="0"/>
              </a:rPr>
              <a:t>t</a:t>
            </a:r>
            <a:r>
              <a:rPr lang="en-US" sz="2400" b="1">
                <a:latin typeface="Times New Roman" pitchFamily="18" charset="0"/>
              </a:rPr>
              <a:t> &gt; 0</a:t>
            </a:r>
            <a:r>
              <a:rPr lang="en-US" sz="2400"/>
              <a:t>:</a:t>
            </a:r>
          </a:p>
          <a:p>
            <a:pPr marL="990600" lvl="1" indent="-533400">
              <a:spcBef>
                <a:spcPct val="50000"/>
              </a:spcBef>
            </a:pPr>
            <a:r>
              <a:rPr lang="en-US" sz="2400"/>
              <a:t>From Ohm’s Law,</a:t>
            </a:r>
          </a:p>
          <a:p>
            <a:pPr marL="609600" indent="-609600">
              <a:spcBef>
                <a:spcPct val="20000"/>
              </a:spcBef>
            </a:pPr>
            <a:endParaRPr lang="en-US" sz="2400"/>
          </a:p>
        </p:txBody>
      </p:sp>
      <p:sp>
        <p:nvSpPr>
          <p:cNvPr id="12326" name="Rectangle 50"/>
          <p:cNvSpPr>
            <a:spLocks noGrp="1" noChangeArrowheads="1"/>
          </p:cNvSpPr>
          <p:nvPr>
            <p:ph type="title"/>
          </p:nvPr>
        </p:nvSpPr>
        <p:spPr/>
        <p:txBody>
          <a:bodyPr/>
          <a:lstStyle/>
          <a:p>
            <a:pPr eaLnBrk="1" hangingPunct="1"/>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body" sz="half" idx="4294967295"/>
          </p:nvPr>
        </p:nvSpPr>
        <p:spPr>
          <a:xfrm>
            <a:off x="533400" y="1600200"/>
            <a:ext cx="8153400" cy="1125538"/>
          </a:xfrm>
          <a:noFill/>
        </p:spPr>
        <p:txBody>
          <a:bodyPr>
            <a:normAutofit lnSpcReduction="10000"/>
          </a:bodyPr>
          <a:lstStyle/>
          <a:p>
            <a:pPr marL="0" indent="0" eaLnBrk="1" hangingPunct="1">
              <a:buFontTx/>
              <a:buNone/>
            </a:pPr>
            <a:r>
              <a:rPr lang="en-US" sz="2400" smtClean="0"/>
              <a:t>When we perform a sequence of computations using a digital circuit, we switch the input voltages between </a:t>
            </a:r>
            <a:r>
              <a:rPr lang="en-US" sz="2400" b="1" smtClean="0"/>
              <a:t>logic 0</a:t>
            </a:r>
            <a:r>
              <a:rPr lang="en-US" sz="2400" smtClean="0"/>
              <a:t> (</a:t>
            </a:r>
            <a:r>
              <a:rPr lang="en-US" sz="2400" i="1" smtClean="0"/>
              <a:t>e.g.</a:t>
            </a:r>
            <a:r>
              <a:rPr lang="en-US" sz="2400" smtClean="0"/>
              <a:t> 0 Volts) and </a:t>
            </a:r>
            <a:r>
              <a:rPr lang="en-US" sz="2400" b="1" smtClean="0"/>
              <a:t>logic 1</a:t>
            </a:r>
            <a:r>
              <a:rPr lang="en-US" sz="2400" smtClean="0"/>
              <a:t> (</a:t>
            </a:r>
            <a:r>
              <a:rPr lang="en-US" sz="2400" i="1" smtClean="0"/>
              <a:t>e.g.</a:t>
            </a:r>
            <a:r>
              <a:rPr lang="en-US" sz="2400" smtClean="0"/>
              <a:t> 5 Volts).</a:t>
            </a:r>
          </a:p>
        </p:txBody>
      </p:sp>
      <p:sp>
        <p:nvSpPr>
          <p:cNvPr id="26627" name="Text Box 3"/>
          <p:cNvSpPr txBox="1">
            <a:spLocks noChangeArrowheads="1"/>
          </p:cNvSpPr>
          <p:nvPr/>
        </p:nvSpPr>
        <p:spPr bwMode="auto">
          <a:xfrm>
            <a:off x="457200" y="5654675"/>
            <a:ext cx="8305800" cy="822325"/>
          </a:xfrm>
          <a:prstGeom prst="rect">
            <a:avLst/>
          </a:prstGeom>
          <a:noFill/>
          <a:ln w="9525">
            <a:noFill/>
            <a:miter lim="800000"/>
            <a:headEnd/>
            <a:tailEnd/>
          </a:ln>
        </p:spPr>
        <p:txBody>
          <a:bodyPr>
            <a:spAutoFit/>
          </a:bodyPr>
          <a:lstStyle/>
          <a:p>
            <a:pPr eaLnBrk="0" hangingPunct="0"/>
            <a:r>
              <a:rPr lang="en-US" sz="2400"/>
              <a:t>The output of the digital circuit changes between </a:t>
            </a:r>
            <a:r>
              <a:rPr lang="en-US" sz="2400" b="1"/>
              <a:t>logic 0</a:t>
            </a:r>
            <a:r>
              <a:rPr lang="en-US" sz="2400"/>
              <a:t> and </a:t>
            </a:r>
            <a:r>
              <a:rPr lang="en-US" sz="2400" b="1"/>
              <a:t>logic 1</a:t>
            </a:r>
            <a:r>
              <a:rPr lang="en-US" sz="2400"/>
              <a:t> as computations are performed.</a:t>
            </a:r>
          </a:p>
        </p:txBody>
      </p:sp>
      <p:graphicFrame>
        <p:nvGraphicFramePr>
          <p:cNvPr id="13314" name="Object 4"/>
          <p:cNvGraphicFramePr>
            <a:graphicFrameLocks noGrp="1" noChangeAspect="1"/>
          </p:cNvGraphicFramePr>
          <p:nvPr>
            <p:ph sz="half" idx="4294967295"/>
          </p:nvPr>
        </p:nvGraphicFramePr>
        <p:xfrm>
          <a:off x="1014413" y="2805113"/>
          <a:ext cx="7443787" cy="2633662"/>
        </p:xfrm>
        <a:graphic>
          <a:graphicData uri="http://schemas.openxmlformats.org/presentationml/2006/ole">
            <p:oleObj spid="_x0000_s12290" name="Micrografx Windows Draw 4.0 Drawing" r:id="rId3" imgW="3970378" imgH="1617336" progId="Draw.Document.4">
              <p:embed/>
            </p:oleObj>
          </a:graphicData>
        </a:graphic>
      </p:graphicFrame>
      <p:sp>
        <p:nvSpPr>
          <p:cNvPr id="13317" name="Rectangle 5"/>
          <p:cNvSpPr>
            <a:spLocks noGrp="1" noChangeArrowheads="1"/>
          </p:cNvSpPr>
          <p:nvPr>
            <p:ph type="title"/>
          </p:nvPr>
        </p:nvSpPr>
        <p:spPr/>
        <p:txBody>
          <a:bodyPr>
            <a:normAutofit fontScale="90000"/>
          </a:bodyPr>
          <a:lstStyle/>
          <a:p>
            <a:pPr eaLnBrk="1" hangingPunct="1"/>
            <a:r>
              <a:rPr lang="en-US" sz="4000" smtClean="0"/>
              <a:t>Application to Digital Integrated Circuits (ICs)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152400" y="5562600"/>
            <a:ext cx="8778875" cy="838200"/>
          </a:xfrm>
        </p:spPr>
        <p:txBody>
          <a:bodyPr/>
          <a:lstStyle/>
          <a:p>
            <a:pPr eaLnBrk="1" hangingPunct="1">
              <a:lnSpc>
                <a:spcPct val="90000"/>
              </a:lnSpc>
            </a:pPr>
            <a:r>
              <a:rPr lang="en-US" sz="2400" smtClean="0">
                <a:solidFill>
                  <a:srgbClr val="FF0000"/>
                </a:solidFill>
              </a:rPr>
              <a:t>Every node in a real circuit has capacitance; it’s the charging of these capacitances that limits circuit performance (speed)</a:t>
            </a:r>
          </a:p>
        </p:txBody>
      </p:sp>
      <p:sp>
        <p:nvSpPr>
          <p:cNvPr id="27651" name="Text Box 3"/>
          <p:cNvSpPr txBox="1">
            <a:spLocks noChangeArrowheads="1"/>
          </p:cNvSpPr>
          <p:nvPr/>
        </p:nvSpPr>
        <p:spPr bwMode="auto">
          <a:xfrm>
            <a:off x="457200" y="900113"/>
            <a:ext cx="4114800" cy="1004887"/>
          </a:xfrm>
          <a:prstGeom prst="rect">
            <a:avLst/>
          </a:prstGeom>
          <a:noFill/>
          <a:ln w="9525">
            <a:noFill/>
            <a:miter lim="800000"/>
            <a:headEnd/>
            <a:tailEnd/>
          </a:ln>
        </p:spPr>
        <p:txBody>
          <a:bodyPr>
            <a:spAutoFit/>
          </a:bodyPr>
          <a:lstStyle/>
          <a:p>
            <a:pPr eaLnBrk="0" hangingPunct="0">
              <a:spcBef>
                <a:spcPct val="50000"/>
              </a:spcBef>
            </a:pPr>
            <a:r>
              <a:rPr lang="en-US" sz="2400"/>
              <a:t>We compute with pulses. </a:t>
            </a:r>
          </a:p>
          <a:p>
            <a:pPr eaLnBrk="0" hangingPunct="0">
              <a:spcBef>
                <a:spcPct val="50000"/>
              </a:spcBef>
            </a:pPr>
            <a:r>
              <a:rPr lang="en-US" sz="2400"/>
              <a:t>We send beautiful pulses in:</a:t>
            </a:r>
          </a:p>
        </p:txBody>
      </p:sp>
      <p:sp>
        <p:nvSpPr>
          <p:cNvPr id="27652" name="Text Box 4"/>
          <p:cNvSpPr txBox="1">
            <a:spLocks noChangeArrowheads="1"/>
          </p:cNvSpPr>
          <p:nvPr/>
        </p:nvSpPr>
        <p:spPr bwMode="auto">
          <a:xfrm>
            <a:off x="457200" y="2862263"/>
            <a:ext cx="4359275" cy="822325"/>
          </a:xfrm>
          <a:prstGeom prst="rect">
            <a:avLst/>
          </a:prstGeom>
          <a:noFill/>
          <a:ln w="9525">
            <a:noFill/>
            <a:miter lim="800000"/>
            <a:headEnd/>
            <a:tailEnd/>
          </a:ln>
        </p:spPr>
        <p:txBody>
          <a:bodyPr>
            <a:spAutoFit/>
          </a:bodyPr>
          <a:lstStyle/>
          <a:p>
            <a:pPr eaLnBrk="0" hangingPunct="0">
              <a:spcBef>
                <a:spcPct val="50000"/>
              </a:spcBef>
            </a:pPr>
            <a:r>
              <a:rPr lang="en-US" sz="2400"/>
              <a:t>But we receive lousy-looking pulses at the output:</a:t>
            </a:r>
          </a:p>
        </p:txBody>
      </p:sp>
      <p:sp>
        <p:nvSpPr>
          <p:cNvPr id="27653" name="Text Box 5"/>
          <p:cNvSpPr txBox="1">
            <a:spLocks noChangeArrowheads="1"/>
          </p:cNvSpPr>
          <p:nvPr/>
        </p:nvSpPr>
        <p:spPr bwMode="auto">
          <a:xfrm>
            <a:off x="447675" y="4724400"/>
            <a:ext cx="7096125" cy="457200"/>
          </a:xfrm>
          <a:prstGeom prst="rect">
            <a:avLst/>
          </a:prstGeom>
          <a:noFill/>
          <a:ln w="9525">
            <a:noFill/>
            <a:miter lim="800000"/>
            <a:headEnd/>
            <a:tailEnd/>
          </a:ln>
        </p:spPr>
        <p:txBody>
          <a:bodyPr>
            <a:spAutoFit/>
          </a:bodyPr>
          <a:lstStyle/>
          <a:p>
            <a:pPr eaLnBrk="0" hangingPunct="0">
              <a:spcBef>
                <a:spcPct val="50000"/>
              </a:spcBef>
            </a:pPr>
            <a:r>
              <a:rPr lang="en-US" sz="2400"/>
              <a:t>Capacitor charging effects are responsible!</a:t>
            </a:r>
          </a:p>
        </p:txBody>
      </p:sp>
      <p:sp>
        <p:nvSpPr>
          <p:cNvPr id="32774" name="Rectangle 6"/>
          <p:cNvSpPr>
            <a:spLocks noChangeArrowheads="1"/>
          </p:cNvSpPr>
          <p:nvPr/>
        </p:nvSpPr>
        <p:spPr bwMode="auto">
          <a:xfrm>
            <a:off x="5418138" y="966788"/>
            <a:ext cx="2657475" cy="1609725"/>
          </a:xfrm>
          <a:prstGeom prst="rect">
            <a:avLst/>
          </a:prstGeom>
          <a:solidFill>
            <a:srgbClr val="FFFFFF"/>
          </a:solidFill>
          <a:ln w="9525">
            <a:noFill/>
            <a:miter lim="800000"/>
            <a:headEnd/>
            <a:tailEnd/>
          </a:ln>
        </p:spPr>
        <p:txBody>
          <a:bodyPr/>
          <a:lstStyle/>
          <a:p>
            <a:endParaRPr lang="en-US"/>
          </a:p>
        </p:txBody>
      </p:sp>
      <p:sp>
        <p:nvSpPr>
          <p:cNvPr id="32775" name="Line 7"/>
          <p:cNvSpPr>
            <a:spLocks noChangeShapeType="1"/>
          </p:cNvSpPr>
          <p:nvPr/>
        </p:nvSpPr>
        <p:spPr bwMode="auto">
          <a:xfrm>
            <a:off x="5418138" y="966788"/>
            <a:ext cx="1587" cy="1609725"/>
          </a:xfrm>
          <a:prstGeom prst="line">
            <a:avLst/>
          </a:prstGeom>
          <a:noFill/>
          <a:ln w="3175">
            <a:solidFill>
              <a:srgbClr val="000000"/>
            </a:solidFill>
            <a:round/>
            <a:headEnd/>
            <a:tailEnd/>
          </a:ln>
        </p:spPr>
        <p:txBody>
          <a:bodyPr/>
          <a:lstStyle/>
          <a:p>
            <a:endParaRPr lang="en-US"/>
          </a:p>
        </p:txBody>
      </p:sp>
      <p:sp>
        <p:nvSpPr>
          <p:cNvPr id="32776" name="Line 8"/>
          <p:cNvSpPr>
            <a:spLocks noChangeShapeType="1"/>
          </p:cNvSpPr>
          <p:nvPr/>
        </p:nvSpPr>
        <p:spPr bwMode="auto">
          <a:xfrm>
            <a:off x="5408613" y="2576513"/>
            <a:ext cx="19050" cy="1587"/>
          </a:xfrm>
          <a:prstGeom prst="line">
            <a:avLst/>
          </a:prstGeom>
          <a:noFill/>
          <a:ln w="3175">
            <a:solidFill>
              <a:srgbClr val="000000"/>
            </a:solidFill>
            <a:round/>
            <a:headEnd/>
            <a:tailEnd/>
          </a:ln>
        </p:spPr>
        <p:txBody>
          <a:bodyPr/>
          <a:lstStyle/>
          <a:p>
            <a:endParaRPr lang="en-US"/>
          </a:p>
        </p:txBody>
      </p:sp>
      <p:sp>
        <p:nvSpPr>
          <p:cNvPr id="32777" name="Line 9"/>
          <p:cNvSpPr>
            <a:spLocks noChangeShapeType="1"/>
          </p:cNvSpPr>
          <p:nvPr/>
        </p:nvSpPr>
        <p:spPr bwMode="auto">
          <a:xfrm>
            <a:off x="5408613" y="2532063"/>
            <a:ext cx="19050" cy="1587"/>
          </a:xfrm>
          <a:prstGeom prst="line">
            <a:avLst/>
          </a:prstGeom>
          <a:noFill/>
          <a:ln w="3175">
            <a:solidFill>
              <a:srgbClr val="000000"/>
            </a:solidFill>
            <a:round/>
            <a:headEnd/>
            <a:tailEnd/>
          </a:ln>
        </p:spPr>
        <p:txBody>
          <a:bodyPr/>
          <a:lstStyle/>
          <a:p>
            <a:endParaRPr lang="en-US"/>
          </a:p>
        </p:txBody>
      </p:sp>
      <p:sp>
        <p:nvSpPr>
          <p:cNvPr id="32778" name="Line 10"/>
          <p:cNvSpPr>
            <a:spLocks noChangeShapeType="1"/>
          </p:cNvSpPr>
          <p:nvPr/>
        </p:nvSpPr>
        <p:spPr bwMode="auto">
          <a:xfrm>
            <a:off x="5408613" y="2484438"/>
            <a:ext cx="19050" cy="1587"/>
          </a:xfrm>
          <a:prstGeom prst="line">
            <a:avLst/>
          </a:prstGeom>
          <a:noFill/>
          <a:ln w="3175">
            <a:solidFill>
              <a:srgbClr val="000000"/>
            </a:solidFill>
            <a:round/>
            <a:headEnd/>
            <a:tailEnd/>
          </a:ln>
        </p:spPr>
        <p:txBody>
          <a:bodyPr/>
          <a:lstStyle/>
          <a:p>
            <a:endParaRPr lang="en-US"/>
          </a:p>
        </p:txBody>
      </p:sp>
      <p:sp>
        <p:nvSpPr>
          <p:cNvPr id="32779" name="Line 11"/>
          <p:cNvSpPr>
            <a:spLocks noChangeShapeType="1"/>
          </p:cNvSpPr>
          <p:nvPr/>
        </p:nvSpPr>
        <p:spPr bwMode="auto">
          <a:xfrm>
            <a:off x="5408613" y="2439988"/>
            <a:ext cx="19050" cy="1587"/>
          </a:xfrm>
          <a:prstGeom prst="line">
            <a:avLst/>
          </a:prstGeom>
          <a:noFill/>
          <a:ln w="3175">
            <a:solidFill>
              <a:srgbClr val="000000"/>
            </a:solidFill>
            <a:round/>
            <a:headEnd/>
            <a:tailEnd/>
          </a:ln>
        </p:spPr>
        <p:txBody>
          <a:bodyPr/>
          <a:lstStyle/>
          <a:p>
            <a:endParaRPr lang="en-US"/>
          </a:p>
        </p:txBody>
      </p:sp>
      <p:sp>
        <p:nvSpPr>
          <p:cNvPr id="32780" name="Line 12"/>
          <p:cNvSpPr>
            <a:spLocks noChangeShapeType="1"/>
          </p:cNvSpPr>
          <p:nvPr/>
        </p:nvSpPr>
        <p:spPr bwMode="auto">
          <a:xfrm>
            <a:off x="5408613" y="2390775"/>
            <a:ext cx="19050" cy="1588"/>
          </a:xfrm>
          <a:prstGeom prst="line">
            <a:avLst/>
          </a:prstGeom>
          <a:noFill/>
          <a:ln w="3175">
            <a:solidFill>
              <a:srgbClr val="000000"/>
            </a:solidFill>
            <a:round/>
            <a:headEnd/>
            <a:tailEnd/>
          </a:ln>
        </p:spPr>
        <p:txBody>
          <a:bodyPr/>
          <a:lstStyle/>
          <a:p>
            <a:endParaRPr lang="en-US"/>
          </a:p>
        </p:txBody>
      </p:sp>
      <p:sp>
        <p:nvSpPr>
          <p:cNvPr id="32781" name="Line 13"/>
          <p:cNvSpPr>
            <a:spLocks noChangeShapeType="1"/>
          </p:cNvSpPr>
          <p:nvPr/>
        </p:nvSpPr>
        <p:spPr bwMode="auto">
          <a:xfrm>
            <a:off x="5408613" y="2346325"/>
            <a:ext cx="19050" cy="1588"/>
          </a:xfrm>
          <a:prstGeom prst="line">
            <a:avLst/>
          </a:prstGeom>
          <a:noFill/>
          <a:ln w="3175">
            <a:solidFill>
              <a:srgbClr val="000000"/>
            </a:solidFill>
            <a:round/>
            <a:headEnd/>
            <a:tailEnd/>
          </a:ln>
        </p:spPr>
        <p:txBody>
          <a:bodyPr/>
          <a:lstStyle/>
          <a:p>
            <a:endParaRPr lang="en-US"/>
          </a:p>
        </p:txBody>
      </p:sp>
      <p:sp>
        <p:nvSpPr>
          <p:cNvPr id="32782" name="Line 14"/>
          <p:cNvSpPr>
            <a:spLocks noChangeShapeType="1"/>
          </p:cNvSpPr>
          <p:nvPr/>
        </p:nvSpPr>
        <p:spPr bwMode="auto">
          <a:xfrm>
            <a:off x="5408613" y="2298700"/>
            <a:ext cx="19050" cy="1588"/>
          </a:xfrm>
          <a:prstGeom prst="line">
            <a:avLst/>
          </a:prstGeom>
          <a:noFill/>
          <a:ln w="3175">
            <a:solidFill>
              <a:srgbClr val="000000"/>
            </a:solidFill>
            <a:round/>
            <a:headEnd/>
            <a:tailEnd/>
          </a:ln>
        </p:spPr>
        <p:txBody>
          <a:bodyPr/>
          <a:lstStyle/>
          <a:p>
            <a:endParaRPr lang="en-US"/>
          </a:p>
        </p:txBody>
      </p:sp>
      <p:sp>
        <p:nvSpPr>
          <p:cNvPr id="32783" name="Line 15"/>
          <p:cNvSpPr>
            <a:spLocks noChangeShapeType="1"/>
          </p:cNvSpPr>
          <p:nvPr/>
        </p:nvSpPr>
        <p:spPr bwMode="auto">
          <a:xfrm>
            <a:off x="5408613" y="2254250"/>
            <a:ext cx="19050" cy="1588"/>
          </a:xfrm>
          <a:prstGeom prst="line">
            <a:avLst/>
          </a:prstGeom>
          <a:noFill/>
          <a:ln w="3175">
            <a:solidFill>
              <a:srgbClr val="000000"/>
            </a:solidFill>
            <a:round/>
            <a:headEnd/>
            <a:tailEnd/>
          </a:ln>
        </p:spPr>
        <p:txBody>
          <a:bodyPr/>
          <a:lstStyle/>
          <a:p>
            <a:endParaRPr lang="en-US"/>
          </a:p>
        </p:txBody>
      </p:sp>
      <p:sp>
        <p:nvSpPr>
          <p:cNvPr id="32784" name="Line 16"/>
          <p:cNvSpPr>
            <a:spLocks noChangeShapeType="1"/>
          </p:cNvSpPr>
          <p:nvPr/>
        </p:nvSpPr>
        <p:spPr bwMode="auto">
          <a:xfrm>
            <a:off x="5408613" y="2206625"/>
            <a:ext cx="19050" cy="1588"/>
          </a:xfrm>
          <a:prstGeom prst="line">
            <a:avLst/>
          </a:prstGeom>
          <a:noFill/>
          <a:ln w="3175">
            <a:solidFill>
              <a:srgbClr val="000000"/>
            </a:solidFill>
            <a:round/>
            <a:headEnd/>
            <a:tailEnd/>
          </a:ln>
        </p:spPr>
        <p:txBody>
          <a:bodyPr/>
          <a:lstStyle/>
          <a:p>
            <a:endParaRPr lang="en-US"/>
          </a:p>
        </p:txBody>
      </p:sp>
      <p:sp>
        <p:nvSpPr>
          <p:cNvPr id="32785" name="Line 17"/>
          <p:cNvSpPr>
            <a:spLocks noChangeShapeType="1"/>
          </p:cNvSpPr>
          <p:nvPr/>
        </p:nvSpPr>
        <p:spPr bwMode="auto">
          <a:xfrm>
            <a:off x="5408613" y="2162175"/>
            <a:ext cx="19050" cy="1588"/>
          </a:xfrm>
          <a:prstGeom prst="line">
            <a:avLst/>
          </a:prstGeom>
          <a:noFill/>
          <a:ln w="3175">
            <a:solidFill>
              <a:srgbClr val="000000"/>
            </a:solidFill>
            <a:round/>
            <a:headEnd/>
            <a:tailEnd/>
          </a:ln>
        </p:spPr>
        <p:txBody>
          <a:bodyPr/>
          <a:lstStyle/>
          <a:p>
            <a:endParaRPr lang="en-US"/>
          </a:p>
        </p:txBody>
      </p:sp>
      <p:sp>
        <p:nvSpPr>
          <p:cNvPr id="32786" name="Line 18"/>
          <p:cNvSpPr>
            <a:spLocks noChangeShapeType="1"/>
          </p:cNvSpPr>
          <p:nvPr/>
        </p:nvSpPr>
        <p:spPr bwMode="auto">
          <a:xfrm>
            <a:off x="5408613" y="2114550"/>
            <a:ext cx="19050" cy="1588"/>
          </a:xfrm>
          <a:prstGeom prst="line">
            <a:avLst/>
          </a:prstGeom>
          <a:noFill/>
          <a:ln w="3175">
            <a:solidFill>
              <a:srgbClr val="000000"/>
            </a:solidFill>
            <a:round/>
            <a:headEnd/>
            <a:tailEnd/>
          </a:ln>
        </p:spPr>
        <p:txBody>
          <a:bodyPr/>
          <a:lstStyle/>
          <a:p>
            <a:endParaRPr lang="en-US"/>
          </a:p>
        </p:txBody>
      </p:sp>
      <p:sp>
        <p:nvSpPr>
          <p:cNvPr id="32787" name="Line 19"/>
          <p:cNvSpPr>
            <a:spLocks noChangeShapeType="1"/>
          </p:cNvSpPr>
          <p:nvPr/>
        </p:nvSpPr>
        <p:spPr bwMode="auto">
          <a:xfrm>
            <a:off x="5408613" y="2070100"/>
            <a:ext cx="19050" cy="1588"/>
          </a:xfrm>
          <a:prstGeom prst="line">
            <a:avLst/>
          </a:prstGeom>
          <a:noFill/>
          <a:ln w="3175">
            <a:solidFill>
              <a:srgbClr val="000000"/>
            </a:solidFill>
            <a:round/>
            <a:headEnd/>
            <a:tailEnd/>
          </a:ln>
        </p:spPr>
        <p:txBody>
          <a:bodyPr/>
          <a:lstStyle/>
          <a:p>
            <a:endParaRPr lang="en-US"/>
          </a:p>
        </p:txBody>
      </p:sp>
      <p:sp>
        <p:nvSpPr>
          <p:cNvPr id="32788" name="Line 20"/>
          <p:cNvSpPr>
            <a:spLocks noChangeShapeType="1"/>
          </p:cNvSpPr>
          <p:nvPr/>
        </p:nvSpPr>
        <p:spPr bwMode="auto">
          <a:xfrm>
            <a:off x="5408613" y="2025650"/>
            <a:ext cx="19050" cy="1588"/>
          </a:xfrm>
          <a:prstGeom prst="line">
            <a:avLst/>
          </a:prstGeom>
          <a:noFill/>
          <a:ln w="3175">
            <a:solidFill>
              <a:srgbClr val="000000"/>
            </a:solidFill>
            <a:round/>
            <a:headEnd/>
            <a:tailEnd/>
          </a:ln>
        </p:spPr>
        <p:txBody>
          <a:bodyPr/>
          <a:lstStyle/>
          <a:p>
            <a:endParaRPr lang="en-US"/>
          </a:p>
        </p:txBody>
      </p:sp>
      <p:sp>
        <p:nvSpPr>
          <p:cNvPr id="32789" name="Line 21"/>
          <p:cNvSpPr>
            <a:spLocks noChangeShapeType="1"/>
          </p:cNvSpPr>
          <p:nvPr/>
        </p:nvSpPr>
        <p:spPr bwMode="auto">
          <a:xfrm>
            <a:off x="5408613" y="1978025"/>
            <a:ext cx="19050" cy="1588"/>
          </a:xfrm>
          <a:prstGeom prst="line">
            <a:avLst/>
          </a:prstGeom>
          <a:noFill/>
          <a:ln w="3175">
            <a:solidFill>
              <a:srgbClr val="000000"/>
            </a:solidFill>
            <a:round/>
            <a:headEnd/>
            <a:tailEnd/>
          </a:ln>
        </p:spPr>
        <p:txBody>
          <a:bodyPr/>
          <a:lstStyle/>
          <a:p>
            <a:endParaRPr lang="en-US"/>
          </a:p>
        </p:txBody>
      </p:sp>
      <p:sp>
        <p:nvSpPr>
          <p:cNvPr id="32790" name="Line 22"/>
          <p:cNvSpPr>
            <a:spLocks noChangeShapeType="1"/>
          </p:cNvSpPr>
          <p:nvPr/>
        </p:nvSpPr>
        <p:spPr bwMode="auto">
          <a:xfrm>
            <a:off x="5408613" y="1933575"/>
            <a:ext cx="19050" cy="1588"/>
          </a:xfrm>
          <a:prstGeom prst="line">
            <a:avLst/>
          </a:prstGeom>
          <a:noFill/>
          <a:ln w="3175">
            <a:solidFill>
              <a:srgbClr val="000000"/>
            </a:solidFill>
            <a:round/>
            <a:headEnd/>
            <a:tailEnd/>
          </a:ln>
        </p:spPr>
        <p:txBody>
          <a:bodyPr/>
          <a:lstStyle/>
          <a:p>
            <a:endParaRPr lang="en-US"/>
          </a:p>
        </p:txBody>
      </p:sp>
      <p:sp>
        <p:nvSpPr>
          <p:cNvPr id="32791" name="Line 23"/>
          <p:cNvSpPr>
            <a:spLocks noChangeShapeType="1"/>
          </p:cNvSpPr>
          <p:nvPr/>
        </p:nvSpPr>
        <p:spPr bwMode="auto">
          <a:xfrm>
            <a:off x="5408613" y="1885950"/>
            <a:ext cx="19050" cy="1588"/>
          </a:xfrm>
          <a:prstGeom prst="line">
            <a:avLst/>
          </a:prstGeom>
          <a:noFill/>
          <a:ln w="3175">
            <a:solidFill>
              <a:srgbClr val="000000"/>
            </a:solidFill>
            <a:round/>
            <a:headEnd/>
            <a:tailEnd/>
          </a:ln>
        </p:spPr>
        <p:txBody>
          <a:bodyPr/>
          <a:lstStyle/>
          <a:p>
            <a:endParaRPr lang="en-US"/>
          </a:p>
        </p:txBody>
      </p:sp>
      <p:sp>
        <p:nvSpPr>
          <p:cNvPr id="32792" name="Line 24"/>
          <p:cNvSpPr>
            <a:spLocks noChangeShapeType="1"/>
          </p:cNvSpPr>
          <p:nvPr/>
        </p:nvSpPr>
        <p:spPr bwMode="auto">
          <a:xfrm>
            <a:off x="5408613" y="1841500"/>
            <a:ext cx="19050" cy="1588"/>
          </a:xfrm>
          <a:prstGeom prst="line">
            <a:avLst/>
          </a:prstGeom>
          <a:noFill/>
          <a:ln w="3175">
            <a:solidFill>
              <a:srgbClr val="000000"/>
            </a:solidFill>
            <a:round/>
            <a:headEnd/>
            <a:tailEnd/>
          </a:ln>
        </p:spPr>
        <p:txBody>
          <a:bodyPr/>
          <a:lstStyle/>
          <a:p>
            <a:endParaRPr lang="en-US"/>
          </a:p>
        </p:txBody>
      </p:sp>
      <p:sp>
        <p:nvSpPr>
          <p:cNvPr id="32793" name="Line 25"/>
          <p:cNvSpPr>
            <a:spLocks noChangeShapeType="1"/>
          </p:cNvSpPr>
          <p:nvPr/>
        </p:nvSpPr>
        <p:spPr bwMode="auto">
          <a:xfrm>
            <a:off x="5408613" y="1793875"/>
            <a:ext cx="19050" cy="1588"/>
          </a:xfrm>
          <a:prstGeom prst="line">
            <a:avLst/>
          </a:prstGeom>
          <a:noFill/>
          <a:ln w="3175">
            <a:solidFill>
              <a:srgbClr val="000000"/>
            </a:solidFill>
            <a:round/>
            <a:headEnd/>
            <a:tailEnd/>
          </a:ln>
        </p:spPr>
        <p:txBody>
          <a:bodyPr/>
          <a:lstStyle/>
          <a:p>
            <a:endParaRPr lang="en-US"/>
          </a:p>
        </p:txBody>
      </p:sp>
      <p:sp>
        <p:nvSpPr>
          <p:cNvPr id="32794" name="Line 26"/>
          <p:cNvSpPr>
            <a:spLocks noChangeShapeType="1"/>
          </p:cNvSpPr>
          <p:nvPr/>
        </p:nvSpPr>
        <p:spPr bwMode="auto">
          <a:xfrm>
            <a:off x="5408613" y="1749425"/>
            <a:ext cx="19050" cy="1588"/>
          </a:xfrm>
          <a:prstGeom prst="line">
            <a:avLst/>
          </a:prstGeom>
          <a:noFill/>
          <a:ln w="3175">
            <a:solidFill>
              <a:srgbClr val="000000"/>
            </a:solidFill>
            <a:round/>
            <a:headEnd/>
            <a:tailEnd/>
          </a:ln>
        </p:spPr>
        <p:txBody>
          <a:bodyPr/>
          <a:lstStyle/>
          <a:p>
            <a:endParaRPr lang="en-US"/>
          </a:p>
        </p:txBody>
      </p:sp>
      <p:sp>
        <p:nvSpPr>
          <p:cNvPr id="32795" name="Line 27"/>
          <p:cNvSpPr>
            <a:spLocks noChangeShapeType="1"/>
          </p:cNvSpPr>
          <p:nvPr/>
        </p:nvSpPr>
        <p:spPr bwMode="auto">
          <a:xfrm>
            <a:off x="5408613" y="1701800"/>
            <a:ext cx="19050" cy="1588"/>
          </a:xfrm>
          <a:prstGeom prst="line">
            <a:avLst/>
          </a:prstGeom>
          <a:noFill/>
          <a:ln w="3175">
            <a:solidFill>
              <a:srgbClr val="000000"/>
            </a:solidFill>
            <a:round/>
            <a:headEnd/>
            <a:tailEnd/>
          </a:ln>
        </p:spPr>
        <p:txBody>
          <a:bodyPr/>
          <a:lstStyle/>
          <a:p>
            <a:endParaRPr lang="en-US"/>
          </a:p>
        </p:txBody>
      </p:sp>
      <p:sp>
        <p:nvSpPr>
          <p:cNvPr id="32796" name="Line 28"/>
          <p:cNvSpPr>
            <a:spLocks noChangeShapeType="1"/>
          </p:cNvSpPr>
          <p:nvPr/>
        </p:nvSpPr>
        <p:spPr bwMode="auto">
          <a:xfrm>
            <a:off x="5408613" y="1657350"/>
            <a:ext cx="19050" cy="1588"/>
          </a:xfrm>
          <a:prstGeom prst="line">
            <a:avLst/>
          </a:prstGeom>
          <a:noFill/>
          <a:ln w="3175">
            <a:solidFill>
              <a:srgbClr val="000000"/>
            </a:solidFill>
            <a:round/>
            <a:headEnd/>
            <a:tailEnd/>
          </a:ln>
        </p:spPr>
        <p:txBody>
          <a:bodyPr/>
          <a:lstStyle/>
          <a:p>
            <a:endParaRPr lang="en-US"/>
          </a:p>
        </p:txBody>
      </p:sp>
      <p:sp>
        <p:nvSpPr>
          <p:cNvPr id="32797" name="Line 29"/>
          <p:cNvSpPr>
            <a:spLocks noChangeShapeType="1"/>
          </p:cNvSpPr>
          <p:nvPr/>
        </p:nvSpPr>
        <p:spPr bwMode="auto">
          <a:xfrm>
            <a:off x="5408613" y="1609725"/>
            <a:ext cx="19050" cy="1588"/>
          </a:xfrm>
          <a:prstGeom prst="line">
            <a:avLst/>
          </a:prstGeom>
          <a:noFill/>
          <a:ln w="3175">
            <a:solidFill>
              <a:srgbClr val="000000"/>
            </a:solidFill>
            <a:round/>
            <a:headEnd/>
            <a:tailEnd/>
          </a:ln>
        </p:spPr>
        <p:txBody>
          <a:bodyPr/>
          <a:lstStyle/>
          <a:p>
            <a:endParaRPr lang="en-US"/>
          </a:p>
        </p:txBody>
      </p:sp>
      <p:sp>
        <p:nvSpPr>
          <p:cNvPr id="32798" name="Line 30"/>
          <p:cNvSpPr>
            <a:spLocks noChangeShapeType="1"/>
          </p:cNvSpPr>
          <p:nvPr/>
        </p:nvSpPr>
        <p:spPr bwMode="auto">
          <a:xfrm>
            <a:off x="5408613" y="1565275"/>
            <a:ext cx="19050" cy="1588"/>
          </a:xfrm>
          <a:prstGeom prst="line">
            <a:avLst/>
          </a:prstGeom>
          <a:noFill/>
          <a:ln w="3175">
            <a:solidFill>
              <a:srgbClr val="000000"/>
            </a:solidFill>
            <a:round/>
            <a:headEnd/>
            <a:tailEnd/>
          </a:ln>
        </p:spPr>
        <p:txBody>
          <a:bodyPr/>
          <a:lstStyle/>
          <a:p>
            <a:endParaRPr lang="en-US"/>
          </a:p>
        </p:txBody>
      </p:sp>
      <p:sp>
        <p:nvSpPr>
          <p:cNvPr id="32799" name="Line 31"/>
          <p:cNvSpPr>
            <a:spLocks noChangeShapeType="1"/>
          </p:cNvSpPr>
          <p:nvPr/>
        </p:nvSpPr>
        <p:spPr bwMode="auto">
          <a:xfrm>
            <a:off x="5408613" y="1517650"/>
            <a:ext cx="19050" cy="1588"/>
          </a:xfrm>
          <a:prstGeom prst="line">
            <a:avLst/>
          </a:prstGeom>
          <a:noFill/>
          <a:ln w="3175">
            <a:solidFill>
              <a:srgbClr val="000000"/>
            </a:solidFill>
            <a:round/>
            <a:headEnd/>
            <a:tailEnd/>
          </a:ln>
        </p:spPr>
        <p:txBody>
          <a:bodyPr/>
          <a:lstStyle/>
          <a:p>
            <a:endParaRPr lang="en-US"/>
          </a:p>
        </p:txBody>
      </p:sp>
      <p:sp>
        <p:nvSpPr>
          <p:cNvPr id="32800" name="Line 32"/>
          <p:cNvSpPr>
            <a:spLocks noChangeShapeType="1"/>
          </p:cNvSpPr>
          <p:nvPr/>
        </p:nvSpPr>
        <p:spPr bwMode="auto">
          <a:xfrm>
            <a:off x="5408613" y="1473200"/>
            <a:ext cx="19050" cy="1588"/>
          </a:xfrm>
          <a:prstGeom prst="line">
            <a:avLst/>
          </a:prstGeom>
          <a:noFill/>
          <a:ln w="3175">
            <a:solidFill>
              <a:srgbClr val="000000"/>
            </a:solidFill>
            <a:round/>
            <a:headEnd/>
            <a:tailEnd/>
          </a:ln>
        </p:spPr>
        <p:txBody>
          <a:bodyPr/>
          <a:lstStyle/>
          <a:p>
            <a:endParaRPr lang="en-US"/>
          </a:p>
        </p:txBody>
      </p:sp>
      <p:sp>
        <p:nvSpPr>
          <p:cNvPr id="32801" name="Line 33"/>
          <p:cNvSpPr>
            <a:spLocks noChangeShapeType="1"/>
          </p:cNvSpPr>
          <p:nvPr/>
        </p:nvSpPr>
        <p:spPr bwMode="auto">
          <a:xfrm>
            <a:off x="5408613" y="1428750"/>
            <a:ext cx="19050" cy="1588"/>
          </a:xfrm>
          <a:prstGeom prst="line">
            <a:avLst/>
          </a:prstGeom>
          <a:noFill/>
          <a:ln w="3175">
            <a:solidFill>
              <a:srgbClr val="000000"/>
            </a:solidFill>
            <a:round/>
            <a:headEnd/>
            <a:tailEnd/>
          </a:ln>
        </p:spPr>
        <p:txBody>
          <a:bodyPr/>
          <a:lstStyle/>
          <a:p>
            <a:endParaRPr lang="en-US"/>
          </a:p>
        </p:txBody>
      </p:sp>
      <p:sp>
        <p:nvSpPr>
          <p:cNvPr id="32802" name="Line 34"/>
          <p:cNvSpPr>
            <a:spLocks noChangeShapeType="1"/>
          </p:cNvSpPr>
          <p:nvPr/>
        </p:nvSpPr>
        <p:spPr bwMode="auto">
          <a:xfrm>
            <a:off x="5408613" y="1379538"/>
            <a:ext cx="19050" cy="1587"/>
          </a:xfrm>
          <a:prstGeom prst="line">
            <a:avLst/>
          </a:prstGeom>
          <a:noFill/>
          <a:ln w="3175">
            <a:solidFill>
              <a:srgbClr val="000000"/>
            </a:solidFill>
            <a:round/>
            <a:headEnd/>
            <a:tailEnd/>
          </a:ln>
        </p:spPr>
        <p:txBody>
          <a:bodyPr/>
          <a:lstStyle/>
          <a:p>
            <a:endParaRPr lang="en-US"/>
          </a:p>
        </p:txBody>
      </p:sp>
      <p:sp>
        <p:nvSpPr>
          <p:cNvPr id="32803" name="Line 35"/>
          <p:cNvSpPr>
            <a:spLocks noChangeShapeType="1"/>
          </p:cNvSpPr>
          <p:nvPr/>
        </p:nvSpPr>
        <p:spPr bwMode="auto">
          <a:xfrm>
            <a:off x="5408613" y="1335088"/>
            <a:ext cx="19050" cy="1587"/>
          </a:xfrm>
          <a:prstGeom prst="line">
            <a:avLst/>
          </a:prstGeom>
          <a:noFill/>
          <a:ln w="3175">
            <a:solidFill>
              <a:srgbClr val="000000"/>
            </a:solidFill>
            <a:round/>
            <a:headEnd/>
            <a:tailEnd/>
          </a:ln>
        </p:spPr>
        <p:txBody>
          <a:bodyPr/>
          <a:lstStyle/>
          <a:p>
            <a:endParaRPr lang="en-US"/>
          </a:p>
        </p:txBody>
      </p:sp>
      <p:sp>
        <p:nvSpPr>
          <p:cNvPr id="32804" name="Line 36"/>
          <p:cNvSpPr>
            <a:spLocks noChangeShapeType="1"/>
          </p:cNvSpPr>
          <p:nvPr/>
        </p:nvSpPr>
        <p:spPr bwMode="auto">
          <a:xfrm>
            <a:off x="5408613" y="1287463"/>
            <a:ext cx="19050" cy="1587"/>
          </a:xfrm>
          <a:prstGeom prst="line">
            <a:avLst/>
          </a:prstGeom>
          <a:noFill/>
          <a:ln w="3175">
            <a:solidFill>
              <a:srgbClr val="000000"/>
            </a:solidFill>
            <a:round/>
            <a:headEnd/>
            <a:tailEnd/>
          </a:ln>
        </p:spPr>
        <p:txBody>
          <a:bodyPr/>
          <a:lstStyle/>
          <a:p>
            <a:endParaRPr lang="en-US"/>
          </a:p>
        </p:txBody>
      </p:sp>
      <p:sp>
        <p:nvSpPr>
          <p:cNvPr id="32805" name="Line 37"/>
          <p:cNvSpPr>
            <a:spLocks noChangeShapeType="1"/>
          </p:cNvSpPr>
          <p:nvPr/>
        </p:nvSpPr>
        <p:spPr bwMode="auto">
          <a:xfrm>
            <a:off x="5408613" y="1243013"/>
            <a:ext cx="19050" cy="1587"/>
          </a:xfrm>
          <a:prstGeom prst="line">
            <a:avLst/>
          </a:prstGeom>
          <a:noFill/>
          <a:ln w="3175">
            <a:solidFill>
              <a:srgbClr val="000000"/>
            </a:solidFill>
            <a:round/>
            <a:headEnd/>
            <a:tailEnd/>
          </a:ln>
        </p:spPr>
        <p:txBody>
          <a:bodyPr/>
          <a:lstStyle/>
          <a:p>
            <a:endParaRPr lang="en-US"/>
          </a:p>
        </p:txBody>
      </p:sp>
      <p:sp>
        <p:nvSpPr>
          <p:cNvPr id="32806" name="Line 38"/>
          <p:cNvSpPr>
            <a:spLocks noChangeShapeType="1"/>
          </p:cNvSpPr>
          <p:nvPr/>
        </p:nvSpPr>
        <p:spPr bwMode="auto">
          <a:xfrm>
            <a:off x="5408613" y="1195388"/>
            <a:ext cx="19050" cy="1587"/>
          </a:xfrm>
          <a:prstGeom prst="line">
            <a:avLst/>
          </a:prstGeom>
          <a:noFill/>
          <a:ln w="3175">
            <a:solidFill>
              <a:srgbClr val="000000"/>
            </a:solidFill>
            <a:round/>
            <a:headEnd/>
            <a:tailEnd/>
          </a:ln>
        </p:spPr>
        <p:txBody>
          <a:bodyPr/>
          <a:lstStyle/>
          <a:p>
            <a:endParaRPr lang="en-US"/>
          </a:p>
        </p:txBody>
      </p:sp>
      <p:sp>
        <p:nvSpPr>
          <p:cNvPr id="32807" name="Line 39"/>
          <p:cNvSpPr>
            <a:spLocks noChangeShapeType="1"/>
          </p:cNvSpPr>
          <p:nvPr/>
        </p:nvSpPr>
        <p:spPr bwMode="auto">
          <a:xfrm>
            <a:off x="5408613" y="1150938"/>
            <a:ext cx="19050" cy="1587"/>
          </a:xfrm>
          <a:prstGeom prst="line">
            <a:avLst/>
          </a:prstGeom>
          <a:noFill/>
          <a:ln w="3175">
            <a:solidFill>
              <a:srgbClr val="000000"/>
            </a:solidFill>
            <a:round/>
            <a:headEnd/>
            <a:tailEnd/>
          </a:ln>
        </p:spPr>
        <p:txBody>
          <a:bodyPr/>
          <a:lstStyle/>
          <a:p>
            <a:endParaRPr lang="en-US"/>
          </a:p>
        </p:txBody>
      </p:sp>
      <p:sp>
        <p:nvSpPr>
          <p:cNvPr id="32808" name="Line 40"/>
          <p:cNvSpPr>
            <a:spLocks noChangeShapeType="1"/>
          </p:cNvSpPr>
          <p:nvPr/>
        </p:nvSpPr>
        <p:spPr bwMode="auto">
          <a:xfrm>
            <a:off x="5408613" y="1103313"/>
            <a:ext cx="19050" cy="1587"/>
          </a:xfrm>
          <a:prstGeom prst="line">
            <a:avLst/>
          </a:prstGeom>
          <a:noFill/>
          <a:ln w="3175">
            <a:solidFill>
              <a:srgbClr val="000000"/>
            </a:solidFill>
            <a:round/>
            <a:headEnd/>
            <a:tailEnd/>
          </a:ln>
        </p:spPr>
        <p:txBody>
          <a:bodyPr/>
          <a:lstStyle/>
          <a:p>
            <a:endParaRPr lang="en-US"/>
          </a:p>
        </p:txBody>
      </p:sp>
      <p:sp>
        <p:nvSpPr>
          <p:cNvPr id="32809" name="Line 41"/>
          <p:cNvSpPr>
            <a:spLocks noChangeShapeType="1"/>
          </p:cNvSpPr>
          <p:nvPr/>
        </p:nvSpPr>
        <p:spPr bwMode="auto">
          <a:xfrm>
            <a:off x="5408613" y="1058863"/>
            <a:ext cx="19050" cy="1587"/>
          </a:xfrm>
          <a:prstGeom prst="line">
            <a:avLst/>
          </a:prstGeom>
          <a:noFill/>
          <a:ln w="3175">
            <a:solidFill>
              <a:srgbClr val="000000"/>
            </a:solidFill>
            <a:round/>
            <a:headEnd/>
            <a:tailEnd/>
          </a:ln>
        </p:spPr>
        <p:txBody>
          <a:bodyPr/>
          <a:lstStyle/>
          <a:p>
            <a:endParaRPr lang="en-US"/>
          </a:p>
        </p:txBody>
      </p:sp>
      <p:sp>
        <p:nvSpPr>
          <p:cNvPr id="32810" name="Line 42"/>
          <p:cNvSpPr>
            <a:spLocks noChangeShapeType="1"/>
          </p:cNvSpPr>
          <p:nvPr/>
        </p:nvSpPr>
        <p:spPr bwMode="auto">
          <a:xfrm>
            <a:off x="5408613" y="1011238"/>
            <a:ext cx="19050" cy="1587"/>
          </a:xfrm>
          <a:prstGeom prst="line">
            <a:avLst/>
          </a:prstGeom>
          <a:noFill/>
          <a:ln w="3175">
            <a:solidFill>
              <a:srgbClr val="000000"/>
            </a:solidFill>
            <a:round/>
            <a:headEnd/>
            <a:tailEnd/>
          </a:ln>
        </p:spPr>
        <p:txBody>
          <a:bodyPr/>
          <a:lstStyle/>
          <a:p>
            <a:endParaRPr lang="en-US"/>
          </a:p>
        </p:txBody>
      </p:sp>
      <p:sp>
        <p:nvSpPr>
          <p:cNvPr id="32811" name="Line 43"/>
          <p:cNvSpPr>
            <a:spLocks noChangeShapeType="1"/>
          </p:cNvSpPr>
          <p:nvPr/>
        </p:nvSpPr>
        <p:spPr bwMode="auto">
          <a:xfrm>
            <a:off x="5408613" y="966788"/>
            <a:ext cx="19050" cy="1587"/>
          </a:xfrm>
          <a:prstGeom prst="line">
            <a:avLst/>
          </a:prstGeom>
          <a:noFill/>
          <a:ln w="3175">
            <a:solidFill>
              <a:srgbClr val="000000"/>
            </a:solidFill>
            <a:round/>
            <a:headEnd/>
            <a:tailEnd/>
          </a:ln>
        </p:spPr>
        <p:txBody>
          <a:bodyPr/>
          <a:lstStyle/>
          <a:p>
            <a:endParaRPr lang="en-US"/>
          </a:p>
        </p:txBody>
      </p:sp>
      <p:sp>
        <p:nvSpPr>
          <p:cNvPr id="32812" name="Line 44"/>
          <p:cNvSpPr>
            <a:spLocks noChangeShapeType="1"/>
          </p:cNvSpPr>
          <p:nvPr/>
        </p:nvSpPr>
        <p:spPr bwMode="auto">
          <a:xfrm>
            <a:off x="5405438" y="2576513"/>
            <a:ext cx="25400" cy="1587"/>
          </a:xfrm>
          <a:prstGeom prst="line">
            <a:avLst/>
          </a:prstGeom>
          <a:noFill/>
          <a:ln w="3175">
            <a:solidFill>
              <a:srgbClr val="000000"/>
            </a:solidFill>
            <a:round/>
            <a:headEnd/>
            <a:tailEnd/>
          </a:ln>
        </p:spPr>
        <p:txBody>
          <a:bodyPr/>
          <a:lstStyle/>
          <a:p>
            <a:endParaRPr lang="en-US"/>
          </a:p>
        </p:txBody>
      </p:sp>
      <p:sp>
        <p:nvSpPr>
          <p:cNvPr id="32813" name="Line 45"/>
          <p:cNvSpPr>
            <a:spLocks noChangeShapeType="1"/>
          </p:cNvSpPr>
          <p:nvPr/>
        </p:nvSpPr>
        <p:spPr bwMode="auto">
          <a:xfrm>
            <a:off x="5405438" y="2346325"/>
            <a:ext cx="25400" cy="1588"/>
          </a:xfrm>
          <a:prstGeom prst="line">
            <a:avLst/>
          </a:prstGeom>
          <a:noFill/>
          <a:ln w="3175">
            <a:solidFill>
              <a:srgbClr val="000000"/>
            </a:solidFill>
            <a:round/>
            <a:headEnd/>
            <a:tailEnd/>
          </a:ln>
        </p:spPr>
        <p:txBody>
          <a:bodyPr/>
          <a:lstStyle/>
          <a:p>
            <a:endParaRPr lang="en-US"/>
          </a:p>
        </p:txBody>
      </p:sp>
      <p:sp>
        <p:nvSpPr>
          <p:cNvPr id="32814" name="Line 46"/>
          <p:cNvSpPr>
            <a:spLocks noChangeShapeType="1"/>
          </p:cNvSpPr>
          <p:nvPr/>
        </p:nvSpPr>
        <p:spPr bwMode="auto">
          <a:xfrm>
            <a:off x="5405438" y="2114550"/>
            <a:ext cx="25400" cy="1588"/>
          </a:xfrm>
          <a:prstGeom prst="line">
            <a:avLst/>
          </a:prstGeom>
          <a:noFill/>
          <a:ln w="3175">
            <a:solidFill>
              <a:srgbClr val="000000"/>
            </a:solidFill>
            <a:round/>
            <a:headEnd/>
            <a:tailEnd/>
          </a:ln>
        </p:spPr>
        <p:txBody>
          <a:bodyPr/>
          <a:lstStyle/>
          <a:p>
            <a:endParaRPr lang="en-US"/>
          </a:p>
        </p:txBody>
      </p:sp>
      <p:sp>
        <p:nvSpPr>
          <p:cNvPr id="32815" name="Line 47"/>
          <p:cNvSpPr>
            <a:spLocks noChangeShapeType="1"/>
          </p:cNvSpPr>
          <p:nvPr/>
        </p:nvSpPr>
        <p:spPr bwMode="auto">
          <a:xfrm>
            <a:off x="5405438" y="1885950"/>
            <a:ext cx="25400" cy="1588"/>
          </a:xfrm>
          <a:prstGeom prst="line">
            <a:avLst/>
          </a:prstGeom>
          <a:noFill/>
          <a:ln w="3175">
            <a:solidFill>
              <a:srgbClr val="000000"/>
            </a:solidFill>
            <a:round/>
            <a:headEnd/>
            <a:tailEnd/>
          </a:ln>
        </p:spPr>
        <p:txBody>
          <a:bodyPr/>
          <a:lstStyle/>
          <a:p>
            <a:endParaRPr lang="en-US"/>
          </a:p>
        </p:txBody>
      </p:sp>
      <p:sp>
        <p:nvSpPr>
          <p:cNvPr id="32816" name="Line 48"/>
          <p:cNvSpPr>
            <a:spLocks noChangeShapeType="1"/>
          </p:cNvSpPr>
          <p:nvPr/>
        </p:nvSpPr>
        <p:spPr bwMode="auto">
          <a:xfrm>
            <a:off x="5405438" y="1657350"/>
            <a:ext cx="25400" cy="1588"/>
          </a:xfrm>
          <a:prstGeom prst="line">
            <a:avLst/>
          </a:prstGeom>
          <a:noFill/>
          <a:ln w="3175">
            <a:solidFill>
              <a:srgbClr val="000000"/>
            </a:solidFill>
            <a:round/>
            <a:headEnd/>
            <a:tailEnd/>
          </a:ln>
        </p:spPr>
        <p:txBody>
          <a:bodyPr/>
          <a:lstStyle/>
          <a:p>
            <a:endParaRPr lang="en-US"/>
          </a:p>
        </p:txBody>
      </p:sp>
      <p:sp>
        <p:nvSpPr>
          <p:cNvPr id="32817" name="Line 49"/>
          <p:cNvSpPr>
            <a:spLocks noChangeShapeType="1"/>
          </p:cNvSpPr>
          <p:nvPr/>
        </p:nvSpPr>
        <p:spPr bwMode="auto">
          <a:xfrm>
            <a:off x="5405438" y="1428750"/>
            <a:ext cx="25400" cy="1588"/>
          </a:xfrm>
          <a:prstGeom prst="line">
            <a:avLst/>
          </a:prstGeom>
          <a:noFill/>
          <a:ln w="3175">
            <a:solidFill>
              <a:srgbClr val="000000"/>
            </a:solidFill>
            <a:round/>
            <a:headEnd/>
            <a:tailEnd/>
          </a:ln>
        </p:spPr>
        <p:txBody>
          <a:bodyPr/>
          <a:lstStyle/>
          <a:p>
            <a:endParaRPr lang="en-US"/>
          </a:p>
        </p:txBody>
      </p:sp>
      <p:sp>
        <p:nvSpPr>
          <p:cNvPr id="32818" name="Line 50"/>
          <p:cNvSpPr>
            <a:spLocks noChangeShapeType="1"/>
          </p:cNvSpPr>
          <p:nvPr/>
        </p:nvSpPr>
        <p:spPr bwMode="auto">
          <a:xfrm>
            <a:off x="5405438" y="1195388"/>
            <a:ext cx="25400" cy="1587"/>
          </a:xfrm>
          <a:prstGeom prst="line">
            <a:avLst/>
          </a:prstGeom>
          <a:noFill/>
          <a:ln w="3175">
            <a:solidFill>
              <a:srgbClr val="000000"/>
            </a:solidFill>
            <a:round/>
            <a:headEnd/>
            <a:tailEnd/>
          </a:ln>
        </p:spPr>
        <p:txBody>
          <a:bodyPr/>
          <a:lstStyle/>
          <a:p>
            <a:endParaRPr lang="en-US"/>
          </a:p>
        </p:txBody>
      </p:sp>
      <p:sp>
        <p:nvSpPr>
          <p:cNvPr id="32819" name="Line 51"/>
          <p:cNvSpPr>
            <a:spLocks noChangeShapeType="1"/>
          </p:cNvSpPr>
          <p:nvPr/>
        </p:nvSpPr>
        <p:spPr bwMode="auto">
          <a:xfrm>
            <a:off x="5405438" y="966788"/>
            <a:ext cx="25400" cy="1587"/>
          </a:xfrm>
          <a:prstGeom prst="line">
            <a:avLst/>
          </a:prstGeom>
          <a:noFill/>
          <a:ln w="3175">
            <a:solidFill>
              <a:srgbClr val="000000"/>
            </a:solidFill>
            <a:round/>
            <a:headEnd/>
            <a:tailEnd/>
          </a:ln>
        </p:spPr>
        <p:txBody>
          <a:bodyPr/>
          <a:lstStyle/>
          <a:p>
            <a:endParaRPr lang="en-US"/>
          </a:p>
        </p:txBody>
      </p:sp>
      <p:sp>
        <p:nvSpPr>
          <p:cNvPr id="32820" name="Line 52"/>
          <p:cNvSpPr>
            <a:spLocks noChangeShapeType="1"/>
          </p:cNvSpPr>
          <p:nvPr/>
        </p:nvSpPr>
        <p:spPr bwMode="auto">
          <a:xfrm>
            <a:off x="5418138" y="2346325"/>
            <a:ext cx="2657475" cy="1588"/>
          </a:xfrm>
          <a:prstGeom prst="line">
            <a:avLst/>
          </a:prstGeom>
          <a:noFill/>
          <a:ln w="3175">
            <a:solidFill>
              <a:srgbClr val="000000"/>
            </a:solidFill>
            <a:round/>
            <a:headEnd/>
            <a:tailEnd/>
          </a:ln>
        </p:spPr>
        <p:txBody>
          <a:bodyPr/>
          <a:lstStyle/>
          <a:p>
            <a:endParaRPr lang="en-US"/>
          </a:p>
        </p:txBody>
      </p:sp>
      <p:sp>
        <p:nvSpPr>
          <p:cNvPr id="32821" name="Line 53"/>
          <p:cNvSpPr>
            <a:spLocks noChangeShapeType="1"/>
          </p:cNvSpPr>
          <p:nvPr/>
        </p:nvSpPr>
        <p:spPr bwMode="auto">
          <a:xfrm flipV="1">
            <a:off x="5418138" y="2336800"/>
            <a:ext cx="1587" cy="19050"/>
          </a:xfrm>
          <a:prstGeom prst="line">
            <a:avLst/>
          </a:prstGeom>
          <a:noFill/>
          <a:ln w="3175">
            <a:solidFill>
              <a:srgbClr val="000000"/>
            </a:solidFill>
            <a:round/>
            <a:headEnd/>
            <a:tailEnd/>
          </a:ln>
        </p:spPr>
        <p:txBody>
          <a:bodyPr/>
          <a:lstStyle/>
          <a:p>
            <a:endParaRPr lang="en-US"/>
          </a:p>
        </p:txBody>
      </p:sp>
      <p:sp>
        <p:nvSpPr>
          <p:cNvPr id="32822" name="Line 54"/>
          <p:cNvSpPr>
            <a:spLocks noChangeShapeType="1"/>
          </p:cNvSpPr>
          <p:nvPr/>
        </p:nvSpPr>
        <p:spPr bwMode="auto">
          <a:xfrm flipV="1">
            <a:off x="5472113" y="2336800"/>
            <a:ext cx="1587" cy="19050"/>
          </a:xfrm>
          <a:prstGeom prst="line">
            <a:avLst/>
          </a:prstGeom>
          <a:noFill/>
          <a:ln w="3175">
            <a:solidFill>
              <a:srgbClr val="000000"/>
            </a:solidFill>
            <a:round/>
            <a:headEnd/>
            <a:tailEnd/>
          </a:ln>
        </p:spPr>
        <p:txBody>
          <a:bodyPr/>
          <a:lstStyle/>
          <a:p>
            <a:endParaRPr lang="en-US"/>
          </a:p>
        </p:txBody>
      </p:sp>
      <p:sp>
        <p:nvSpPr>
          <p:cNvPr id="32823" name="Line 55"/>
          <p:cNvSpPr>
            <a:spLocks noChangeShapeType="1"/>
          </p:cNvSpPr>
          <p:nvPr/>
        </p:nvSpPr>
        <p:spPr bwMode="auto">
          <a:xfrm flipV="1">
            <a:off x="5522913" y="2336800"/>
            <a:ext cx="1587" cy="19050"/>
          </a:xfrm>
          <a:prstGeom prst="line">
            <a:avLst/>
          </a:prstGeom>
          <a:noFill/>
          <a:ln w="3175">
            <a:solidFill>
              <a:srgbClr val="000000"/>
            </a:solidFill>
            <a:round/>
            <a:headEnd/>
            <a:tailEnd/>
          </a:ln>
        </p:spPr>
        <p:txBody>
          <a:bodyPr/>
          <a:lstStyle/>
          <a:p>
            <a:endParaRPr lang="en-US"/>
          </a:p>
        </p:txBody>
      </p:sp>
      <p:sp>
        <p:nvSpPr>
          <p:cNvPr id="32824" name="Line 56"/>
          <p:cNvSpPr>
            <a:spLocks noChangeShapeType="1"/>
          </p:cNvSpPr>
          <p:nvPr/>
        </p:nvSpPr>
        <p:spPr bwMode="auto">
          <a:xfrm flipV="1">
            <a:off x="5576888" y="2336800"/>
            <a:ext cx="1587" cy="19050"/>
          </a:xfrm>
          <a:prstGeom prst="line">
            <a:avLst/>
          </a:prstGeom>
          <a:noFill/>
          <a:ln w="3175">
            <a:solidFill>
              <a:srgbClr val="000000"/>
            </a:solidFill>
            <a:round/>
            <a:headEnd/>
            <a:tailEnd/>
          </a:ln>
        </p:spPr>
        <p:txBody>
          <a:bodyPr/>
          <a:lstStyle/>
          <a:p>
            <a:endParaRPr lang="en-US"/>
          </a:p>
        </p:txBody>
      </p:sp>
      <p:sp>
        <p:nvSpPr>
          <p:cNvPr id="32825" name="Line 57"/>
          <p:cNvSpPr>
            <a:spLocks noChangeShapeType="1"/>
          </p:cNvSpPr>
          <p:nvPr/>
        </p:nvSpPr>
        <p:spPr bwMode="auto">
          <a:xfrm flipV="1">
            <a:off x="5630863" y="2336800"/>
            <a:ext cx="1587" cy="19050"/>
          </a:xfrm>
          <a:prstGeom prst="line">
            <a:avLst/>
          </a:prstGeom>
          <a:noFill/>
          <a:ln w="3175">
            <a:solidFill>
              <a:srgbClr val="000000"/>
            </a:solidFill>
            <a:round/>
            <a:headEnd/>
            <a:tailEnd/>
          </a:ln>
        </p:spPr>
        <p:txBody>
          <a:bodyPr/>
          <a:lstStyle/>
          <a:p>
            <a:endParaRPr lang="en-US"/>
          </a:p>
        </p:txBody>
      </p:sp>
      <p:sp>
        <p:nvSpPr>
          <p:cNvPr id="32826" name="Line 58"/>
          <p:cNvSpPr>
            <a:spLocks noChangeShapeType="1"/>
          </p:cNvSpPr>
          <p:nvPr/>
        </p:nvSpPr>
        <p:spPr bwMode="auto">
          <a:xfrm flipV="1">
            <a:off x="5684838" y="2336800"/>
            <a:ext cx="1587" cy="19050"/>
          </a:xfrm>
          <a:prstGeom prst="line">
            <a:avLst/>
          </a:prstGeom>
          <a:noFill/>
          <a:ln w="3175">
            <a:solidFill>
              <a:srgbClr val="000000"/>
            </a:solidFill>
            <a:round/>
            <a:headEnd/>
            <a:tailEnd/>
          </a:ln>
        </p:spPr>
        <p:txBody>
          <a:bodyPr/>
          <a:lstStyle/>
          <a:p>
            <a:endParaRPr lang="en-US"/>
          </a:p>
        </p:txBody>
      </p:sp>
      <p:sp>
        <p:nvSpPr>
          <p:cNvPr id="32827" name="Line 59"/>
          <p:cNvSpPr>
            <a:spLocks noChangeShapeType="1"/>
          </p:cNvSpPr>
          <p:nvPr/>
        </p:nvSpPr>
        <p:spPr bwMode="auto">
          <a:xfrm flipV="1">
            <a:off x="5735638" y="2336800"/>
            <a:ext cx="1587" cy="19050"/>
          </a:xfrm>
          <a:prstGeom prst="line">
            <a:avLst/>
          </a:prstGeom>
          <a:noFill/>
          <a:ln w="3175">
            <a:solidFill>
              <a:srgbClr val="000000"/>
            </a:solidFill>
            <a:round/>
            <a:headEnd/>
            <a:tailEnd/>
          </a:ln>
        </p:spPr>
        <p:txBody>
          <a:bodyPr/>
          <a:lstStyle/>
          <a:p>
            <a:endParaRPr lang="en-US"/>
          </a:p>
        </p:txBody>
      </p:sp>
      <p:sp>
        <p:nvSpPr>
          <p:cNvPr id="32828" name="Line 60"/>
          <p:cNvSpPr>
            <a:spLocks noChangeShapeType="1"/>
          </p:cNvSpPr>
          <p:nvPr/>
        </p:nvSpPr>
        <p:spPr bwMode="auto">
          <a:xfrm flipV="1">
            <a:off x="5789613" y="2336800"/>
            <a:ext cx="1587" cy="19050"/>
          </a:xfrm>
          <a:prstGeom prst="line">
            <a:avLst/>
          </a:prstGeom>
          <a:noFill/>
          <a:ln w="3175">
            <a:solidFill>
              <a:srgbClr val="000000"/>
            </a:solidFill>
            <a:round/>
            <a:headEnd/>
            <a:tailEnd/>
          </a:ln>
        </p:spPr>
        <p:txBody>
          <a:bodyPr/>
          <a:lstStyle/>
          <a:p>
            <a:endParaRPr lang="en-US"/>
          </a:p>
        </p:txBody>
      </p:sp>
      <p:sp>
        <p:nvSpPr>
          <p:cNvPr id="32829" name="Line 61"/>
          <p:cNvSpPr>
            <a:spLocks noChangeShapeType="1"/>
          </p:cNvSpPr>
          <p:nvPr/>
        </p:nvSpPr>
        <p:spPr bwMode="auto">
          <a:xfrm flipV="1">
            <a:off x="5843588" y="2336800"/>
            <a:ext cx="1587" cy="19050"/>
          </a:xfrm>
          <a:prstGeom prst="line">
            <a:avLst/>
          </a:prstGeom>
          <a:noFill/>
          <a:ln w="3175">
            <a:solidFill>
              <a:srgbClr val="000000"/>
            </a:solidFill>
            <a:round/>
            <a:headEnd/>
            <a:tailEnd/>
          </a:ln>
        </p:spPr>
        <p:txBody>
          <a:bodyPr/>
          <a:lstStyle/>
          <a:p>
            <a:endParaRPr lang="en-US"/>
          </a:p>
        </p:txBody>
      </p:sp>
      <p:sp>
        <p:nvSpPr>
          <p:cNvPr id="32830" name="Line 62"/>
          <p:cNvSpPr>
            <a:spLocks noChangeShapeType="1"/>
          </p:cNvSpPr>
          <p:nvPr/>
        </p:nvSpPr>
        <p:spPr bwMode="auto">
          <a:xfrm flipV="1">
            <a:off x="5894388" y="2336800"/>
            <a:ext cx="1587" cy="19050"/>
          </a:xfrm>
          <a:prstGeom prst="line">
            <a:avLst/>
          </a:prstGeom>
          <a:noFill/>
          <a:ln w="3175">
            <a:solidFill>
              <a:srgbClr val="000000"/>
            </a:solidFill>
            <a:round/>
            <a:headEnd/>
            <a:tailEnd/>
          </a:ln>
        </p:spPr>
        <p:txBody>
          <a:bodyPr/>
          <a:lstStyle/>
          <a:p>
            <a:endParaRPr lang="en-US"/>
          </a:p>
        </p:txBody>
      </p:sp>
      <p:sp>
        <p:nvSpPr>
          <p:cNvPr id="32831" name="Line 63"/>
          <p:cNvSpPr>
            <a:spLocks noChangeShapeType="1"/>
          </p:cNvSpPr>
          <p:nvPr/>
        </p:nvSpPr>
        <p:spPr bwMode="auto">
          <a:xfrm flipV="1">
            <a:off x="5949950" y="2336800"/>
            <a:ext cx="1588" cy="19050"/>
          </a:xfrm>
          <a:prstGeom prst="line">
            <a:avLst/>
          </a:prstGeom>
          <a:noFill/>
          <a:ln w="3175">
            <a:solidFill>
              <a:srgbClr val="000000"/>
            </a:solidFill>
            <a:round/>
            <a:headEnd/>
            <a:tailEnd/>
          </a:ln>
        </p:spPr>
        <p:txBody>
          <a:bodyPr/>
          <a:lstStyle/>
          <a:p>
            <a:endParaRPr lang="en-US"/>
          </a:p>
        </p:txBody>
      </p:sp>
      <p:sp>
        <p:nvSpPr>
          <p:cNvPr id="32832" name="Line 64"/>
          <p:cNvSpPr>
            <a:spLocks noChangeShapeType="1"/>
          </p:cNvSpPr>
          <p:nvPr/>
        </p:nvSpPr>
        <p:spPr bwMode="auto">
          <a:xfrm flipV="1">
            <a:off x="6003925" y="2336800"/>
            <a:ext cx="1588" cy="19050"/>
          </a:xfrm>
          <a:prstGeom prst="line">
            <a:avLst/>
          </a:prstGeom>
          <a:noFill/>
          <a:ln w="3175">
            <a:solidFill>
              <a:srgbClr val="000000"/>
            </a:solidFill>
            <a:round/>
            <a:headEnd/>
            <a:tailEnd/>
          </a:ln>
        </p:spPr>
        <p:txBody>
          <a:bodyPr/>
          <a:lstStyle/>
          <a:p>
            <a:endParaRPr lang="en-US"/>
          </a:p>
        </p:txBody>
      </p:sp>
      <p:sp>
        <p:nvSpPr>
          <p:cNvPr id="32833" name="Line 65"/>
          <p:cNvSpPr>
            <a:spLocks noChangeShapeType="1"/>
          </p:cNvSpPr>
          <p:nvPr/>
        </p:nvSpPr>
        <p:spPr bwMode="auto">
          <a:xfrm flipV="1">
            <a:off x="6057900" y="2336800"/>
            <a:ext cx="1588" cy="19050"/>
          </a:xfrm>
          <a:prstGeom prst="line">
            <a:avLst/>
          </a:prstGeom>
          <a:noFill/>
          <a:ln w="3175">
            <a:solidFill>
              <a:srgbClr val="000000"/>
            </a:solidFill>
            <a:round/>
            <a:headEnd/>
            <a:tailEnd/>
          </a:ln>
        </p:spPr>
        <p:txBody>
          <a:bodyPr/>
          <a:lstStyle/>
          <a:p>
            <a:endParaRPr lang="en-US"/>
          </a:p>
        </p:txBody>
      </p:sp>
      <p:sp>
        <p:nvSpPr>
          <p:cNvPr id="32834" name="Line 66"/>
          <p:cNvSpPr>
            <a:spLocks noChangeShapeType="1"/>
          </p:cNvSpPr>
          <p:nvPr/>
        </p:nvSpPr>
        <p:spPr bwMode="auto">
          <a:xfrm flipV="1">
            <a:off x="6108700" y="2336800"/>
            <a:ext cx="1588" cy="19050"/>
          </a:xfrm>
          <a:prstGeom prst="line">
            <a:avLst/>
          </a:prstGeom>
          <a:noFill/>
          <a:ln w="3175">
            <a:solidFill>
              <a:srgbClr val="000000"/>
            </a:solidFill>
            <a:round/>
            <a:headEnd/>
            <a:tailEnd/>
          </a:ln>
        </p:spPr>
        <p:txBody>
          <a:bodyPr/>
          <a:lstStyle/>
          <a:p>
            <a:endParaRPr lang="en-US"/>
          </a:p>
        </p:txBody>
      </p:sp>
      <p:sp>
        <p:nvSpPr>
          <p:cNvPr id="32835" name="Line 67"/>
          <p:cNvSpPr>
            <a:spLocks noChangeShapeType="1"/>
          </p:cNvSpPr>
          <p:nvPr/>
        </p:nvSpPr>
        <p:spPr bwMode="auto">
          <a:xfrm flipV="1">
            <a:off x="6162675" y="2336800"/>
            <a:ext cx="1588" cy="19050"/>
          </a:xfrm>
          <a:prstGeom prst="line">
            <a:avLst/>
          </a:prstGeom>
          <a:noFill/>
          <a:ln w="3175">
            <a:solidFill>
              <a:srgbClr val="000000"/>
            </a:solidFill>
            <a:round/>
            <a:headEnd/>
            <a:tailEnd/>
          </a:ln>
        </p:spPr>
        <p:txBody>
          <a:bodyPr/>
          <a:lstStyle/>
          <a:p>
            <a:endParaRPr lang="en-US"/>
          </a:p>
        </p:txBody>
      </p:sp>
      <p:sp>
        <p:nvSpPr>
          <p:cNvPr id="32836" name="Line 68"/>
          <p:cNvSpPr>
            <a:spLocks noChangeShapeType="1"/>
          </p:cNvSpPr>
          <p:nvPr/>
        </p:nvSpPr>
        <p:spPr bwMode="auto">
          <a:xfrm flipV="1">
            <a:off x="6216650" y="2336800"/>
            <a:ext cx="1588" cy="19050"/>
          </a:xfrm>
          <a:prstGeom prst="line">
            <a:avLst/>
          </a:prstGeom>
          <a:noFill/>
          <a:ln w="3175">
            <a:solidFill>
              <a:srgbClr val="000000"/>
            </a:solidFill>
            <a:round/>
            <a:headEnd/>
            <a:tailEnd/>
          </a:ln>
        </p:spPr>
        <p:txBody>
          <a:bodyPr/>
          <a:lstStyle/>
          <a:p>
            <a:endParaRPr lang="en-US"/>
          </a:p>
        </p:txBody>
      </p:sp>
      <p:sp>
        <p:nvSpPr>
          <p:cNvPr id="32837" name="Line 69"/>
          <p:cNvSpPr>
            <a:spLocks noChangeShapeType="1"/>
          </p:cNvSpPr>
          <p:nvPr/>
        </p:nvSpPr>
        <p:spPr bwMode="auto">
          <a:xfrm flipV="1">
            <a:off x="6270625" y="2336800"/>
            <a:ext cx="1588" cy="19050"/>
          </a:xfrm>
          <a:prstGeom prst="line">
            <a:avLst/>
          </a:prstGeom>
          <a:noFill/>
          <a:ln w="3175">
            <a:solidFill>
              <a:srgbClr val="000000"/>
            </a:solidFill>
            <a:round/>
            <a:headEnd/>
            <a:tailEnd/>
          </a:ln>
        </p:spPr>
        <p:txBody>
          <a:bodyPr/>
          <a:lstStyle/>
          <a:p>
            <a:endParaRPr lang="en-US"/>
          </a:p>
        </p:txBody>
      </p:sp>
      <p:sp>
        <p:nvSpPr>
          <p:cNvPr id="32838" name="Line 70"/>
          <p:cNvSpPr>
            <a:spLocks noChangeShapeType="1"/>
          </p:cNvSpPr>
          <p:nvPr/>
        </p:nvSpPr>
        <p:spPr bwMode="auto">
          <a:xfrm flipV="1">
            <a:off x="6321425" y="2336800"/>
            <a:ext cx="1588" cy="19050"/>
          </a:xfrm>
          <a:prstGeom prst="line">
            <a:avLst/>
          </a:prstGeom>
          <a:noFill/>
          <a:ln w="3175">
            <a:solidFill>
              <a:srgbClr val="000000"/>
            </a:solidFill>
            <a:round/>
            <a:headEnd/>
            <a:tailEnd/>
          </a:ln>
        </p:spPr>
        <p:txBody>
          <a:bodyPr/>
          <a:lstStyle/>
          <a:p>
            <a:endParaRPr lang="en-US"/>
          </a:p>
        </p:txBody>
      </p:sp>
      <p:sp>
        <p:nvSpPr>
          <p:cNvPr id="32839" name="Line 71"/>
          <p:cNvSpPr>
            <a:spLocks noChangeShapeType="1"/>
          </p:cNvSpPr>
          <p:nvPr/>
        </p:nvSpPr>
        <p:spPr bwMode="auto">
          <a:xfrm flipV="1">
            <a:off x="6375400" y="2336800"/>
            <a:ext cx="1588" cy="19050"/>
          </a:xfrm>
          <a:prstGeom prst="line">
            <a:avLst/>
          </a:prstGeom>
          <a:noFill/>
          <a:ln w="3175">
            <a:solidFill>
              <a:srgbClr val="000000"/>
            </a:solidFill>
            <a:round/>
            <a:headEnd/>
            <a:tailEnd/>
          </a:ln>
        </p:spPr>
        <p:txBody>
          <a:bodyPr/>
          <a:lstStyle/>
          <a:p>
            <a:endParaRPr lang="en-US"/>
          </a:p>
        </p:txBody>
      </p:sp>
      <p:sp>
        <p:nvSpPr>
          <p:cNvPr id="32840" name="Line 72"/>
          <p:cNvSpPr>
            <a:spLocks noChangeShapeType="1"/>
          </p:cNvSpPr>
          <p:nvPr/>
        </p:nvSpPr>
        <p:spPr bwMode="auto">
          <a:xfrm flipV="1">
            <a:off x="6429375" y="2336800"/>
            <a:ext cx="1588" cy="19050"/>
          </a:xfrm>
          <a:prstGeom prst="line">
            <a:avLst/>
          </a:prstGeom>
          <a:noFill/>
          <a:ln w="3175">
            <a:solidFill>
              <a:srgbClr val="000000"/>
            </a:solidFill>
            <a:round/>
            <a:headEnd/>
            <a:tailEnd/>
          </a:ln>
        </p:spPr>
        <p:txBody>
          <a:bodyPr/>
          <a:lstStyle/>
          <a:p>
            <a:endParaRPr lang="en-US"/>
          </a:p>
        </p:txBody>
      </p:sp>
      <p:sp>
        <p:nvSpPr>
          <p:cNvPr id="32841" name="Line 73"/>
          <p:cNvSpPr>
            <a:spLocks noChangeShapeType="1"/>
          </p:cNvSpPr>
          <p:nvPr/>
        </p:nvSpPr>
        <p:spPr bwMode="auto">
          <a:xfrm flipV="1">
            <a:off x="6480175" y="2336800"/>
            <a:ext cx="1588" cy="19050"/>
          </a:xfrm>
          <a:prstGeom prst="line">
            <a:avLst/>
          </a:prstGeom>
          <a:noFill/>
          <a:ln w="3175">
            <a:solidFill>
              <a:srgbClr val="000000"/>
            </a:solidFill>
            <a:round/>
            <a:headEnd/>
            <a:tailEnd/>
          </a:ln>
        </p:spPr>
        <p:txBody>
          <a:bodyPr/>
          <a:lstStyle/>
          <a:p>
            <a:endParaRPr lang="en-US"/>
          </a:p>
        </p:txBody>
      </p:sp>
      <p:sp>
        <p:nvSpPr>
          <p:cNvPr id="32842" name="Line 74"/>
          <p:cNvSpPr>
            <a:spLocks noChangeShapeType="1"/>
          </p:cNvSpPr>
          <p:nvPr/>
        </p:nvSpPr>
        <p:spPr bwMode="auto">
          <a:xfrm flipV="1">
            <a:off x="6534150" y="2336800"/>
            <a:ext cx="1588" cy="19050"/>
          </a:xfrm>
          <a:prstGeom prst="line">
            <a:avLst/>
          </a:prstGeom>
          <a:noFill/>
          <a:ln w="3175">
            <a:solidFill>
              <a:srgbClr val="000000"/>
            </a:solidFill>
            <a:round/>
            <a:headEnd/>
            <a:tailEnd/>
          </a:ln>
        </p:spPr>
        <p:txBody>
          <a:bodyPr/>
          <a:lstStyle/>
          <a:p>
            <a:endParaRPr lang="en-US"/>
          </a:p>
        </p:txBody>
      </p:sp>
      <p:sp>
        <p:nvSpPr>
          <p:cNvPr id="32843" name="Line 75"/>
          <p:cNvSpPr>
            <a:spLocks noChangeShapeType="1"/>
          </p:cNvSpPr>
          <p:nvPr/>
        </p:nvSpPr>
        <p:spPr bwMode="auto">
          <a:xfrm flipV="1">
            <a:off x="6588125" y="2336800"/>
            <a:ext cx="1588" cy="19050"/>
          </a:xfrm>
          <a:prstGeom prst="line">
            <a:avLst/>
          </a:prstGeom>
          <a:noFill/>
          <a:ln w="3175">
            <a:solidFill>
              <a:srgbClr val="000000"/>
            </a:solidFill>
            <a:round/>
            <a:headEnd/>
            <a:tailEnd/>
          </a:ln>
        </p:spPr>
        <p:txBody>
          <a:bodyPr/>
          <a:lstStyle/>
          <a:p>
            <a:endParaRPr lang="en-US"/>
          </a:p>
        </p:txBody>
      </p:sp>
      <p:sp>
        <p:nvSpPr>
          <p:cNvPr id="32844" name="Line 76"/>
          <p:cNvSpPr>
            <a:spLocks noChangeShapeType="1"/>
          </p:cNvSpPr>
          <p:nvPr/>
        </p:nvSpPr>
        <p:spPr bwMode="auto">
          <a:xfrm flipV="1">
            <a:off x="6642100" y="2336800"/>
            <a:ext cx="1588" cy="19050"/>
          </a:xfrm>
          <a:prstGeom prst="line">
            <a:avLst/>
          </a:prstGeom>
          <a:noFill/>
          <a:ln w="3175">
            <a:solidFill>
              <a:srgbClr val="000000"/>
            </a:solidFill>
            <a:round/>
            <a:headEnd/>
            <a:tailEnd/>
          </a:ln>
        </p:spPr>
        <p:txBody>
          <a:bodyPr/>
          <a:lstStyle/>
          <a:p>
            <a:endParaRPr lang="en-US"/>
          </a:p>
        </p:txBody>
      </p:sp>
      <p:sp>
        <p:nvSpPr>
          <p:cNvPr id="32845" name="Line 77"/>
          <p:cNvSpPr>
            <a:spLocks noChangeShapeType="1"/>
          </p:cNvSpPr>
          <p:nvPr/>
        </p:nvSpPr>
        <p:spPr bwMode="auto">
          <a:xfrm flipV="1">
            <a:off x="6692900" y="2336800"/>
            <a:ext cx="1588" cy="19050"/>
          </a:xfrm>
          <a:prstGeom prst="line">
            <a:avLst/>
          </a:prstGeom>
          <a:noFill/>
          <a:ln w="3175">
            <a:solidFill>
              <a:srgbClr val="000000"/>
            </a:solidFill>
            <a:round/>
            <a:headEnd/>
            <a:tailEnd/>
          </a:ln>
        </p:spPr>
        <p:txBody>
          <a:bodyPr/>
          <a:lstStyle/>
          <a:p>
            <a:endParaRPr lang="en-US"/>
          </a:p>
        </p:txBody>
      </p:sp>
      <p:sp>
        <p:nvSpPr>
          <p:cNvPr id="32846" name="Line 78"/>
          <p:cNvSpPr>
            <a:spLocks noChangeShapeType="1"/>
          </p:cNvSpPr>
          <p:nvPr/>
        </p:nvSpPr>
        <p:spPr bwMode="auto">
          <a:xfrm flipV="1">
            <a:off x="6746875" y="2336800"/>
            <a:ext cx="1588" cy="19050"/>
          </a:xfrm>
          <a:prstGeom prst="line">
            <a:avLst/>
          </a:prstGeom>
          <a:noFill/>
          <a:ln w="3175">
            <a:solidFill>
              <a:srgbClr val="000000"/>
            </a:solidFill>
            <a:round/>
            <a:headEnd/>
            <a:tailEnd/>
          </a:ln>
        </p:spPr>
        <p:txBody>
          <a:bodyPr/>
          <a:lstStyle/>
          <a:p>
            <a:endParaRPr lang="en-US"/>
          </a:p>
        </p:txBody>
      </p:sp>
      <p:sp>
        <p:nvSpPr>
          <p:cNvPr id="32847" name="Line 79"/>
          <p:cNvSpPr>
            <a:spLocks noChangeShapeType="1"/>
          </p:cNvSpPr>
          <p:nvPr/>
        </p:nvSpPr>
        <p:spPr bwMode="auto">
          <a:xfrm flipV="1">
            <a:off x="6800850" y="2336800"/>
            <a:ext cx="1588" cy="19050"/>
          </a:xfrm>
          <a:prstGeom prst="line">
            <a:avLst/>
          </a:prstGeom>
          <a:noFill/>
          <a:ln w="3175">
            <a:solidFill>
              <a:srgbClr val="000000"/>
            </a:solidFill>
            <a:round/>
            <a:headEnd/>
            <a:tailEnd/>
          </a:ln>
        </p:spPr>
        <p:txBody>
          <a:bodyPr/>
          <a:lstStyle/>
          <a:p>
            <a:endParaRPr lang="en-US"/>
          </a:p>
        </p:txBody>
      </p:sp>
      <p:sp>
        <p:nvSpPr>
          <p:cNvPr id="32848" name="Line 80"/>
          <p:cNvSpPr>
            <a:spLocks noChangeShapeType="1"/>
          </p:cNvSpPr>
          <p:nvPr/>
        </p:nvSpPr>
        <p:spPr bwMode="auto">
          <a:xfrm flipV="1">
            <a:off x="6851650" y="2336800"/>
            <a:ext cx="1588" cy="19050"/>
          </a:xfrm>
          <a:prstGeom prst="line">
            <a:avLst/>
          </a:prstGeom>
          <a:noFill/>
          <a:ln w="3175">
            <a:solidFill>
              <a:srgbClr val="000000"/>
            </a:solidFill>
            <a:round/>
            <a:headEnd/>
            <a:tailEnd/>
          </a:ln>
        </p:spPr>
        <p:txBody>
          <a:bodyPr/>
          <a:lstStyle/>
          <a:p>
            <a:endParaRPr lang="en-US"/>
          </a:p>
        </p:txBody>
      </p:sp>
      <p:sp>
        <p:nvSpPr>
          <p:cNvPr id="32849" name="Line 81"/>
          <p:cNvSpPr>
            <a:spLocks noChangeShapeType="1"/>
          </p:cNvSpPr>
          <p:nvPr/>
        </p:nvSpPr>
        <p:spPr bwMode="auto">
          <a:xfrm flipV="1">
            <a:off x="6905625" y="2336800"/>
            <a:ext cx="1588" cy="19050"/>
          </a:xfrm>
          <a:prstGeom prst="line">
            <a:avLst/>
          </a:prstGeom>
          <a:noFill/>
          <a:ln w="3175">
            <a:solidFill>
              <a:srgbClr val="000000"/>
            </a:solidFill>
            <a:round/>
            <a:headEnd/>
            <a:tailEnd/>
          </a:ln>
        </p:spPr>
        <p:txBody>
          <a:bodyPr/>
          <a:lstStyle/>
          <a:p>
            <a:endParaRPr lang="en-US"/>
          </a:p>
        </p:txBody>
      </p:sp>
      <p:sp>
        <p:nvSpPr>
          <p:cNvPr id="32850" name="Line 82"/>
          <p:cNvSpPr>
            <a:spLocks noChangeShapeType="1"/>
          </p:cNvSpPr>
          <p:nvPr/>
        </p:nvSpPr>
        <p:spPr bwMode="auto">
          <a:xfrm flipV="1">
            <a:off x="6959600" y="2336800"/>
            <a:ext cx="1588" cy="19050"/>
          </a:xfrm>
          <a:prstGeom prst="line">
            <a:avLst/>
          </a:prstGeom>
          <a:noFill/>
          <a:ln w="3175">
            <a:solidFill>
              <a:srgbClr val="000000"/>
            </a:solidFill>
            <a:round/>
            <a:headEnd/>
            <a:tailEnd/>
          </a:ln>
        </p:spPr>
        <p:txBody>
          <a:bodyPr/>
          <a:lstStyle/>
          <a:p>
            <a:endParaRPr lang="en-US"/>
          </a:p>
        </p:txBody>
      </p:sp>
      <p:sp>
        <p:nvSpPr>
          <p:cNvPr id="32851" name="Line 83"/>
          <p:cNvSpPr>
            <a:spLocks noChangeShapeType="1"/>
          </p:cNvSpPr>
          <p:nvPr/>
        </p:nvSpPr>
        <p:spPr bwMode="auto">
          <a:xfrm flipV="1">
            <a:off x="7013575" y="2336800"/>
            <a:ext cx="1588" cy="19050"/>
          </a:xfrm>
          <a:prstGeom prst="line">
            <a:avLst/>
          </a:prstGeom>
          <a:noFill/>
          <a:ln w="3175">
            <a:solidFill>
              <a:srgbClr val="000000"/>
            </a:solidFill>
            <a:round/>
            <a:headEnd/>
            <a:tailEnd/>
          </a:ln>
        </p:spPr>
        <p:txBody>
          <a:bodyPr/>
          <a:lstStyle/>
          <a:p>
            <a:endParaRPr lang="en-US"/>
          </a:p>
        </p:txBody>
      </p:sp>
      <p:sp>
        <p:nvSpPr>
          <p:cNvPr id="32852" name="Line 84"/>
          <p:cNvSpPr>
            <a:spLocks noChangeShapeType="1"/>
          </p:cNvSpPr>
          <p:nvPr/>
        </p:nvSpPr>
        <p:spPr bwMode="auto">
          <a:xfrm flipV="1">
            <a:off x="7064375" y="2336800"/>
            <a:ext cx="1588" cy="19050"/>
          </a:xfrm>
          <a:prstGeom prst="line">
            <a:avLst/>
          </a:prstGeom>
          <a:noFill/>
          <a:ln w="3175">
            <a:solidFill>
              <a:srgbClr val="000000"/>
            </a:solidFill>
            <a:round/>
            <a:headEnd/>
            <a:tailEnd/>
          </a:ln>
        </p:spPr>
        <p:txBody>
          <a:bodyPr/>
          <a:lstStyle/>
          <a:p>
            <a:endParaRPr lang="en-US"/>
          </a:p>
        </p:txBody>
      </p:sp>
      <p:sp>
        <p:nvSpPr>
          <p:cNvPr id="32853" name="Line 85"/>
          <p:cNvSpPr>
            <a:spLocks noChangeShapeType="1"/>
          </p:cNvSpPr>
          <p:nvPr/>
        </p:nvSpPr>
        <p:spPr bwMode="auto">
          <a:xfrm flipV="1">
            <a:off x="7118350" y="2336800"/>
            <a:ext cx="1588" cy="19050"/>
          </a:xfrm>
          <a:prstGeom prst="line">
            <a:avLst/>
          </a:prstGeom>
          <a:noFill/>
          <a:ln w="3175">
            <a:solidFill>
              <a:srgbClr val="000000"/>
            </a:solidFill>
            <a:round/>
            <a:headEnd/>
            <a:tailEnd/>
          </a:ln>
        </p:spPr>
        <p:txBody>
          <a:bodyPr/>
          <a:lstStyle/>
          <a:p>
            <a:endParaRPr lang="en-US"/>
          </a:p>
        </p:txBody>
      </p:sp>
      <p:sp>
        <p:nvSpPr>
          <p:cNvPr id="32854" name="Line 86"/>
          <p:cNvSpPr>
            <a:spLocks noChangeShapeType="1"/>
          </p:cNvSpPr>
          <p:nvPr/>
        </p:nvSpPr>
        <p:spPr bwMode="auto">
          <a:xfrm flipV="1">
            <a:off x="7172325" y="2336800"/>
            <a:ext cx="1588" cy="19050"/>
          </a:xfrm>
          <a:prstGeom prst="line">
            <a:avLst/>
          </a:prstGeom>
          <a:noFill/>
          <a:ln w="3175">
            <a:solidFill>
              <a:srgbClr val="000000"/>
            </a:solidFill>
            <a:round/>
            <a:headEnd/>
            <a:tailEnd/>
          </a:ln>
        </p:spPr>
        <p:txBody>
          <a:bodyPr/>
          <a:lstStyle/>
          <a:p>
            <a:endParaRPr lang="en-US"/>
          </a:p>
        </p:txBody>
      </p:sp>
      <p:sp>
        <p:nvSpPr>
          <p:cNvPr id="32855" name="Line 87"/>
          <p:cNvSpPr>
            <a:spLocks noChangeShapeType="1"/>
          </p:cNvSpPr>
          <p:nvPr/>
        </p:nvSpPr>
        <p:spPr bwMode="auto">
          <a:xfrm flipV="1">
            <a:off x="7223125" y="2336800"/>
            <a:ext cx="1588" cy="19050"/>
          </a:xfrm>
          <a:prstGeom prst="line">
            <a:avLst/>
          </a:prstGeom>
          <a:noFill/>
          <a:ln w="3175">
            <a:solidFill>
              <a:srgbClr val="000000"/>
            </a:solidFill>
            <a:round/>
            <a:headEnd/>
            <a:tailEnd/>
          </a:ln>
        </p:spPr>
        <p:txBody>
          <a:bodyPr/>
          <a:lstStyle/>
          <a:p>
            <a:endParaRPr lang="en-US"/>
          </a:p>
        </p:txBody>
      </p:sp>
      <p:sp>
        <p:nvSpPr>
          <p:cNvPr id="32856" name="Line 88"/>
          <p:cNvSpPr>
            <a:spLocks noChangeShapeType="1"/>
          </p:cNvSpPr>
          <p:nvPr/>
        </p:nvSpPr>
        <p:spPr bwMode="auto">
          <a:xfrm flipV="1">
            <a:off x="7277100" y="2336800"/>
            <a:ext cx="1588" cy="19050"/>
          </a:xfrm>
          <a:prstGeom prst="line">
            <a:avLst/>
          </a:prstGeom>
          <a:noFill/>
          <a:ln w="3175">
            <a:solidFill>
              <a:srgbClr val="000000"/>
            </a:solidFill>
            <a:round/>
            <a:headEnd/>
            <a:tailEnd/>
          </a:ln>
        </p:spPr>
        <p:txBody>
          <a:bodyPr/>
          <a:lstStyle/>
          <a:p>
            <a:endParaRPr lang="en-US"/>
          </a:p>
        </p:txBody>
      </p:sp>
      <p:sp>
        <p:nvSpPr>
          <p:cNvPr id="32857" name="Line 89"/>
          <p:cNvSpPr>
            <a:spLocks noChangeShapeType="1"/>
          </p:cNvSpPr>
          <p:nvPr/>
        </p:nvSpPr>
        <p:spPr bwMode="auto">
          <a:xfrm flipV="1">
            <a:off x="7331075" y="2336800"/>
            <a:ext cx="1588" cy="19050"/>
          </a:xfrm>
          <a:prstGeom prst="line">
            <a:avLst/>
          </a:prstGeom>
          <a:noFill/>
          <a:ln w="3175">
            <a:solidFill>
              <a:srgbClr val="000000"/>
            </a:solidFill>
            <a:round/>
            <a:headEnd/>
            <a:tailEnd/>
          </a:ln>
        </p:spPr>
        <p:txBody>
          <a:bodyPr/>
          <a:lstStyle/>
          <a:p>
            <a:endParaRPr lang="en-US"/>
          </a:p>
        </p:txBody>
      </p:sp>
      <p:sp>
        <p:nvSpPr>
          <p:cNvPr id="32858" name="Line 90"/>
          <p:cNvSpPr>
            <a:spLocks noChangeShapeType="1"/>
          </p:cNvSpPr>
          <p:nvPr/>
        </p:nvSpPr>
        <p:spPr bwMode="auto">
          <a:xfrm flipV="1">
            <a:off x="7385050" y="2336800"/>
            <a:ext cx="1588" cy="19050"/>
          </a:xfrm>
          <a:prstGeom prst="line">
            <a:avLst/>
          </a:prstGeom>
          <a:noFill/>
          <a:ln w="3175">
            <a:solidFill>
              <a:srgbClr val="000000"/>
            </a:solidFill>
            <a:round/>
            <a:headEnd/>
            <a:tailEnd/>
          </a:ln>
        </p:spPr>
        <p:txBody>
          <a:bodyPr/>
          <a:lstStyle/>
          <a:p>
            <a:endParaRPr lang="en-US"/>
          </a:p>
        </p:txBody>
      </p:sp>
      <p:sp>
        <p:nvSpPr>
          <p:cNvPr id="32859" name="Line 91"/>
          <p:cNvSpPr>
            <a:spLocks noChangeShapeType="1"/>
          </p:cNvSpPr>
          <p:nvPr/>
        </p:nvSpPr>
        <p:spPr bwMode="auto">
          <a:xfrm flipV="1">
            <a:off x="7437438" y="2336800"/>
            <a:ext cx="1587" cy="19050"/>
          </a:xfrm>
          <a:prstGeom prst="line">
            <a:avLst/>
          </a:prstGeom>
          <a:noFill/>
          <a:ln w="3175">
            <a:solidFill>
              <a:srgbClr val="000000"/>
            </a:solidFill>
            <a:round/>
            <a:headEnd/>
            <a:tailEnd/>
          </a:ln>
        </p:spPr>
        <p:txBody>
          <a:bodyPr/>
          <a:lstStyle/>
          <a:p>
            <a:endParaRPr lang="en-US"/>
          </a:p>
        </p:txBody>
      </p:sp>
      <p:sp>
        <p:nvSpPr>
          <p:cNvPr id="32860" name="Line 92"/>
          <p:cNvSpPr>
            <a:spLocks noChangeShapeType="1"/>
          </p:cNvSpPr>
          <p:nvPr/>
        </p:nvSpPr>
        <p:spPr bwMode="auto">
          <a:xfrm flipV="1">
            <a:off x="7491413" y="2336800"/>
            <a:ext cx="1587" cy="19050"/>
          </a:xfrm>
          <a:prstGeom prst="line">
            <a:avLst/>
          </a:prstGeom>
          <a:noFill/>
          <a:ln w="3175">
            <a:solidFill>
              <a:srgbClr val="000000"/>
            </a:solidFill>
            <a:round/>
            <a:headEnd/>
            <a:tailEnd/>
          </a:ln>
        </p:spPr>
        <p:txBody>
          <a:bodyPr/>
          <a:lstStyle/>
          <a:p>
            <a:endParaRPr lang="en-US"/>
          </a:p>
        </p:txBody>
      </p:sp>
      <p:sp>
        <p:nvSpPr>
          <p:cNvPr id="32861" name="Line 93"/>
          <p:cNvSpPr>
            <a:spLocks noChangeShapeType="1"/>
          </p:cNvSpPr>
          <p:nvPr/>
        </p:nvSpPr>
        <p:spPr bwMode="auto">
          <a:xfrm flipV="1">
            <a:off x="7545388" y="2336800"/>
            <a:ext cx="1587" cy="19050"/>
          </a:xfrm>
          <a:prstGeom prst="line">
            <a:avLst/>
          </a:prstGeom>
          <a:noFill/>
          <a:ln w="3175">
            <a:solidFill>
              <a:srgbClr val="000000"/>
            </a:solidFill>
            <a:round/>
            <a:headEnd/>
            <a:tailEnd/>
          </a:ln>
        </p:spPr>
        <p:txBody>
          <a:bodyPr/>
          <a:lstStyle/>
          <a:p>
            <a:endParaRPr lang="en-US"/>
          </a:p>
        </p:txBody>
      </p:sp>
      <p:sp>
        <p:nvSpPr>
          <p:cNvPr id="32862" name="Line 94"/>
          <p:cNvSpPr>
            <a:spLocks noChangeShapeType="1"/>
          </p:cNvSpPr>
          <p:nvPr/>
        </p:nvSpPr>
        <p:spPr bwMode="auto">
          <a:xfrm flipV="1">
            <a:off x="7599363" y="2336800"/>
            <a:ext cx="1587" cy="19050"/>
          </a:xfrm>
          <a:prstGeom prst="line">
            <a:avLst/>
          </a:prstGeom>
          <a:noFill/>
          <a:ln w="3175">
            <a:solidFill>
              <a:srgbClr val="000000"/>
            </a:solidFill>
            <a:round/>
            <a:headEnd/>
            <a:tailEnd/>
          </a:ln>
        </p:spPr>
        <p:txBody>
          <a:bodyPr/>
          <a:lstStyle/>
          <a:p>
            <a:endParaRPr lang="en-US"/>
          </a:p>
        </p:txBody>
      </p:sp>
      <p:sp>
        <p:nvSpPr>
          <p:cNvPr id="32863" name="Line 95"/>
          <p:cNvSpPr>
            <a:spLocks noChangeShapeType="1"/>
          </p:cNvSpPr>
          <p:nvPr/>
        </p:nvSpPr>
        <p:spPr bwMode="auto">
          <a:xfrm flipV="1">
            <a:off x="7650163" y="2336800"/>
            <a:ext cx="1587" cy="19050"/>
          </a:xfrm>
          <a:prstGeom prst="line">
            <a:avLst/>
          </a:prstGeom>
          <a:noFill/>
          <a:ln w="3175">
            <a:solidFill>
              <a:srgbClr val="000000"/>
            </a:solidFill>
            <a:round/>
            <a:headEnd/>
            <a:tailEnd/>
          </a:ln>
        </p:spPr>
        <p:txBody>
          <a:bodyPr/>
          <a:lstStyle/>
          <a:p>
            <a:endParaRPr lang="en-US"/>
          </a:p>
        </p:txBody>
      </p:sp>
      <p:sp>
        <p:nvSpPr>
          <p:cNvPr id="32864" name="Line 96"/>
          <p:cNvSpPr>
            <a:spLocks noChangeShapeType="1"/>
          </p:cNvSpPr>
          <p:nvPr/>
        </p:nvSpPr>
        <p:spPr bwMode="auto">
          <a:xfrm flipV="1">
            <a:off x="7704138" y="2336800"/>
            <a:ext cx="1587" cy="19050"/>
          </a:xfrm>
          <a:prstGeom prst="line">
            <a:avLst/>
          </a:prstGeom>
          <a:noFill/>
          <a:ln w="3175">
            <a:solidFill>
              <a:srgbClr val="000000"/>
            </a:solidFill>
            <a:round/>
            <a:headEnd/>
            <a:tailEnd/>
          </a:ln>
        </p:spPr>
        <p:txBody>
          <a:bodyPr/>
          <a:lstStyle/>
          <a:p>
            <a:endParaRPr lang="en-US"/>
          </a:p>
        </p:txBody>
      </p:sp>
      <p:sp>
        <p:nvSpPr>
          <p:cNvPr id="32865" name="Line 97"/>
          <p:cNvSpPr>
            <a:spLocks noChangeShapeType="1"/>
          </p:cNvSpPr>
          <p:nvPr/>
        </p:nvSpPr>
        <p:spPr bwMode="auto">
          <a:xfrm flipV="1">
            <a:off x="7758113" y="2336800"/>
            <a:ext cx="1587" cy="19050"/>
          </a:xfrm>
          <a:prstGeom prst="line">
            <a:avLst/>
          </a:prstGeom>
          <a:noFill/>
          <a:ln w="3175">
            <a:solidFill>
              <a:srgbClr val="000000"/>
            </a:solidFill>
            <a:round/>
            <a:headEnd/>
            <a:tailEnd/>
          </a:ln>
        </p:spPr>
        <p:txBody>
          <a:bodyPr/>
          <a:lstStyle/>
          <a:p>
            <a:endParaRPr lang="en-US"/>
          </a:p>
        </p:txBody>
      </p:sp>
      <p:sp>
        <p:nvSpPr>
          <p:cNvPr id="32866" name="Line 98"/>
          <p:cNvSpPr>
            <a:spLocks noChangeShapeType="1"/>
          </p:cNvSpPr>
          <p:nvPr/>
        </p:nvSpPr>
        <p:spPr bwMode="auto">
          <a:xfrm flipV="1">
            <a:off x="7808913" y="2336800"/>
            <a:ext cx="1587" cy="19050"/>
          </a:xfrm>
          <a:prstGeom prst="line">
            <a:avLst/>
          </a:prstGeom>
          <a:noFill/>
          <a:ln w="3175">
            <a:solidFill>
              <a:srgbClr val="000000"/>
            </a:solidFill>
            <a:round/>
            <a:headEnd/>
            <a:tailEnd/>
          </a:ln>
        </p:spPr>
        <p:txBody>
          <a:bodyPr/>
          <a:lstStyle/>
          <a:p>
            <a:endParaRPr lang="en-US"/>
          </a:p>
        </p:txBody>
      </p:sp>
      <p:sp>
        <p:nvSpPr>
          <p:cNvPr id="32867" name="Line 99"/>
          <p:cNvSpPr>
            <a:spLocks noChangeShapeType="1"/>
          </p:cNvSpPr>
          <p:nvPr/>
        </p:nvSpPr>
        <p:spPr bwMode="auto">
          <a:xfrm flipV="1">
            <a:off x="7862888" y="2336800"/>
            <a:ext cx="1587" cy="19050"/>
          </a:xfrm>
          <a:prstGeom prst="line">
            <a:avLst/>
          </a:prstGeom>
          <a:noFill/>
          <a:ln w="3175">
            <a:solidFill>
              <a:srgbClr val="000000"/>
            </a:solidFill>
            <a:round/>
            <a:headEnd/>
            <a:tailEnd/>
          </a:ln>
        </p:spPr>
        <p:txBody>
          <a:bodyPr/>
          <a:lstStyle/>
          <a:p>
            <a:endParaRPr lang="en-US"/>
          </a:p>
        </p:txBody>
      </p:sp>
      <p:sp>
        <p:nvSpPr>
          <p:cNvPr id="32868" name="Line 100"/>
          <p:cNvSpPr>
            <a:spLocks noChangeShapeType="1"/>
          </p:cNvSpPr>
          <p:nvPr/>
        </p:nvSpPr>
        <p:spPr bwMode="auto">
          <a:xfrm flipV="1">
            <a:off x="7916863" y="2336800"/>
            <a:ext cx="1587" cy="19050"/>
          </a:xfrm>
          <a:prstGeom prst="line">
            <a:avLst/>
          </a:prstGeom>
          <a:noFill/>
          <a:ln w="3175">
            <a:solidFill>
              <a:srgbClr val="000000"/>
            </a:solidFill>
            <a:round/>
            <a:headEnd/>
            <a:tailEnd/>
          </a:ln>
        </p:spPr>
        <p:txBody>
          <a:bodyPr/>
          <a:lstStyle/>
          <a:p>
            <a:endParaRPr lang="en-US"/>
          </a:p>
        </p:txBody>
      </p:sp>
      <p:sp>
        <p:nvSpPr>
          <p:cNvPr id="32869" name="Line 101"/>
          <p:cNvSpPr>
            <a:spLocks noChangeShapeType="1"/>
          </p:cNvSpPr>
          <p:nvPr/>
        </p:nvSpPr>
        <p:spPr bwMode="auto">
          <a:xfrm flipV="1">
            <a:off x="7970838" y="2336800"/>
            <a:ext cx="1587" cy="19050"/>
          </a:xfrm>
          <a:prstGeom prst="line">
            <a:avLst/>
          </a:prstGeom>
          <a:noFill/>
          <a:ln w="3175">
            <a:solidFill>
              <a:srgbClr val="000000"/>
            </a:solidFill>
            <a:round/>
            <a:headEnd/>
            <a:tailEnd/>
          </a:ln>
        </p:spPr>
        <p:txBody>
          <a:bodyPr/>
          <a:lstStyle/>
          <a:p>
            <a:endParaRPr lang="en-US"/>
          </a:p>
        </p:txBody>
      </p:sp>
      <p:sp>
        <p:nvSpPr>
          <p:cNvPr id="32870" name="Line 102"/>
          <p:cNvSpPr>
            <a:spLocks noChangeShapeType="1"/>
          </p:cNvSpPr>
          <p:nvPr/>
        </p:nvSpPr>
        <p:spPr bwMode="auto">
          <a:xfrm flipV="1">
            <a:off x="8021638" y="2336800"/>
            <a:ext cx="1587" cy="19050"/>
          </a:xfrm>
          <a:prstGeom prst="line">
            <a:avLst/>
          </a:prstGeom>
          <a:noFill/>
          <a:ln w="3175">
            <a:solidFill>
              <a:srgbClr val="000000"/>
            </a:solidFill>
            <a:round/>
            <a:headEnd/>
            <a:tailEnd/>
          </a:ln>
        </p:spPr>
        <p:txBody>
          <a:bodyPr/>
          <a:lstStyle/>
          <a:p>
            <a:endParaRPr lang="en-US"/>
          </a:p>
        </p:txBody>
      </p:sp>
      <p:sp>
        <p:nvSpPr>
          <p:cNvPr id="32871" name="Line 103"/>
          <p:cNvSpPr>
            <a:spLocks noChangeShapeType="1"/>
          </p:cNvSpPr>
          <p:nvPr/>
        </p:nvSpPr>
        <p:spPr bwMode="auto">
          <a:xfrm flipV="1">
            <a:off x="8075613" y="2336800"/>
            <a:ext cx="1587" cy="19050"/>
          </a:xfrm>
          <a:prstGeom prst="line">
            <a:avLst/>
          </a:prstGeom>
          <a:noFill/>
          <a:ln w="3175">
            <a:solidFill>
              <a:srgbClr val="000000"/>
            </a:solidFill>
            <a:round/>
            <a:headEnd/>
            <a:tailEnd/>
          </a:ln>
        </p:spPr>
        <p:txBody>
          <a:bodyPr/>
          <a:lstStyle/>
          <a:p>
            <a:endParaRPr lang="en-US"/>
          </a:p>
        </p:txBody>
      </p:sp>
      <p:sp>
        <p:nvSpPr>
          <p:cNvPr id="32872" name="Line 104"/>
          <p:cNvSpPr>
            <a:spLocks noChangeShapeType="1"/>
          </p:cNvSpPr>
          <p:nvPr/>
        </p:nvSpPr>
        <p:spPr bwMode="auto">
          <a:xfrm flipV="1">
            <a:off x="5418138" y="2333625"/>
            <a:ext cx="1587" cy="25400"/>
          </a:xfrm>
          <a:prstGeom prst="line">
            <a:avLst/>
          </a:prstGeom>
          <a:noFill/>
          <a:ln w="3175">
            <a:solidFill>
              <a:srgbClr val="000000"/>
            </a:solidFill>
            <a:round/>
            <a:headEnd/>
            <a:tailEnd/>
          </a:ln>
        </p:spPr>
        <p:txBody>
          <a:bodyPr/>
          <a:lstStyle/>
          <a:p>
            <a:endParaRPr lang="en-US"/>
          </a:p>
        </p:txBody>
      </p:sp>
      <p:sp>
        <p:nvSpPr>
          <p:cNvPr id="32873" name="Line 105"/>
          <p:cNvSpPr>
            <a:spLocks noChangeShapeType="1"/>
          </p:cNvSpPr>
          <p:nvPr/>
        </p:nvSpPr>
        <p:spPr bwMode="auto">
          <a:xfrm flipV="1">
            <a:off x="5684838" y="2333625"/>
            <a:ext cx="1587" cy="25400"/>
          </a:xfrm>
          <a:prstGeom prst="line">
            <a:avLst/>
          </a:prstGeom>
          <a:noFill/>
          <a:ln w="3175">
            <a:solidFill>
              <a:srgbClr val="000000"/>
            </a:solidFill>
            <a:round/>
            <a:headEnd/>
            <a:tailEnd/>
          </a:ln>
        </p:spPr>
        <p:txBody>
          <a:bodyPr/>
          <a:lstStyle/>
          <a:p>
            <a:endParaRPr lang="en-US"/>
          </a:p>
        </p:txBody>
      </p:sp>
      <p:sp>
        <p:nvSpPr>
          <p:cNvPr id="32874" name="Line 106"/>
          <p:cNvSpPr>
            <a:spLocks noChangeShapeType="1"/>
          </p:cNvSpPr>
          <p:nvPr/>
        </p:nvSpPr>
        <p:spPr bwMode="auto">
          <a:xfrm flipV="1">
            <a:off x="5949950" y="2333625"/>
            <a:ext cx="1588" cy="25400"/>
          </a:xfrm>
          <a:prstGeom prst="line">
            <a:avLst/>
          </a:prstGeom>
          <a:noFill/>
          <a:ln w="3175">
            <a:solidFill>
              <a:srgbClr val="000000"/>
            </a:solidFill>
            <a:round/>
            <a:headEnd/>
            <a:tailEnd/>
          </a:ln>
        </p:spPr>
        <p:txBody>
          <a:bodyPr/>
          <a:lstStyle/>
          <a:p>
            <a:endParaRPr lang="en-US"/>
          </a:p>
        </p:txBody>
      </p:sp>
      <p:sp>
        <p:nvSpPr>
          <p:cNvPr id="32875" name="Line 107"/>
          <p:cNvSpPr>
            <a:spLocks noChangeShapeType="1"/>
          </p:cNvSpPr>
          <p:nvPr/>
        </p:nvSpPr>
        <p:spPr bwMode="auto">
          <a:xfrm flipV="1">
            <a:off x="6216650" y="2333625"/>
            <a:ext cx="1588" cy="25400"/>
          </a:xfrm>
          <a:prstGeom prst="line">
            <a:avLst/>
          </a:prstGeom>
          <a:noFill/>
          <a:ln w="3175">
            <a:solidFill>
              <a:srgbClr val="000000"/>
            </a:solidFill>
            <a:round/>
            <a:headEnd/>
            <a:tailEnd/>
          </a:ln>
        </p:spPr>
        <p:txBody>
          <a:bodyPr/>
          <a:lstStyle/>
          <a:p>
            <a:endParaRPr lang="en-US"/>
          </a:p>
        </p:txBody>
      </p:sp>
      <p:sp>
        <p:nvSpPr>
          <p:cNvPr id="32876" name="Line 108"/>
          <p:cNvSpPr>
            <a:spLocks noChangeShapeType="1"/>
          </p:cNvSpPr>
          <p:nvPr/>
        </p:nvSpPr>
        <p:spPr bwMode="auto">
          <a:xfrm flipV="1">
            <a:off x="6480175" y="2333625"/>
            <a:ext cx="1588" cy="25400"/>
          </a:xfrm>
          <a:prstGeom prst="line">
            <a:avLst/>
          </a:prstGeom>
          <a:noFill/>
          <a:ln w="3175">
            <a:solidFill>
              <a:srgbClr val="000000"/>
            </a:solidFill>
            <a:round/>
            <a:headEnd/>
            <a:tailEnd/>
          </a:ln>
        </p:spPr>
        <p:txBody>
          <a:bodyPr/>
          <a:lstStyle/>
          <a:p>
            <a:endParaRPr lang="en-US"/>
          </a:p>
        </p:txBody>
      </p:sp>
      <p:sp>
        <p:nvSpPr>
          <p:cNvPr id="32877" name="Line 109"/>
          <p:cNvSpPr>
            <a:spLocks noChangeShapeType="1"/>
          </p:cNvSpPr>
          <p:nvPr/>
        </p:nvSpPr>
        <p:spPr bwMode="auto">
          <a:xfrm flipV="1">
            <a:off x="6746875" y="2333625"/>
            <a:ext cx="1588" cy="25400"/>
          </a:xfrm>
          <a:prstGeom prst="line">
            <a:avLst/>
          </a:prstGeom>
          <a:noFill/>
          <a:ln w="3175">
            <a:solidFill>
              <a:srgbClr val="000000"/>
            </a:solidFill>
            <a:round/>
            <a:headEnd/>
            <a:tailEnd/>
          </a:ln>
        </p:spPr>
        <p:txBody>
          <a:bodyPr/>
          <a:lstStyle/>
          <a:p>
            <a:endParaRPr lang="en-US"/>
          </a:p>
        </p:txBody>
      </p:sp>
      <p:sp>
        <p:nvSpPr>
          <p:cNvPr id="32878" name="Line 110"/>
          <p:cNvSpPr>
            <a:spLocks noChangeShapeType="1"/>
          </p:cNvSpPr>
          <p:nvPr/>
        </p:nvSpPr>
        <p:spPr bwMode="auto">
          <a:xfrm flipV="1">
            <a:off x="7013575" y="2333625"/>
            <a:ext cx="1588" cy="25400"/>
          </a:xfrm>
          <a:prstGeom prst="line">
            <a:avLst/>
          </a:prstGeom>
          <a:noFill/>
          <a:ln w="3175">
            <a:solidFill>
              <a:srgbClr val="000000"/>
            </a:solidFill>
            <a:round/>
            <a:headEnd/>
            <a:tailEnd/>
          </a:ln>
        </p:spPr>
        <p:txBody>
          <a:bodyPr/>
          <a:lstStyle/>
          <a:p>
            <a:endParaRPr lang="en-US"/>
          </a:p>
        </p:txBody>
      </p:sp>
      <p:sp>
        <p:nvSpPr>
          <p:cNvPr id="32879" name="Line 111"/>
          <p:cNvSpPr>
            <a:spLocks noChangeShapeType="1"/>
          </p:cNvSpPr>
          <p:nvPr/>
        </p:nvSpPr>
        <p:spPr bwMode="auto">
          <a:xfrm flipV="1">
            <a:off x="7277100" y="2333625"/>
            <a:ext cx="1588" cy="25400"/>
          </a:xfrm>
          <a:prstGeom prst="line">
            <a:avLst/>
          </a:prstGeom>
          <a:noFill/>
          <a:ln w="3175">
            <a:solidFill>
              <a:srgbClr val="000000"/>
            </a:solidFill>
            <a:round/>
            <a:headEnd/>
            <a:tailEnd/>
          </a:ln>
        </p:spPr>
        <p:txBody>
          <a:bodyPr/>
          <a:lstStyle/>
          <a:p>
            <a:endParaRPr lang="en-US"/>
          </a:p>
        </p:txBody>
      </p:sp>
      <p:sp>
        <p:nvSpPr>
          <p:cNvPr id="32880" name="Line 112"/>
          <p:cNvSpPr>
            <a:spLocks noChangeShapeType="1"/>
          </p:cNvSpPr>
          <p:nvPr/>
        </p:nvSpPr>
        <p:spPr bwMode="auto">
          <a:xfrm flipV="1">
            <a:off x="7545388" y="2333625"/>
            <a:ext cx="1587" cy="25400"/>
          </a:xfrm>
          <a:prstGeom prst="line">
            <a:avLst/>
          </a:prstGeom>
          <a:noFill/>
          <a:ln w="3175">
            <a:solidFill>
              <a:srgbClr val="000000"/>
            </a:solidFill>
            <a:round/>
            <a:headEnd/>
            <a:tailEnd/>
          </a:ln>
        </p:spPr>
        <p:txBody>
          <a:bodyPr/>
          <a:lstStyle/>
          <a:p>
            <a:endParaRPr lang="en-US"/>
          </a:p>
        </p:txBody>
      </p:sp>
      <p:sp>
        <p:nvSpPr>
          <p:cNvPr id="32881" name="Line 113"/>
          <p:cNvSpPr>
            <a:spLocks noChangeShapeType="1"/>
          </p:cNvSpPr>
          <p:nvPr/>
        </p:nvSpPr>
        <p:spPr bwMode="auto">
          <a:xfrm flipV="1">
            <a:off x="7808913" y="2333625"/>
            <a:ext cx="1587" cy="25400"/>
          </a:xfrm>
          <a:prstGeom prst="line">
            <a:avLst/>
          </a:prstGeom>
          <a:noFill/>
          <a:ln w="3175">
            <a:solidFill>
              <a:srgbClr val="000000"/>
            </a:solidFill>
            <a:round/>
            <a:headEnd/>
            <a:tailEnd/>
          </a:ln>
        </p:spPr>
        <p:txBody>
          <a:bodyPr/>
          <a:lstStyle/>
          <a:p>
            <a:endParaRPr lang="en-US"/>
          </a:p>
        </p:txBody>
      </p:sp>
      <p:sp>
        <p:nvSpPr>
          <p:cNvPr id="32882" name="Line 114"/>
          <p:cNvSpPr>
            <a:spLocks noChangeShapeType="1"/>
          </p:cNvSpPr>
          <p:nvPr/>
        </p:nvSpPr>
        <p:spPr bwMode="auto">
          <a:xfrm flipV="1">
            <a:off x="8075613" y="2333625"/>
            <a:ext cx="1587" cy="25400"/>
          </a:xfrm>
          <a:prstGeom prst="line">
            <a:avLst/>
          </a:prstGeom>
          <a:noFill/>
          <a:ln w="3175">
            <a:solidFill>
              <a:srgbClr val="000000"/>
            </a:solidFill>
            <a:round/>
            <a:headEnd/>
            <a:tailEnd/>
          </a:ln>
        </p:spPr>
        <p:txBody>
          <a:bodyPr/>
          <a:lstStyle/>
          <a:p>
            <a:endParaRPr lang="en-US"/>
          </a:p>
        </p:txBody>
      </p:sp>
      <p:sp>
        <p:nvSpPr>
          <p:cNvPr id="32883" name="Line 115"/>
          <p:cNvSpPr>
            <a:spLocks noChangeShapeType="1"/>
          </p:cNvSpPr>
          <p:nvPr/>
        </p:nvSpPr>
        <p:spPr bwMode="auto">
          <a:xfrm>
            <a:off x="5418138" y="2346325"/>
            <a:ext cx="12700" cy="1588"/>
          </a:xfrm>
          <a:prstGeom prst="line">
            <a:avLst/>
          </a:prstGeom>
          <a:noFill/>
          <a:ln w="9525">
            <a:solidFill>
              <a:srgbClr val="000000"/>
            </a:solidFill>
            <a:round/>
            <a:headEnd/>
            <a:tailEnd/>
          </a:ln>
        </p:spPr>
        <p:txBody>
          <a:bodyPr/>
          <a:lstStyle/>
          <a:p>
            <a:endParaRPr lang="en-US"/>
          </a:p>
        </p:txBody>
      </p:sp>
      <p:sp>
        <p:nvSpPr>
          <p:cNvPr id="32884" name="Line 116"/>
          <p:cNvSpPr>
            <a:spLocks noChangeShapeType="1"/>
          </p:cNvSpPr>
          <p:nvPr/>
        </p:nvSpPr>
        <p:spPr bwMode="auto">
          <a:xfrm>
            <a:off x="5430838" y="2346325"/>
            <a:ext cx="12700" cy="1588"/>
          </a:xfrm>
          <a:prstGeom prst="line">
            <a:avLst/>
          </a:prstGeom>
          <a:noFill/>
          <a:ln w="9525">
            <a:solidFill>
              <a:srgbClr val="000000"/>
            </a:solidFill>
            <a:round/>
            <a:headEnd/>
            <a:tailEnd/>
          </a:ln>
        </p:spPr>
        <p:txBody>
          <a:bodyPr/>
          <a:lstStyle/>
          <a:p>
            <a:endParaRPr lang="en-US"/>
          </a:p>
        </p:txBody>
      </p:sp>
      <p:sp>
        <p:nvSpPr>
          <p:cNvPr id="32885" name="Line 117"/>
          <p:cNvSpPr>
            <a:spLocks noChangeShapeType="1"/>
          </p:cNvSpPr>
          <p:nvPr/>
        </p:nvSpPr>
        <p:spPr bwMode="auto">
          <a:xfrm>
            <a:off x="5443538" y="2346325"/>
            <a:ext cx="15875" cy="1588"/>
          </a:xfrm>
          <a:prstGeom prst="line">
            <a:avLst/>
          </a:prstGeom>
          <a:noFill/>
          <a:ln w="9525">
            <a:solidFill>
              <a:srgbClr val="000000"/>
            </a:solidFill>
            <a:round/>
            <a:headEnd/>
            <a:tailEnd/>
          </a:ln>
        </p:spPr>
        <p:txBody>
          <a:bodyPr/>
          <a:lstStyle/>
          <a:p>
            <a:endParaRPr lang="en-US"/>
          </a:p>
        </p:txBody>
      </p:sp>
      <p:sp>
        <p:nvSpPr>
          <p:cNvPr id="32886" name="Line 118"/>
          <p:cNvSpPr>
            <a:spLocks noChangeShapeType="1"/>
          </p:cNvSpPr>
          <p:nvPr/>
        </p:nvSpPr>
        <p:spPr bwMode="auto">
          <a:xfrm>
            <a:off x="5459413" y="2346325"/>
            <a:ext cx="12700" cy="1588"/>
          </a:xfrm>
          <a:prstGeom prst="line">
            <a:avLst/>
          </a:prstGeom>
          <a:noFill/>
          <a:ln w="9525">
            <a:solidFill>
              <a:srgbClr val="000000"/>
            </a:solidFill>
            <a:round/>
            <a:headEnd/>
            <a:tailEnd/>
          </a:ln>
        </p:spPr>
        <p:txBody>
          <a:bodyPr/>
          <a:lstStyle/>
          <a:p>
            <a:endParaRPr lang="en-US"/>
          </a:p>
        </p:txBody>
      </p:sp>
      <p:sp>
        <p:nvSpPr>
          <p:cNvPr id="32887" name="Line 119"/>
          <p:cNvSpPr>
            <a:spLocks noChangeShapeType="1"/>
          </p:cNvSpPr>
          <p:nvPr/>
        </p:nvSpPr>
        <p:spPr bwMode="auto">
          <a:xfrm>
            <a:off x="5472113" y="2346325"/>
            <a:ext cx="12700" cy="1588"/>
          </a:xfrm>
          <a:prstGeom prst="line">
            <a:avLst/>
          </a:prstGeom>
          <a:noFill/>
          <a:ln w="9525">
            <a:solidFill>
              <a:srgbClr val="000000"/>
            </a:solidFill>
            <a:round/>
            <a:headEnd/>
            <a:tailEnd/>
          </a:ln>
        </p:spPr>
        <p:txBody>
          <a:bodyPr/>
          <a:lstStyle/>
          <a:p>
            <a:endParaRPr lang="en-US"/>
          </a:p>
        </p:txBody>
      </p:sp>
      <p:sp>
        <p:nvSpPr>
          <p:cNvPr id="32888" name="Line 120"/>
          <p:cNvSpPr>
            <a:spLocks noChangeShapeType="1"/>
          </p:cNvSpPr>
          <p:nvPr/>
        </p:nvSpPr>
        <p:spPr bwMode="auto">
          <a:xfrm>
            <a:off x="5484813" y="2346325"/>
            <a:ext cx="12700" cy="1588"/>
          </a:xfrm>
          <a:prstGeom prst="line">
            <a:avLst/>
          </a:prstGeom>
          <a:noFill/>
          <a:ln w="9525">
            <a:solidFill>
              <a:srgbClr val="000000"/>
            </a:solidFill>
            <a:round/>
            <a:headEnd/>
            <a:tailEnd/>
          </a:ln>
        </p:spPr>
        <p:txBody>
          <a:bodyPr/>
          <a:lstStyle/>
          <a:p>
            <a:endParaRPr lang="en-US"/>
          </a:p>
        </p:txBody>
      </p:sp>
      <p:sp>
        <p:nvSpPr>
          <p:cNvPr id="32889" name="Line 121"/>
          <p:cNvSpPr>
            <a:spLocks noChangeShapeType="1"/>
          </p:cNvSpPr>
          <p:nvPr/>
        </p:nvSpPr>
        <p:spPr bwMode="auto">
          <a:xfrm>
            <a:off x="5497513" y="2346325"/>
            <a:ext cx="12700" cy="1588"/>
          </a:xfrm>
          <a:prstGeom prst="line">
            <a:avLst/>
          </a:prstGeom>
          <a:noFill/>
          <a:ln w="9525">
            <a:solidFill>
              <a:srgbClr val="000000"/>
            </a:solidFill>
            <a:round/>
            <a:headEnd/>
            <a:tailEnd/>
          </a:ln>
        </p:spPr>
        <p:txBody>
          <a:bodyPr/>
          <a:lstStyle/>
          <a:p>
            <a:endParaRPr lang="en-US"/>
          </a:p>
        </p:txBody>
      </p:sp>
      <p:sp>
        <p:nvSpPr>
          <p:cNvPr id="32890" name="Line 122"/>
          <p:cNvSpPr>
            <a:spLocks noChangeShapeType="1"/>
          </p:cNvSpPr>
          <p:nvPr/>
        </p:nvSpPr>
        <p:spPr bwMode="auto">
          <a:xfrm>
            <a:off x="5510213" y="2346325"/>
            <a:ext cx="12700" cy="1588"/>
          </a:xfrm>
          <a:prstGeom prst="line">
            <a:avLst/>
          </a:prstGeom>
          <a:noFill/>
          <a:ln w="9525">
            <a:solidFill>
              <a:srgbClr val="000000"/>
            </a:solidFill>
            <a:round/>
            <a:headEnd/>
            <a:tailEnd/>
          </a:ln>
        </p:spPr>
        <p:txBody>
          <a:bodyPr/>
          <a:lstStyle/>
          <a:p>
            <a:endParaRPr lang="en-US"/>
          </a:p>
        </p:txBody>
      </p:sp>
      <p:sp>
        <p:nvSpPr>
          <p:cNvPr id="32891" name="Line 123"/>
          <p:cNvSpPr>
            <a:spLocks noChangeShapeType="1"/>
          </p:cNvSpPr>
          <p:nvPr/>
        </p:nvSpPr>
        <p:spPr bwMode="auto">
          <a:xfrm>
            <a:off x="5522913" y="2346325"/>
            <a:ext cx="15875" cy="1588"/>
          </a:xfrm>
          <a:prstGeom prst="line">
            <a:avLst/>
          </a:prstGeom>
          <a:noFill/>
          <a:ln w="9525">
            <a:solidFill>
              <a:srgbClr val="000000"/>
            </a:solidFill>
            <a:round/>
            <a:headEnd/>
            <a:tailEnd/>
          </a:ln>
        </p:spPr>
        <p:txBody>
          <a:bodyPr/>
          <a:lstStyle/>
          <a:p>
            <a:endParaRPr lang="en-US"/>
          </a:p>
        </p:txBody>
      </p:sp>
      <p:sp>
        <p:nvSpPr>
          <p:cNvPr id="32892" name="Line 124"/>
          <p:cNvSpPr>
            <a:spLocks noChangeShapeType="1"/>
          </p:cNvSpPr>
          <p:nvPr/>
        </p:nvSpPr>
        <p:spPr bwMode="auto">
          <a:xfrm>
            <a:off x="5538788" y="2346325"/>
            <a:ext cx="12700" cy="1588"/>
          </a:xfrm>
          <a:prstGeom prst="line">
            <a:avLst/>
          </a:prstGeom>
          <a:noFill/>
          <a:ln w="9525">
            <a:solidFill>
              <a:srgbClr val="000000"/>
            </a:solidFill>
            <a:round/>
            <a:headEnd/>
            <a:tailEnd/>
          </a:ln>
        </p:spPr>
        <p:txBody>
          <a:bodyPr/>
          <a:lstStyle/>
          <a:p>
            <a:endParaRPr lang="en-US"/>
          </a:p>
        </p:txBody>
      </p:sp>
      <p:sp>
        <p:nvSpPr>
          <p:cNvPr id="32893" name="Line 125"/>
          <p:cNvSpPr>
            <a:spLocks noChangeShapeType="1"/>
          </p:cNvSpPr>
          <p:nvPr/>
        </p:nvSpPr>
        <p:spPr bwMode="auto">
          <a:xfrm>
            <a:off x="5551488" y="2346325"/>
            <a:ext cx="12700" cy="1588"/>
          </a:xfrm>
          <a:prstGeom prst="line">
            <a:avLst/>
          </a:prstGeom>
          <a:noFill/>
          <a:ln w="9525">
            <a:solidFill>
              <a:srgbClr val="000000"/>
            </a:solidFill>
            <a:round/>
            <a:headEnd/>
            <a:tailEnd/>
          </a:ln>
        </p:spPr>
        <p:txBody>
          <a:bodyPr/>
          <a:lstStyle/>
          <a:p>
            <a:endParaRPr lang="en-US"/>
          </a:p>
        </p:txBody>
      </p:sp>
      <p:sp>
        <p:nvSpPr>
          <p:cNvPr id="32894" name="Line 126"/>
          <p:cNvSpPr>
            <a:spLocks noChangeShapeType="1"/>
          </p:cNvSpPr>
          <p:nvPr/>
        </p:nvSpPr>
        <p:spPr bwMode="auto">
          <a:xfrm>
            <a:off x="5564188" y="2346325"/>
            <a:ext cx="12700" cy="1588"/>
          </a:xfrm>
          <a:prstGeom prst="line">
            <a:avLst/>
          </a:prstGeom>
          <a:noFill/>
          <a:ln w="9525">
            <a:solidFill>
              <a:srgbClr val="000000"/>
            </a:solidFill>
            <a:round/>
            <a:headEnd/>
            <a:tailEnd/>
          </a:ln>
        </p:spPr>
        <p:txBody>
          <a:bodyPr/>
          <a:lstStyle/>
          <a:p>
            <a:endParaRPr lang="en-US"/>
          </a:p>
        </p:txBody>
      </p:sp>
      <p:sp>
        <p:nvSpPr>
          <p:cNvPr id="32895" name="Line 127"/>
          <p:cNvSpPr>
            <a:spLocks noChangeShapeType="1"/>
          </p:cNvSpPr>
          <p:nvPr/>
        </p:nvSpPr>
        <p:spPr bwMode="auto">
          <a:xfrm>
            <a:off x="5576888" y="2346325"/>
            <a:ext cx="12700" cy="1588"/>
          </a:xfrm>
          <a:prstGeom prst="line">
            <a:avLst/>
          </a:prstGeom>
          <a:noFill/>
          <a:ln w="9525">
            <a:solidFill>
              <a:srgbClr val="000000"/>
            </a:solidFill>
            <a:round/>
            <a:headEnd/>
            <a:tailEnd/>
          </a:ln>
        </p:spPr>
        <p:txBody>
          <a:bodyPr/>
          <a:lstStyle/>
          <a:p>
            <a:endParaRPr lang="en-US"/>
          </a:p>
        </p:txBody>
      </p:sp>
      <p:sp>
        <p:nvSpPr>
          <p:cNvPr id="32896" name="Line 128"/>
          <p:cNvSpPr>
            <a:spLocks noChangeShapeType="1"/>
          </p:cNvSpPr>
          <p:nvPr/>
        </p:nvSpPr>
        <p:spPr bwMode="auto">
          <a:xfrm>
            <a:off x="5589588" y="2346325"/>
            <a:ext cx="15875" cy="1588"/>
          </a:xfrm>
          <a:prstGeom prst="line">
            <a:avLst/>
          </a:prstGeom>
          <a:noFill/>
          <a:ln w="9525">
            <a:solidFill>
              <a:srgbClr val="000000"/>
            </a:solidFill>
            <a:round/>
            <a:headEnd/>
            <a:tailEnd/>
          </a:ln>
        </p:spPr>
        <p:txBody>
          <a:bodyPr/>
          <a:lstStyle/>
          <a:p>
            <a:endParaRPr lang="en-US"/>
          </a:p>
        </p:txBody>
      </p:sp>
      <p:sp>
        <p:nvSpPr>
          <p:cNvPr id="32897" name="Line 129"/>
          <p:cNvSpPr>
            <a:spLocks noChangeShapeType="1"/>
          </p:cNvSpPr>
          <p:nvPr/>
        </p:nvSpPr>
        <p:spPr bwMode="auto">
          <a:xfrm>
            <a:off x="5605463" y="2346325"/>
            <a:ext cx="12700" cy="1588"/>
          </a:xfrm>
          <a:prstGeom prst="line">
            <a:avLst/>
          </a:prstGeom>
          <a:noFill/>
          <a:ln w="9525">
            <a:solidFill>
              <a:srgbClr val="000000"/>
            </a:solidFill>
            <a:round/>
            <a:headEnd/>
            <a:tailEnd/>
          </a:ln>
        </p:spPr>
        <p:txBody>
          <a:bodyPr/>
          <a:lstStyle/>
          <a:p>
            <a:endParaRPr lang="en-US"/>
          </a:p>
        </p:txBody>
      </p:sp>
      <p:sp>
        <p:nvSpPr>
          <p:cNvPr id="32898" name="Line 130"/>
          <p:cNvSpPr>
            <a:spLocks noChangeShapeType="1"/>
          </p:cNvSpPr>
          <p:nvPr/>
        </p:nvSpPr>
        <p:spPr bwMode="auto">
          <a:xfrm>
            <a:off x="5618163" y="2346325"/>
            <a:ext cx="12700" cy="1588"/>
          </a:xfrm>
          <a:prstGeom prst="line">
            <a:avLst/>
          </a:prstGeom>
          <a:noFill/>
          <a:ln w="9525">
            <a:solidFill>
              <a:srgbClr val="000000"/>
            </a:solidFill>
            <a:round/>
            <a:headEnd/>
            <a:tailEnd/>
          </a:ln>
        </p:spPr>
        <p:txBody>
          <a:bodyPr/>
          <a:lstStyle/>
          <a:p>
            <a:endParaRPr lang="en-US"/>
          </a:p>
        </p:txBody>
      </p:sp>
      <p:sp>
        <p:nvSpPr>
          <p:cNvPr id="32899" name="Line 131"/>
          <p:cNvSpPr>
            <a:spLocks noChangeShapeType="1"/>
          </p:cNvSpPr>
          <p:nvPr/>
        </p:nvSpPr>
        <p:spPr bwMode="auto">
          <a:xfrm>
            <a:off x="5630863" y="2346325"/>
            <a:ext cx="12700" cy="1588"/>
          </a:xfrm>
          <a:prstGeom prst="line">
            <a:avLst/>
          </a:prstGeom>
          <a:noFill/>
          <a:ln w="9525">
            <a:solidFill>
              <a:srgbClr val="000000"/>
            </a:solidFill>
            <a:round/>
            <a:headEnd/>
            <a:tailEnd/>
          </a:ln>
        </p:spPr>
        <p:txBody>
          <a:bodyPr/>
          <a:lstStyle/>
          <a:p>
            <a:endParaRPr lang="en-US"/>
          </a:p>
        </p:txBody>
      </p:sp>
      <p:sp>
        <p:nvSpPr>
          <p:cNvPr id="32900" name="Line 132"/>
          <p:cNvSpPr>
            <a:spLocks noChangeShapeType="1"/>
          </p:cNvSpPr>
          <p:nvPr/>
        </p:nvSpPr>
        <p:spPr bwMode="auto">
          <a:xfrm>
            <a:off x="5643563" y="2346325"/>
            <a:ext cx="12700" cy="1588"/>
          </a:xfrm>
          <a:prstGeom prst="line">
            <a:avLst/>
          </a:prstGeom>
          <a:noFill/>
          <a:ln w="9525">
            <a:solidFill>
              <a:srgbClr val="000000"/>
            </a:solidFill>
            <a:round/>
            <a:headEnd/>
            <a:tailEnd/>
          </a:ln>
        </p:spPr>
        <p:txBody>
          <a:bodyPr/>
          <a:lstStyle/>
          <a:p>
            <a:endParaRPr lang="en-US"/>
          </a:p>
        </p:txBody>
      </p:sp>
      <p:sp>
        <p:nvSpPr>
          <p:cNvPr id="32901" name="Line 133"/>
          <p:cNvSpPr>
            <a:spLocks noChangeShapeType="1"/>
          </p:cNvSpPr>
          <p:nvPr/>
        </p:nvSpPr>
        <p:spPr bwMode="auto">
          <a:xfrm>
            <a:off x="5656263" y="2346325"/>
            <a:ext cx="12700" cy="1588"/>
          </a:xfrm>
          <a:prstGeom prst="line">
            <a:avLst/>
          </a:prstGeom>
          <a:noFill/>
          <a:ln w="9525">
            <a:solidFill>
              <a:srgbClr val="000000"/>
            </a:solidFill>
            <a:round/>
            <a:headEnd/>
            <a:tailEnd/>
          </a:ln>
        </p:spPr>
        <p:txBody>
          <a:bodyPr/>
          <a:lstStyle/>
          <a:p>
            <a:endParaRPr lang="en-US"/>
          </a:p>
        </p:txBody>
      </p:sp>
      <p:sp>
        <p:nvSpPr>
          <p:cNvPr id="32902" name="Freeform 134"/>
          <p:cNvSpPr>
            <a:spLocks/>
          </p:cNvSpPr>
          <p:nvPr/>
        </p:nvSpPr>
        <p:spPr bwMode="auto">
          <a:xfrm>
            <a:off x="5668963" y="2346325"/>
            <a:ext cx="15875" cy="3175"/>
          </a:xfrm>
          <a:custGeom>
            <a:avLst/>
            <a:gdLst>
              <a:gd name="T0" fmla="*/ 0 w 10"/>
              <a:gd name="T1" fmla="*/ 0 h 2"/>
              <a:gd name="T2" fmla="*/ 2 w 10"/>
              <a:gd name="T3" fmla="*/ 0 h 2"/>
              <a:gd name="T4" fmla="*/ 4 w 10"/>
              <a:gd name="T5" fmla="*/ 2 h 2"/>
              <a:gd name="T6" fmla="*/ 8 w 10"/>
              <a:gd name="T7" fmla="*/ 2 h 2"/>
              <a:gd name="T8" fmla="*/ 10 w 10"/>
              <a:gd name="T9" fmla="*/ 0 h 2"/>
              <a:gd name="T10" fmla="*/ 0 60000 65536"/>
              <a:gd name="T11" fmla="*/ 0 60000 65536"/>
              <a:gd name="T12" fmla="*/ 0 60000 65536"/>
              <a:gd name="T13" fmla="*/ 0 60000 65536"/>
              <a:gd name="T14" fmla="*/ 0 60000 65536"/>
              <a:gd name="T15" fmla="*/ 0 w 10"/>
              <a:gd name="T16" fmla="*/ 0 h 2"/>
              <a:gd name="T17" fmla="*/ 10 w 10"/>
              <a:gd name="T18" fmla="*/ 2 h 2"/>
            </a:gdLst>
            <a:ahLst/>
            <a:cxnLst>
              <a:cxn ang="T10">
                <a:pos x="T0" y="T1"/>
              </a:cxn>
              <a:cxn ang="T11">
                <a:pos x="T2" y="T3"/>
              </a:cxn>
              <a:cxn ang="T12">
                <a:pos x="T4" y="T5"/>
              </a:cxn>
              <a:cxn ang="T13">
                <a:pos x="T6" y="T7"/>
              </a:cxn>
              <a:cxn ang="T14">
                <a:pos x="T8" y="T9"/>
              </a:cxn>
            </a:cxnLst>
            <a:rect l="T15" t="T16" r="T17" b="T18"/>
            <a:pathLst>
              <a:path w="10" h="2">
                <a:moveTo>
                  <a:pt x="0" y="0"/>
                </a:moveTo>
                <a:lnTo>
                  <a:pt x="2" y="0"/>
                </a:lnTo>
                <a:lnTo>
                  <a:pt x="4" y="2"/>
                </a:lnTo>
                <a:lnTo>
                  <a:pt x="8" y="2"/>
                </a:lnTo>
                <a:lnTo>
                  <a:pt x="10" y="0"/>
                </a:lnTo>
              </a:path>
            </a:pathLst>
          </a:custGeom>
          <a:noFill/>
          <a:ln w="9525">
            <a:solidFill>
              <a:srgbClr val="000000"/>
            </a:solidFill>
            <a:round/>
            <a:headEnd/>
            <a:tailEnd/>
          </a:ln>
        </p:spPr>
        <p:txBody>
          <a:bodyPr/>
          <a:lstStyle/>
          <a:p>
            <a:endParaRPr lang="en-US"/>
          </a:p>
        </p:txBody>
      </p:sp>
      <p:sp>
        <p:nvSpPr>
          <p:cNvPr id="32903" name="Freeform 135"/>
          <p:cNvSpPr>
            <a:spLocks/>
          </p:cNvSpPr>
          <p:nvPr/>
        </p:nvSpPr>
        <p:spPr bwMode="auto">
          <a:xfrm>
            <a:off x="5684838" y="1195388"/>
            <a:ext cx="12700" cy="1150937"/>
          </a:xfrm>
          <a:custGeom>
            <a:avLst/>
            <a:gdLst>
              <a:gd name="T0" fmla="*/ 0 w 8"/>
              <a:gd name="T1" fmla="*/ 725 h 725"/>
              <a:gd name="T2" fmla="*/ 0 w 8"/>
              <a:gd name="T3" fmla="*/ 713 h 725"/>
              <a:gd name="T4" fmla="*/ 0 w 8"/>
              <a:gd name="T5" fmla="*/ 699 h 725"/>
              <a:gd name="T6" fmla="*/ 0 w 8"/>
              <a:gd name="T7" fmla="*/ 683 h 725"/>
              <a:gd name="T8" fmla="*/ 2 w 8"/>
              <a:gd name="T9" fmla="*/ 665 h 725"/>
              <a:gd name="T10" fmla="*/ 2 w 8"/>
              <a:gd name="T11" fmla="*/ 645 h 725"/>
              <a:gd name="T12" fmla="*/ 2 w 8"/>
              <a:gd name="T13" fmla="*/ 623 h 725"/>
              <a:gd name="T14" fmla="*/ 2 w 8"/>
              <a:gd name="T15" fmla="*/ 577 h 725"/>
              <a:gd name="T16" fmla="*/ 2 w 8"/>
              <a:gd name="T17" fmla="*/ 527 h 725"/>
              <a:gd name="T18" fmla="*/ 4 w 8"/>
              <a:gd name="T19" fmla="*/ 475 h 725"/>
              <a:gd name="T20" fmla="*/ 4 w 8"/>
              <a:gd name="T21" fmla="*/ 419 h 725"/>
              <a:gd name="T22" fmla="*/ 4 w 8"/>
              <a:gd name="T23" fmla="*/ 363 h 725"/>
              <a:gd name="T24" fmla="*/ 4 w 8"/>
              <a:gd name="T25" fmla="*/ 307 h 725"/>
              <a:gd name="T26" fmla="*/ 6 w 8"/>
              <a:gd name="T27" fmla="*/ 251 h 725"/>
              <a:gd name="T28" fmla="*/ 6 w 8"/>
              <a:gd name="T29" fmla="*/ 199 h 725"/>
              <a:gd name="T30" fmla="*/ 6 w 8"/>
              <a:gd name="T31" fmla="*/ 149 h 725"/>
              <a:gd name="T32" fmla="*/ 6 w 8"/>
              <a:gd name="T33" fmla="*/ 102 h 725"/>
              <a:gd name="T34" fmla="*/ 6 w 8"/>
              <a:gd name="T35" fmla="*/ 80 h 725"/>
              <a:gd name="T36" fmla="*/ 6 w 8"/>
              <a:gd name="T37" fmla="*/ 60 h 725"/>
              <a:gd name="T38" fmla="*/ 8 w 8"/>
              <a:gd name="T39" fmla="*/ 42 h 725"/>
              <a:gd name="T40" fmla="*/ 8 w 8"/>
              <a:gd name="T41" fmla="*/ 26 h 725"/>
              <a:gd name="T42" fmla="*/ 8 w 8"/>
              <a:gd name="T43" fmla="*/ 12 h 725"/>
              <a:gd name="T44" fmla="*/ 8 w 8"/>
              <a:gd name="T45" fmla="*/ 0 h 7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
              <a:gd name="T70" fmla="*/ 0 h 725"/>
              <a:gd name="T71" fmla="*/ 8 w 8"/>
              <a:gd name="T72" fmla="*/ 725 h 7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 h="725">
                <a:moveTo>
                  <a:pt x="0" y="725"/>
                </a:moveTo>
                <a:lnTo>
                  <a:pt x="0" y="713"/>
                </a:lnTo>
                <a:lnTo>
                  <a:pt x="0" y="699"/>
                </a:lnTo>
                <a:lnTo>
                  <a:pt x="0" y="683"/>
                </a:lnTo>
                <a:lnTo>
                  <a:pt x="2" y="665"/>
                </a:lnTo>
                <a:lnTo>
                  <a:pt x="2" y="645"/>
                </a:lnTo>
                <a:lnTo>
                  <a:pt x="2" y="623"/>
                </a:lnTo>
                <a:lnTo>
                  <a:pt x="2" y="577"/>
                </a:lnTo>
                <a:lnTo>
                  <a:pt x="2" y="527"/>
                </a:lnTo>
                <a:lnTo>
                  <a:pt x="4" y="475"/>
                </a:lnTo>
                <a:lnTo>
                  <a:pt x="4" y="419"/>
                </a:lnTo>
                <a:lnTo>
                  <a:pt x="4" y="363"/>
                </a:lnTo>
                <a:lnTo>
                  <a:pt x="4" y="307"/>
                </a:lnTo>
                <a:lnTo>
                  <a:pt x="6" y="251"/>
                </a:lnTo>
                <a:lnTo>
                  <a:pt x="6" y="199"/>
                </a:lnTo>
                <a:lnTo>
                  <a:pt x="6" y="149"/>
                </a:lnTo>
                <a:lnTo>
                  <a:pt x="6" y="102"/>
                </a:lnTo>
                <a:lnTo>
                  <a:pt x="6" y="80"/>
                </a:lnTo>
                <a:lnTo>
                  <a:pt x="6" y="60"/>
                </a:lnTo>
                <a:lnTo>
                  <a:pt x="8" y="42"/>
                </a:lnTo>
                <a:lnTo>
                  <a:pt x="8" y="26"/>
                </a:lnTo>
                <a:lnTo>
                  <a:pt x="8" y="12"/>
                </a:lnTo>
                <a:lnTo>
                  <a:pt x="8" y="0"/>
                </a:lnTo>
              </a:path>
            </a:pathLst>
          </a:custGeom>
          <a:noFill/>
          <a:ln w="9525">
            <a:solidFill>
              <a:srgbClr val="000000"/>
            </a:solidFill>
            <a:round/>
            <a:headEnd/>
            <a:tailEnd/>
          </a:ln>
        </p:spPr>
        <p:txBody>
          <a:bodyPr/>
          <a:lstStyle/>
          <a:p>
            <a:endParaRPr lang="en-US"/>
          </a:p>
        </p:txBody>
      </p:sp>
      <p:sp>
        <p:nvSpPr>
          <p:cNvPr id="32904" name="Freeform 136"/>
          <p:cNvSpPr>
            <a:spLocks/>
          </p:cNvSpPr>
          <p:nvPr/>
        </p:nvSpPr>
        <p:spPr bwMode="auto">
          <a:xfrm>
            <a:off x="5697538" y="1192213"/>
            <a:ext cx="12700" cy="3175"/>
          </a:xfrm>
          <a:custGeom>
            <a:avLst/>
            <a:gdLst>
              <a:gd name="T0" fmla="*/ 0 w 8"/>
              <a:gd name="T1" fmla="*/ 2 h 2"/>
              <a:gd name="T2" fmla="*/ 2 w 8"/>
              <a:gd name="T3" fmla="*/ 0 h 2"/>
              <a:gd name="T4" fmla="*/ 4 w 8"/>
              <a:gd name="T5" fmla="*/ 0 h 2"/>
              <a:gd name="T6" fmla="*/ 6 w 8"/>
              <a:gd name="T7" fmla="*/ 2 h 2"/>
              <a:gd name="T8" fmla="*/ 8 w 8"/>
              <a:gd name="T9" fmla="*/ 2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2"/>
                </a:moveTo>
                <a:lnTo>
                  <a:pt x="2" y="0"/>
                </a:lnTo>
                <a:lnTo>
                  <a:pt x="4" y="0"/>
                </a:lnTo>
                <a:lnTo>
                  <a:pt x="6" y="2"/>
                </a:lnTo>
                <a:lnTo>
                  <a:pt x="8" y="2"/>
                </a:lnTo>
              </a:path>
            </a:pathLst>
          </a:custGeom>
          <a:noFill/>
          <a:ln w="9525">
            <a:solidFill>
              <a:srgbClr val="000000"/>
            </a:solidFill>
            <a:round/>
            <a:headEnd/>
            <a:tailEnd/>
          </a:ln>
        </p:spPr>
        <p:txBody>
          <a:bodyPr/>
          <a:lstStyle/>
          <a:p>
            <a:endParaRPr lang="en-US"/>
          </a:p>
        </p:txBody>
      </p:sp>
      <p:sp>
        <p:nvSpPr>
          <p:cNvPr id="32905" name="Line 137"/>
          <p:cNvSpPr>
            <a:spLocks noChangeShapeType="1"/>
          </p:cNvSpPr>
          <p:nvPr/>
        </p:nvSpPr>
        <p:spPr bwMode="auto">
          <a:xfrm>
            <a:off x="5710238" y="1195388"/>
            <a:ext cx="12700" cy="1587"/>
          </a:xfrm>
          <a:prstGeom prst="line">
            <a:avLst/>
          </a:prstGeom>
          <a:noFill/>
          <a:ln w="9525">
            <a:solidFill>
              <a:srgbClr val="000000"/>
            </a:solidFill>
            <a:round/>
            <a:headEnd/>
            <a:tailEnd/>
          </a:ln>
        </p:spPr>
        <p:txBody>
          <a:bodyPr/>
          <a:lstStyle/>
          <a:p>
            <a:endParaRPr lang="en-US"/>
          </a:p>
        </p:txBody>
      </p:sp>
      <p:sp>
        <p:nvSpPr>
          <p:cNvPr id="32906" name="Line 138"/>
          <p:cNvSpPr>
            <a:spLocks noChangeShapeType="1"/>
          </p:cNvSpPr>
          <p:nvPr/>
        </p:nvSpPr>
        <p:spPr bwMode="auto">
          <a:xfrm>
            <a:off x="5722938" y="1195388"/>
            <a:ext cx="12700" cy="1587"/>
          </a:xfrm>
          <a:prstGeom prst="line">
            <a:avLst/>
          </a:prstGeom>
          <a:noFill/>
          <a:ln w="9525">
            <a:solidFill>
              <a:srgbClr val="000000"/>
            </a:solidFill>
            <a:round/>
            <a:headEnd/>
            <a:tailEnd/>
          </a:ln>
        </p:spPr>
        <p:txBody>
          <a:bodyPr/>
          <a:lstStyle/>
          <a:p>
            <a:endParaRPr lang="en-US"/>
          </a:p>
        </p:txBody>
      </p:sp>
      <p:sp>
        <p:nvSpPr>
          <p:cNvPr id="32907" name="Line 139"/>
          <p:cNvSpPr>
            <a:spLocks noChangeShapeType="1"/>
          </p:cNvSpPr>
          <p:nvPr/>
        </p:nvSpPr>
        <p:spPr bwMode="auto">
          <a:xfrm>
            <a:off x="5735638" y="1195388"/>
            <a:ext cx="15875" cy="1587"/>
          </a:xfrm>
          <a:prstGeom prst="line">
            <a:avLst/>
          </a:prstGeom>
          <a:noFill/>
          <a:ln w="9525">
            <a:solidFill>
              <a:srgbClr val="000000"/>
            </a:solidFill>
            <a:round/>
            <a:headEnd/>
            <a:tailEnd/>
          </a:ln>
        </p:spPr>
        <p:txBody>
          <a:bodyPr/>
          <a:lstStyle/>
          <a:p>
            <a:endParaRPr lang="en-US"/>
          </a:p>
        </p:txBody>
      </p:sp>
      <p:sp>
        <p:nvSpPr>
          <p:cNvPr id="32908" name="Line 140"/>
          <p:cNvSpPr>
            <a:spLocks noChangeShapeType="1"/>
          </p:cNvSpPr>
          <p:nvPr/>
        </p:nvSpPr>
        <p:spPr bwMode="auto">
          <a:xfrm>
            <a:off x="5751513" y="1195388"/>
            <a:ext cx="12700" cy="1587"/>
          </a:xfrm>
          <a:prstGeom prst="line">
            <a:avLst/>
          </a:prstGeom>
          <a:noFill/>
          <a:ln w="9525">
            <a:solidFill>
              <a:srgbClr val="000000"/>
            </a:solidFill>
            <a:round/>
            <a:headEnd/>
            <a:tailEnd/>
          </a:ln>
        </p:spPr>
        <p:txBody>
          <a:bodyPr/>
          <a:lstStyle/>
          <a:p>
            <a:endParaRPr lang="en-US"/>
          </a:p>
        </p:txBody>
      </p:sp>
      <p:sp>
        <p:nvSpPr>
          <p:cNvPr id="32909" name="Line 141"/>
          <p:cNvSpPr>
            <a:spLocks noChangeShapeType="1"/>
          </p:cNvSpPr>
          <p:nvPr/>
        </p:nvSpPr>
        <p:spPr bwMode="auto">
          <a:xfrm>
            <a:off x="5764213" y="1195388"/>
            <a:ext cx="12700" cy="1587"/>
          </a:xfrm>
          <a:prstGeom prst="line">
            <a:avLst/>
          </a:prstGeom>
          <a:noFill/>
          <a:ln w="9525">
            <a:solidFill>
              <a:srgbClr val="000000"/>
            </a:solidFill>
            <a:round/>
            <a:headEnd/>
            <a:tailEnd/>
          </a:ln>
        </p:spPr>
        <p:txBody>
          <a:bodyPr/>
          <a:lstStyle/>
          <a:p>
            <a:endParaRPr lang="en-US"/>
          </a:p>
        </p:txBody>
      </p:sp>
      <p:sp>
        <p:nvSpPr>
          <p:cNvPr id="32910" name="Line 142"/>
          <p:cNvSpPr>
            <a:spLocks noChangeShapeType="1"/>
          </p:cNvSpPr>
          <p:nvPr/>
        </p:nvSpPr>
        <p:spPr bwMode="auto">
          <a:xfrm>
            <a:off x="5776913" y="1195388"/>
            <a:ext cx="12700" cy="1587"/>
          </a:xfrm>
          <a:prstGeom prst="line">
            <a:avLst/>
          </a:prstGeom>
          <a:noFill/>
          <a:ln w="9525">
            <a:solidFill>
              <a:srgbClr val="000000"/>
            </a:solidFill>
            <a:round/>
            <a:headEnd/>
            <a:tailEnd/>
          </a:ln>
        </p:spPr>
        <p:txBody>
          <a:bodyPr/>
          <a:lstStyle/>
          <a:p>
            <a:endParaRPr lang="en-US"/>
          </a:p>
        </p:txBody>
      </p:sp>
      <p:sp>
        <p:nvSpPr>
          <p:cNvPr id="32911" name="Line 143"/>
          <p:cNvSpPr>
            <a:spLocks noChangeShapeType="1"/>
          </p:cNvSpPr>
          <p:nvPr/>
        </p:nvSpPr>
        <p:spPr bwMode="auto">
          <a:xfrm>
            <a:off x="5789613" y="1195388"/>
            <a:ext cx="12700" cy="1587"/>
          </a:xfrm>
          <a:prstGeom prst="line">
            <a:avLst/>
          </a:prstGeom>
          <a:noFill/>
          <a:ln w="9525">
            <a:solidFill>
              <a:srgbClr val="000000"/>
            </a:solidFill>
            <a:round/>
            <a:headEnd/>
            <a:tailEnd/>
          </a:ln>
        </p:spPr>
        <p:txBody>
          <a:bodyPr/>
          <a:lstStyle/>
          <a:p>
            <a:endParaRPr lang="en-US"/>
          </a:p>
        </p:txBody>
      </p:sp>
      <p:sp>
        <p:nvSpPr>
          <p:cNvPr id="32912" name="Line 144"/>
          <p:cNvSpPr>
            <a:spLocks noChangeShapeType="1"/>
          </p:cNvSpPr>
          <p:nvPr/>
        </p:nvSpPr>
        <p:spPr bwMode="auto">
          <a:xfrm>
            <a:off x="5802313" y="1195388"/>
            <a:ext cx="12700" cy="1587"/>
          </a:xfrm>
          <a:prstGeom prst="line">
            <a:avLst/>
          </a:prstGeom>
          <a:noFill/>
          <a:ln w="9525">
            <a:solidFill>
              <a:srgbClr val="000000"/>
            </a:solidFill>
            <a:round/>
            <a:headEnd/>
            <a:tailEnd/>
          </a:ln>
        </p:spPr>
        <p:txBody>
          <a:bodyPr/>
          <a:lstStyle/>
          <a:p>
            <a:endParaRPr lang="en-US"/>
          </a:p>
        </p:txBody>
      </p:sp>
      <p:sp>
        <p:nvSpPr>
          <p:cNvPr id="32913" name="Line 145"/>
          <p:cNvSpPr>
            <a:spLocks noChangeShapeType="1"/>
          </p:cNvSpPr>
          <p:nvPr/>
        </p:nvSpPr>
        <p:spPr bwMode="auto">
          <a:xfrm>
            <a:off x="5815013" y="1195388"/>
            <a:ext cx="15875" cy="1587"/>
          </a:xfrm>
          <a:prstGeom prst="line">
            <a:avLst/>
          </a:prstGeom>
          <a:noFill/>
          <a:ln w="9525">
            <a:solidFill>
              <a:srgbClr val="000000"/>
            </a:solidFill>
            <a:round/>
            <a:headEnd/>
            <a:tailEnd/>
          </a:ln>
        </p:spPr>
        <p:txBody>
          <a:bodyPr/>
          <a:lstStyle/>
          <a:p>
            <a:endParaRPr lang="en-US"/>
          </a:p>
        </p:txBody>
      </p:sp>
      <p:sp>
        <p:nvSpPr>
          <p:cNvPr id="32914" name="Line 146"/>
          <p:cNvSpPr>
            <a:spLocks noChangeShapeType="1"/>
          </p:cNvSpPr>
          <p:nvPr/>
        </p:nvSpPr>
        <p:spPr bwMode="auto">
          <a:xfrm>
            <a:off x="5830888" y="1195388"/>
            <a:ext cx="12700" cy="1587"/>
          </a:xfrm>
          <a:prstGeom prst="line">
            <a:avLst/>
          </a:prstGeom>
          <a:noFill/>
          <a:ln w="9525">
            <a:solidFill>
              <a:srgbClr val="000000"/>
            </a:solidFill>
            <a:round/>
            <a:headEnd/>
            <a:tailEnd/>
          </a:ln>
        </p:spPr>
        <p:txBody>
          <a:bodyPr/>
          <a:lstStyle/>
          <a:p>
            <a:endParaRPr lang="en-US"/>
          </a:p>
        </p:txBody>
      </p:sp>
      <p:sp>
        <p:nvSpPr>
          <p:cNvPr id="32915" name="Line 147"/>
          <p:cNvSpPr>
            <a:spLocks noChangeShapeType="1"/>
          </p:cNvSpPr>
          <p:nvPr/>
        </p:nvSpPr>
        <p:spPr bwMode="auto">
          <a:xfrm>
            <a:off x="5843588" y="1195388"/>
            <a:ext cx="12700" cy="1587"/>
          </a:xfrm>
          <a:prstGeom prst="line">
            <a:avLst/>
          </a:prstGeom>
          <a:noFill/>
          <a:ln w="9525">
            <a:solidFill>
              <a:srgbClr val="000000"/>
            </a:solidFill>
            <a:round/>
            <a:headEnd/>
            <a:tailEnd/>
          </a:ln>
        </p:spPr>
        <p:txBody>
          <a:bodyPr/>
          <a:lstStyle/>
          <a:p>
            <a:endParaRPr lang="en-US"/>
          </a:p>
        </p:txBody>
      </p:sp>
      <p:sp>
        <p:nvSpPr>
          <p:cNvPr id="32916" name="Line 148"/>
          <p:cNvSpPr>
            <a:spLocks noChangeShapeType="1"/>
          </p:cNvSpPr>
          <p:nvPr/>
        </p:nvSpPr>
        <p:spPr bwMode="auto">
          <a:xfrm>
            <a:off x="5856288" y="1195388"/>
            <a:ext cx="12700" cy="1587"/>
          </a:xfrm>
          <a:prstGeom prst="line">
            <a:avLst/>
          </a:prstGeom>
          <a:noFill/>
          <a:ln w="9525">
            <a:solidFill>
              <a:srgbClr val="000000"/>
            </a:solidFill>
            <a:round/>
            <a:headEnd/>
            <a:tailEnd/>
          </a:ln>
        </p:spPr>
        <p:txBody>
          <a:bodyPr/>
          <a:lstStyle/>
          <a:p>
            <a:endParaRPr lang="en-US"/>
          </a:p>
        </p:txBody>
      </p:sp>
      <p:sp>
        <p:nvSpPr>
          <p:cNvPr id="32917" name="Line 149"/>
          <p:cNvSpPr>
            <a:spLocks noChangeShapeType="1"/>
          </p:cNvSpPr>
          <p:nvPr/>
        </p:nvSpPr>
        <p:spPr bwMode="auto">
          <a:xfrm>
            <a:off x="5868988" y="1195388"/>
            <a:ext cx="12700" cy="1587"/>
          </a:xfrm>
          <a:prstGeom prst="line">
            <a:avLst/>
          </a:prstGeom>
          <a:noFill/>
          <a:ln w="9525">
            <a:solidFill>
              <a:srgbClr val="000000"/>
            </a:solidFill>
            <a:round/>
            <a:headEnd/>
            <a:tailEnd/>
          </a:ln>
        </p:spPr>
        <p:txBody>
          <a:bodyPr/>
          <a:lstStyle/>
          <a:p>
            <a:endParaRPr lang="en-US"/>
          </a:p>
        </p:txBody>
      </p:sp>
      <p:sp>
        <p:nvSpPr>
          <p:cNvPr id="32918" name="Line 150"/>
          <p:cNvSpPr>
            <a:spLocks noChangeShapeType="1"/>
          </p:cNvSpPr>
          <p:nvPr/>
        </p:nvSpPr>
        <p:spPr bwMode="auto">
          <a:xfrm>
            <a:off x="5881688" y="1195388"/>
            <a:ext cx="12700" cy="1587"/>
          </a:xfrm>
          <a:prstGeom prst="line">
            <a:avLst/>
          </a:prstGeom>
          <a:noFill/>
          <a:ln w="9525">
            <a:solidFill>
              <a:srgbClr val="000000"/>
            </a:solidFill>
            <a:round/>
            <a:headEnd/>
            <a:tailEnd/>
          </a:ln>
        </p:spPr>
        <p:txBody>
          <a:bodyPr/>
          <a:lstStyle/>
          <a:p>
            <a:endParaRPr lang="en-US"/>
          </a:p>
        </p:txBody>
      </p:sp>
      <p:sp>
        <p:nvSpPr>
          <p:cNvPr id="32919" name="Line 151"/>
          <p:cNvSpPr>
            <a:spLocks noChangeShapeType="1"/>
          </p:cNvSpPr>
          <p:nvPr/>
        </p:nvSpPr>
        <p:spPr bwMode="auto">
          <a:xfrm>
            <a:off x="5894388" y="1195388"/>
            <a:ext cx="15875" cy="1587"/>
          </a:xfrm>
          <a:prstGeom prst="line">
            <a:avLst/>
          </a:prstGeom>
          <a:noFill/>
          <a:ln w="9525">
            <a:solidFill>
              <a:srgbClr val="000000"/>
            </a:solidFill>
            <a:round/>
            <a:headEnd/>
            <a:tailEnd/>
          </a:ln>
        </p:spPr>
        <p:txBody>
          <a:bodyPr/>
          <a:lstStyle/>
          <a:p>
            <a:endParaRPr lang="en-US"/>
          </a:p>
        </p:txBody>
      </p:sp>
      <p:sp>
        <p:nvSpPr>
          <p:cNvPr id="32920" name="Line 152"/>
          <p:cNvSpPr>
            <a:spLocks noChangeShapeType="1"/>
          </p:cNvSpPr>
          <p:nvPr/>
        </p:nvSpPr>
        <p:spPr bwMode="auto">
          <a:xfrm>
            <a:off x="5910263" y="1195388"/>
            <a:ext cx="12700" cy="1587"/>
          </a:xfrm>
          <a:prstGeom prst="line">
            <a:avLst/>
          </a:prstGeom>
          <a:noFill/>
          <a:ln w="9525">
            <a:solidFill>
              <a:srgbClr val="000000"/>
            </a:solidFill>
            <a:round/>
            <a:headEnd/>
            <a:tailEnd/>
          </a:ln>
        </p:spPr>
        <p:txBody>
          <a:bodyPr/>
          <a:lstStyle/>
          <a:p>
            <a:endParaRPr lang="en-US"/>
          </a:p>
        </p:txBody>
      </p:sp>
      <p:sp>
        <p:nvSpPr>
          <p:cNvPr id="32921" name="Freeform 153"/>
          <p:cNvSpPr>
            <a:spLocks/>
          </p:cNvSpPr>
          <p:nvPr/>
        </p:nvSpPr>
        <p:spPr bwMode="auto">
          <a:xfrm>
            <a:off x="5922963" y="1192213"/>
            <a:ext cx="12700" cy="3175"/>
          </a:xfrm>
          <a:custGeom>
            <a:avLst/>
            <a:gdLst>
              <a:gd name="T0" fmla="*/ 0 w 8"/>
              <a:gd name="T1" fmla="*/ 2 h 2"/>
              <a:gd name="T2" fmla="*/ 2 w 8"/>
              <a:gd name="T3" fmla="*/ 2 h 2"/>
              <a:gd name="T4" fmla="*/ 4 w 8"/>
              <a:gd name="T5" fmla="*/ 0 h 2"/>
              <a:gd name="T6" fmla="*/ 6 w 8"/>
              <a:gd name="T7" fmla="*/ 0 h 2"/>
              <a:gd name="T8" fmla="*/ 8 w 8"/>
              <a:gd name="T9" fmla="*/ 2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2"/>
                </a:moveTo>
                <a:lnTo>
                  <a:pt x="2" y="2"/>
                </a:lnTo>
                <a:lnTo>
                  <a:pt x="4" y="0"/>
                </a:lnTo>
                <a:lnTo>
                  <a:pt x="6" y="0"/>
                </a:lnTo>
                <a:lnTo>
                  <a:pt x="8" y="2"/>
                </a:lnTo>
              </a:path>
            </a:pathLst>
          </a:custGeom>
          <a:noFill/>
          <a:ln w="9525">
            <a:solidFill>
              <a:srgbClr val="000000"/>
            </a:solidFill>
            <a:round/>
            <a:headEnd/>
            <a:tailEnd/>
          </a:ln>
        </p:spPr>
        <p:txBody>
          <a:bodyPr/>
          <a:lstStyle/>
          <a:p>
            <a:endParaRPr lang="en-US"/>
          </a:p>
        </p:txBody>
      </p:sp>
      <p:sp>
        <p:nvSpPr>
          <p:cNvPr id="32922" name="Freeform 154"/>
          <p:cNvSpPr>
            <a:spLocks/>
          </p:cNvSpPr>
          <p:nvPr/>
        </p:nvSpPr>
        <p:spPr bwMode="auto">
          <a:xfrm>
            <a:off x="5935663" y="1195388"/>
            <a:ext cx="14287" cy="1150937"/>
          </a:xfrm>
          <a:custGeom>
            <a:avLst/>
            <a:gdLst>
              <a:gd name="T0" fmla="*/ 0 w 9"/>
              <a:gd name="T1" fmla="*/ 0 h 725"/>
              <a:gd name="T2" fmla="*/ 0 w 9"/>
              <a:gd name="T3" fmla="*/ 12 h 725"/>
              <a:gd name="T4" fmla="*/ 0 w 9"/>
              <a:gd name="T5" fmla="*/ 26 h 725"/>
              <a:gd name="T6" fmla="*/ 0 w 9"/>
              <a:gd name="T7" fmla="*/ 42 h 725"/>
              <a:gd name="T8" fmla="*/ 0 w 9"/>
              <a:gd name="T9" fmla="*/ 60 h 725"/>
              <a:gd name="T10" fmla="*/ 3 w 9"/>
              <a:gd name="T11" fmla="*/ 80 h 725"/>
              <a:gd name="T12" fmla="*/ 3 w 9"/>
              <a:gd name="T13" fmla="*/ 102 h 725"/>
              <a:gd name="T14" fmla="*/ 3 w 9"/>
              <a:gd name="T15" fmla="*/ 149 h 725"/>
              <a:gd name="T16" fmla="*/ 3 w 9"/>
              <a:gd name="T17" fmla="*/ 199 h 725"/>
              <a:gd name="T18" fmla="*/ 3 w 9"/>
              <a:gd name="T19" fmla="*/ 251 h 725"/>
              <a:gd name="T20" fmla="*/ 5 w 9"/>
              <a:gd name="T21" fmla="*/ 307 h 725"/>
              <a:gd name="T22" fmla="*/ 5 w 9"/>
              <a:gd name="T23" fmla="*/ 363 h 725"/>
              <a:gd name="T24" fmla="*/ 5 w 9"/>
              <a:gd name="T25" fmla="*/ 419 h 725"/>
              <a:gd name="T26" fmla="*/ 5 w 9"/>
              <a:gd name="T27" fmla="*/ 475 h 725"/>
              <a:gd name="T28" fmla="*/ 7 w 9"/>
              <a:gd name="T29" fmla="*/ 527 h 725"/>
              <a:gd name="T30" fmla="*/ 7 w 9"/>
              <a:gd name="T31" fmla="*/ 577 h 725"/>
              <a:gd name="T32" fmla="*/ 7 w 9"/>
              <a:gd name="T33" fmla="*/ 623 h 725"/>
              <a:gd name="T34" fmla="*/ 7 w 9"/>
              <a:gd name="T35" fmla="*/ 645 h 725"/>
              <a:gd name="T36" fmla="*/ 7 w 9"/>
              <a:gd name="T37" fmla="*/ 665 h 725"/>
              <a:gd name="T38" fmla="*/ 9 w 9"/>
              <a:gd name="T39" fmla="*/ 683 h 725"/>
              <a:gd name="T40" fmla="*/ 9 w 9"/>
              <a:gd name="T41" fmla="*/ 699 h 725"/>
              <a:gd name="T42" fmla="*/ 9 w 9"/>
              <a:gd name="T43" fmla="*/ 713 h 725"/>
              <a:gd name="T44" fmla="*/ 9 w 9"/>
              <a:gd name="T45" fmla="*/ 725 h 7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725"/>
              <a:gd name="T71" fmla="*/ 9 w 9"/>
              <a:gd name="T72" fmla="*/ 725 h 7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725">
                <a:moveTo>
                  <a:pt x="0" y="0"/>
                </a:moveTo>
                <a:lnTo>
                  <a:pt x="0" y="12"/>
                </a:lnTo>
                <a:lnTo>
                  <a:pt x="0" y="26"/>
                </a:lnTo>
                <a:lnTo>
                  <a:pt x="0" y="42"/>
                </a:lnTo>
                <a:lnTo>
                  <a:pt x="0" y="60"/>
                </a:lnTo>
                <a:lnTo>
                  <a:pt x="3" y="80"/>
                </a:lnTo>
                <a:lnTo>
                  <a:pt x="3" y="102"/>
                </a:lnTo>
                <a:lnTo>
                  <a:pt x="3" y="149"/>
                </a:lnTo>
                <a:lnTo>
                  <a:pt x="3" y="199"/>
                </a:lnTo>
                <a:lnTo>
                  <a:pt x="3" y="251"/>
                </a:lnTo>
                <a:lnTo>
                  <a:pt x="5" y="307"/>
                </a:lnTo>
                <a:lnTo>
                  <a:pt x="5" y="363"/>
                </a:lnTo>
                <a:lnTo>
                  <a:pt x="5" y="419"/>
                </a:lnTo>
                <a:lnTo>
                  <a:pt x="5" y="475"/>
                </a:lnTo>
                <a:lnTo>
                  <a:pt x="7" y="527"/>
                </a:lnTo>
                <a:lnTo>
                  <a:pt x="7" y="577"/>
                </a:lnTo>
                <a:lnTo>
                  <a:pt x="7" y="623"/>
                </a:lnTo>
                <a:lnTo>
                  <a:pt x="7" y="645"/>
                </a:lnTo>
                <a:lnTo>
                  <a:pt x="7" y="665"/>
                </a:lnTo>
                <a:lnTo>
                  <a:pt x="9" y="683"/>
                </a:lnTo>
                <a:lnTo>
                  <a:pt x="9" y="699"/>
                </a:lnTo>
                <a:lnTo>
                  <a:pt x="9" y="713"/>
                </a:lnTo>
                <a:lnTo>
                  <a:pt x="9" y="725"/>
                </a:lnTo>
              </a:path>
            </a:pathLst>
          </a:custGeom>
          <a:noFill/>
          <a:ln w="9525">
            <a:solidFill>
              <a:srgbClr val="000000"/>
            </a:solidFill>
            <a:round/>
            <a:headEnd/>
            <a:tailEnd/>
          </a:ln>
        </p:spPr>
        <p:txBody>
          <a:bodyPr/>
          <a:lstStyle/>
          <a:p>
            <a:endParaRPr lang="en-US"/>
          </a:p>
        </p:txBody>
      </p:sp>
      <p:sp>
        <p:nvSpPr>
          <p:cNvPr id="32923" name="Freeform 155"/>
          <p:cNvSpPr>
            <a:spLocks/>
          </p:cNvSpPr>
          <p:nvPr/>
        </p:nvSpPr>
        <p:spPr bwMode="auto">
          <a:xfrm>
            <a:off x="5949950" y="2346325"/>
            <a:ext cx="12700" cy="3175"/>
          </a:xfrm>
          <a:custGeom>
            <a:avLst/>
            <a:gdLst>
              <a:gd name="T0" fmla="*/ 0 w 8"/>
              <a:gd name="T1" fmla="*/ 0 h 2"/>
              <a:gd name="T2" fmla="*/ 2 w 8"/>
              <a:gd name="T3" fmla="*/ 2 h 2"/>
              <a:gd name="T4" fmla="*/ 4 w 8"/>
              <a:gd name="T5" fmla="*/ 2 h 2"/>
              <a:gd name="T6" fmla="*/ 6 w 8"/>
              <a:gd name="T7" fmla="*/ 0 h 2"/>
              <a:gd name="T8" fmla="*/ 8 w 8"/>
              <a:gd name="T9" fmla="*/ 0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0"/>
                </a:moveTo>
                <a:lnTo>
                  <a:pt x="2" y="2"/>
                </a:lnTo>
                <a:lnTo>
                  <a:pt x="4" y="2"/>
                </a:lnTo>
                <a:lnTo>
                  <a:pt x="6" y="0"/>
                </a:lnTo>
                <a:lnTo>
                  <a:pt x="8" y="0"/>
                </a:lnTo>
              </a:path>
            </a:pathLst>
          </a:custGeom>
          <a:noFill/>
          <a:ln w="9525">
            <a:solidFill>
              <a:srgbClr val="000000"/>
            </a:solidFill>
            <a:round/>
            <a:headEnd/>
            <a:tailEnd/>
          </a:ln>
        </p:spPr>
        <p:txBody>
          <a:bodyPr/>
          <a:lstStyle/>
          <a:p>
            <a:endParaRPr lang="en-US"/>
          </a:p>
        </p:txBody>
      </p:sp>
      <p:sp>
        <p:nvSpPr>
          <p:cNvPr id="32924" name="Line 156"/>
          <p:cNvSpPr>
            <a:spLocks noChangeShapeType="1"/>
          </p:cNvSpPr>
          <p:nvPr/>
        </p:nvSpPr>
        <p:spPr bwMode="auto">
          <a:xfrm>
            <a:off x="5962650" y="2346325"/>
            <a:ext cx="15875" cy="1588"/>
          </a:xfrm>
          <a:prstGeom prst="line">
            <a:avLst/>
          </a:prstGeom>
          <a:noFill/>
          <a:ln w="9525">
            <a:solidFill>
              <a:srgbClr val="000000"/>
            </a:solidFill>
            <a:round/>
            <a:headEnd/>
            <a:tailEnd/>
          </a:ln>
        </p:spPr>
        <p:txBody>
          <a:bodyPr/>
          <a:lstStyle/>
          <a:p>
            <a:endParaRPr lang="en-US"/>
          </a:p>
        </p:txBody>
      </p:sp>
      <p:sp>
        <p:nvSpPr>
          <p:cNvPr id="32925" name="Line 157"/>
          <p:cNvSpPr>
            <a:spLocks noChangeShapeType="1"/>
          </p:cNvSpPr>
          <p:nvPr/>
        </p:nvSpPr>
        <p:spPr bwMode="auto">
          <a:xfrm>
            <a:off x="5978525" y="2346325"/>
            <a:ext cx="12700" cy="1588"/>
          </a:xfrm>
          <a:prstGeom prst="line">
            <a:avLst/>
          </a:prstGeom>
          <a:noFill/>
          <a:ln w="9525">
            <a:solidFill>
              <a:srgbClr val="000000"/>
            </a:solidFill>
            <a:round/>
            <a:headEnd/>
            <a:tailEnd/>
          </a:ln>
        </p:spPr>
        <p:txBody>
          <a:bodyPr/>
          <a:lstStyle/>
          <a:p>
            <a:endParaRPr lang="en-US"/>
          </a:p>
        </p:txBody>
      </p:sp>
      <p:sp>
        <p:nvSpPr>
          <p:cNvPr id="32926" name="Line 158"/>
          <p:cNvSpPr>
            <a:spLocks noChangeShapeType="1"/>
          </p:cNvSpPr>
          <p:nvPr/>
        </p:nvSpPr>
        <p:spPr bwMode="auto">
          <a:xfrm>
            <a:off x="5991225" y="2346325"/>
            <a:ext cx="12700" cy="1588"/>
          </a:xfrm>
          <a:prstGeom prst="line">
            <a:avLst/>
          </a:prstGeom>
          <a:noFill/>
          <a:ln w="9525">
            <a:solidFill>
              <a:srgbClr val="000000"/>
            </a:solidFill>
            <a:round/>
            <a:headEnd/>
            <a:tailEnd/>
          </a:ln>
        </p:spPr>
        <p:txBody>
          <a:bodyPr/>
          <a:lstStyle/>
          <a:p>
            <a:endParaRPr lang="en-US"/>
          </a:p>
        </p:txBody>
      </p:sp>
      <p:sp>
        <p:nvSpPr>
          <p:cNvPr id="32927" name="Line 159"/>
          <p:cNvSpPr>
            <a:spLocks noChangeShapeType="1"/>
          </p:cNvSpPr>
          <p:nvPr/>
        </p:nvSpPr>
        <p:spPr bwMode="auto">
          <a:xfrm>
            <a:off x="6003925" y="2346325"/>
            <a:ext cx="12700" cy="1588"/>
          </a:xfrm>
          <a:prstGeom prst="line">
            <a:avLst/>
          </a:prstGeom>
          <a:noFill/>
          <a:ln w="9525">
            <a:solidFill>
              <a:srgbClr val="000000"/>
            </a:solidFill>
            <a:round/>
            <a:headEnd/>
            <a:tailEnd/>
          </a:ln>
        </p:spPr>
        <p:txBody>
          <a:bodyPr/>
          <a:lstStyle/>
          <a:p>
            <a:endParaRPr lang="en-US"/>
          </a:p>
        </p:txBody>
      </p:sp>
      <p:sp>
        <p:nvSpPr>
          <p:cNvPr id="32928" name="Line 160"/>
          <p:cNvSpPr>
            <a:spLocks noChangeShapeType="1"/>
          </p:cNvSpPr>
          <p:nvPr/>
        </p:nvSpPr>
        <p:spPr bwMode="auto">
          <a:xfrm>
            <a:off x="6016625" y="2346325"/>
            <a:ext cx="12700" cy="1588"/>
          </a:xfrm>
          <a:prstGeom prst="line">
            <a:avLst/>
          </a:prstGeom>
          <a:noFill/>
          <a:ln w="9525">
            <a:solidFill>
              <a:srgbClr val="000000"/>
            </a:solidFill>
            <a:round/>
            <a:headEnd/>
            <a:tailEnd/>
          </a:ln>
        </p:spPr>
        <p:txBody>
          <a:bodyPr/>
          <a:lstStyle/>
          <a:p>
            <a:endParaRPr lang="en-US"/>
          </a:p>
        </p:txBody>
      </p:sp>
      <p:sp>
        <p:nvSpPr>
          <p:cNvPr id="32929" name="Line 161"/>
          <p:cNvSpPr>
            <a:spLocks noChangeShapeType="1"/>
          </p:cNvSpPr>
          <p:nvPr/>
        </p:nvSpPr>
        <p:spPr bwMode="auto">
          <a:xfrm>
            <a:off x="6029325" y="2346325"/>
            <a:ext cx="12700" cy="1588"/>
          </a:xfrm>
          <a:prstGeom prst="line">
            <a:avLst/>
          </a:prstGeom>
          <a:noFill/>
          <a:ln w="9525">
            <a:solidFill>
              <a:srgbClr val="000000"/>
            </a:solidFill>
            <a:round/>
            <a:headEnd/>
            <a:tailEnd/>
          </a:ln>
        </p:spPr>
        <p:txBody>
          <a:bodyPr/>
          <a:lstStyle/>
          <a:p>
            <a:endParaRPr lang="en-US"/>
          </a:p>
        </p:txBody>
      </p:sp>
      <p:sp>
        <p:nvSpPr>
          <p:cNvPr id="32930" name="Line 162"/>
          <p:cNvSpPr>
            <a:spLocks noChangeShapeType="1"/>
          </p:cNvSpPr>
          <p:nvPr/>
        </p:nvSpPr>
        <p:spPr bwMode="auto">
          <a:xfrm>
            <a:off x="6042025" y="2346325"/>
            <a:ext cx="15875" cy="1588"/>
          </a:xfrm>
          <a:prstGeom prst="line">
            <a:avLst/>
          </a:prstGeom>
          <a:noFill/>
          <a:ln w="9525">
            <a:solidFill>
              <a:srgbClr val="000000"/>
            </a:solidFill>
            <a:round/>
            <a:headEnd/>
            <a:tailEnd/>
          </a:ln>
        </p:spPr>
        <p:txBody>
          <a:bodyPr/>
          <a:lstStyle/>
          <a:p>
            <a:endParaRPr lang="en-US"/>
          </a:p>
        </p:txBody>
      </p:sp>
      <p:sp>
        <p:nvSpPr>
          <p:cNvPr id="32931" name="Line 163"/>
          <p:cNvSpPr>
            <a:spLocks noChangeShapeType="1"/>
          </p:cNvSpPr>
          <p:nvPr/>
        </p:nvSpPr>
        <p:spPr bwMode="auto">
          <a:xfrm>
            <a:off x="6057900" y="2346325"/>
            <a:ext cx="12700" cy="1588"/>
          </a:xfrm>
          <a:prstGeom prst="line">
            <a:avLst/>
          </a:prstGeom>
          <a:noFill/>
          <a:ln w="9525">
            <a:solidFill>
              <a:srgbClr val="000000"/>
            </a:solidFill>
            <a:round/>
            <a:headEnd/>
            <a:tailEnd/>
          </a:ln>
        </p:spPr>
        <p:txBody>
          <a:bodyPr/>
          <a:lstStyle/>
          <a:p>
            <a:endParaRPr lang="en-US"/>
          </a:p>
        </p:txBody>
      </p:sp>
      <p:sp>
        <p:nvSpPr>
          <p:cNvPr id="32932" name="Line 164"/>
          <p:cNvSpPr>
            <a:spLocks noChangeShapeType="1"/>
          </p:cNvSpPr>
          <p:nvPr/>
        </p:nvSpPr>
        <p:spPr bwMode="auto">
          <a:xfrm>
            <a:off x="6070600" y="2346325"/>
            <a:ext cx="12700" cy="1588"/>
          </a:xfrm>
          <a:prstGeom prst="line">
            <a:avLst/>
          </a:prstGeom>
          <a:noFill/>
          <a:ln w="9525">
            <a:solidFill>
              <a:srgbClr val="000000"/>
            </a:solidFill>
            <a:round/>
            <a:headEnd/>
            <a:tailEnd/>
          </a:ln>
        </p:spPr>
        <p:txBody>
          <a:bodyPr/>
          <a:lstStyle/>
          <a:p>
            <a:endParaRPr lang="en-US"/>
          </a:p>
        </p:txBody>
      </p:sp>
      <p:sp>
        <p:nvSpPr>
          <p:cNvPr id="32933" name="Line 165"/>
          <p:cNvSpPr>
            <a:spLocks noChangeShapeType="1"/>
          </p:cNvSpPr>
          <p:nvPr/>
        </p:nvSpPr>
        <p:spPr bwMode="auto">
          <a:xfrm>
            <a:off x="6083300" y="2346325"/>
            <a:ext cx="12700" cy="1588"/>
          </a:xfrm>
          <a:prstGeom prst="line">
            <a:avLst/>
          </a:prstGeom>
          <a:noFill/>
          <a:ln w="9525">
            <a:solidFill>
              <a:srgbClr val="000000"/>
            </a:solidFill>
            <a:round/>
            <a:headEnd/>
            <a:tailEnd/>
          </a:ln>
        </p:spPr>
        <p:txBody>
          <a:bodyPr/>
          <a:lstStyle/>
          <a:p>
            <a:endParaRPr lang="en-US"/>
          </a:p>
        </p:txBody>
      </p:sp>
      <p:sp>
        <p:nvSpPr>
          <p:cNvPr id="32934" name="Line 166"/>
          <p:cNvSpPr>
            <a:spLocks noChangeShapeType="1"/>
          </p:cNvSpPr>
          <p:nvPr/>
        </p:nvSpPr>
        <p:spPr bwMode="auto">
          <a:xfrm>
            <a:off x="6096000" y="2346325"/>
            <a:ext cx="12700" cy="1588"/>
          </a:xfrm>
          <a:prstGeom prst="line">
            <a:avLst/>
          </a:prstGeom>
          <a:noFill/>
          <a:ln w="9525">
            <a:solidFill>
              <a:srgbClr val="000000"/>
            </a:solidFill>
            <a:round/>
            <a:headEnd/>
            <a:tailEnd/>
          </a:ln>
        </p:spPr>
        <p:txBody>
          <a:bodyPr/>
          <a:lstStyle/>
          <a:p>
            <a:endParaRPr lang="en-US"/>
          </a:p>
        </p:txBody>
      </p:sp>
      <p:sp>
        <p:nvSpPr>
          <p:cNvPr id="32935" name="Line 167"/>
          <p:cNvSpPr>
            <a:spLocks noChangeShapeType="1"/>
          </p:cNvSpPr>
          <p:nvPr/>
        </p:nvSpPr>
        <p:spPr bwMode="auto">
          <a:xfrm>
            <a:off x="6108700" y="2346325"/>
            <a:ext cx="15875" cy="1588"/>
          </a:xfrm>
          <a:prstGeom prst="line">
            <a:avLst/>
          </a:prstGeom>
          <a:noFill/>
          <a:ln w="9525">
            <a:solidFill>
              <a:srgbClr val="000000"/>
            </a:solidFill>
            <a:round/>
            <a:headEnd/>
            <a:tailEnd/>
          </a:ln>
        </p:spPr>
        <p:txBody>
          <a:bodyPr/>
          <a:lstStyle/>
          <a:p>
            <a:endParaRPr lang="en-US"/>
          </a:p>
        </p:txBody>
      </p:sp>
      <p:sp>
        <p:nvSpPr>
          <p:cNvPr id="32936" name="Line 168"/>
          <p:cNvSpPr>
            <a:spLocks noChangeShapeType="1"/>
          </p:cNvSpPr>
          <p:nvPr/>
        </p:nvSpPr>
        <p:spPr bwMode="auto">
          <a:xfrm>
            <a:off x="6124575" y="2346325"/>
            <a:ext cx="12700" cy="1588"/>
          </a:xfrm>
          <a:prstGeom prst="line">
            <a:avLst/>
          </a:prstGeom>
          <a:noFill/>
          <a:ln w="9525">
            <a:solidFill>
              <a:srgbClr val="000000"/>
            </a:solidFill>
            <a:round/>
            <a:headEnd/>
            <a:tailEnd/>
          </a:ln>
        </p:spPr>
        <p:txBody>
          <a:bodyPr/>
          <a:lstStyle/>
          <a:p>
            <a:endParaRPr lang="en-US"/>
          </a:p>
        </p:txBody>
      </p:sp>
      <p:sp>
        <p:nvSpPr>
          <p:cNvPr id="32937" name="Line 169"/>
          <p:cNvSpPr>
            <a:spLocks noChangeShapeType="1"/>
          </p:cNvSpPr>
          <p:nvPr/>
        </p:nvSpPr>
        <p:spPr bwMode="auto">
          <a:xfrm>
            <a:off x="6137275" y="2346325"/>
            <a:ext cx="12700" cy="1588"/>
          </a:xfrm>
          <a:prstGeom prst="line">
            <a:avLst/>
          </a:prstGeom>
          <a:noFill/>
          <a:ln w="9525">
            <a:solidFill>
              <a:srgbClr val="000000"/>
            </a:solidFill>
            <a:round/>
            <a:headEnd/>
            <a:tailEnd/>
          </a:ln>
        </p:spPr>
        <p:txBody>
          <a:bodyPr/>
          <a:lstStyle/>
          <a:p>
            <a:endParaRPr lang="en-US"/>
          </a:p>
        </p:txBody>
      </p:sp>
      <p:sp>
        <p:nvSpPr>
          <p:cNvPr id="32938" name="Line 170"/>
          <p:cNvSpPr>
            <a:spLocks noChangeShapeType="1"/>
          </p:cNvSpPr>
          <p:nvPr/>
        </p:nvSpPr>
        <p:spPr bwMode="auto">
          <a:xfrm>
            <a:off x="6149975" y="2346325"/>
            <a:ext cx="12700" cy="1588"/>
          </a:xfrm>
          <a:prstGeom prst="line">
            <a:avLst/>
          </a:prstGeom>
          <a:noFill/>
          <a:ln w="9525">
            <a:solidFill>
              <a:srgbClr val="000000"/>
            </a:solidFill>
            <a:round/>
            <a:headEnd/>
            <a:tailEnd/>
          </a:ln>
        </p:spPr>
        <p:txBody>
          <a:bodyPr/>
          <a:lstStyle/>
          <a:p>
            <a:endParaRPr lang="en-US"/>
          </a:p>
        </p:txBody>
      </p:sp>
      <p:sp>
        <p:nvSpPr>
          <p:cNvPr id="32939" name="Line 171"/>
          <p:cNvSpPr>
            <a:spLocks noChangeShapeType="1"/>
          </p:cNvSpPr>
          <p:nvPr/>
        </p:nvSpPr>
        <p:spPr bwMode="auto">
          <a:xfrm>
            <a:off x="6162675" y="2346325"/>
            <a:ext cx="12700" cy="1588"/>
          </a:xfrm>
          <a:prstGeom prst="line">
            <a:avLst/>
          </a:prstGeom>
          <a:noFill/>
          <a:ln w="9525">
            <a:solidFill>
              <a:srgbClr val="000000"/>
            </a:solidFill>
            <a:round/>
            <a:headEnd/>
            <a:tailEnd/>
          </a:ln>
        </p:spPr>
        <p:txBody>
          <a:bodyPr/>
          <a:lstStyle/>
          <a:p>
            <a:endParaRPr lang="en-US"/>
          </a:p>
        </p:txBody>
      </p:sp>
      <p:sp>
        <p:nvSpPr>
          <p:cNvPr id="32940" name="Line 172"/>
          <p:cNvSpPr>
            <a:spLocks noChangeShapeType="1"/>
          </p:cNvSpPr>
          <p:nvPr/>
        </p:nvSpPr>
        <p:spPr bwMode="auto">
          <a:xfrm>
            <a:off x="6175375" y="2346325"/>
            <a:ext cx="12700" cy="1588"/>
          </a:xfrm>
          <a:prstGeom prst="line">
            <a:avLst/>
          </a:prstGeom>
          <a:noFill/>
          <a:ln w="9525">
            <a:solidFill>
              <a:srgbClr val="000000"/>
            </a:solidFill>
            <a:round/>
            <a:headEnd/>
            <a:tailEnd/>
          </a:ln>
        </p:spPr>
        <p:txBody>
          <a:bodyPr/>
          <a:lstStyle/>
          <a:p>
            <a:endParaRPr lang="en-US"/>
          </a:p>
        </p:txBody>
      </p:sp>
      <p:sp>
        <p:nvSpPr>
          <p:cNvPr id="32941" name="Line 173"/>
          <p:cNvSpPr>
            <a:spLocks noChangeShapeType="1"/>
          </p:cNvSpPr>
          <p:nvPr/>
        </p:nvSpPr>
        <p:spPr bwMode="auto">
          <a:xfrm>
            <a:off x="6188075" y="2346325"/>
            <a:ext cx="15875" cy="1588"/>
          </a:xfrm>
          <a:prstGeom prst="line">
            <a:avLst/>
          </a:prstGeom>
          <a:noFill/>
          <a:ln w="9525">
            <a:solidFill>
              <a:srgbClr val="000000"/>
            </a:solidFill>
            <a:round/>
            <a:headEnd/>
            <a:tailEnd/>
          </a:ln>
        </p:spPr>
        <p:txBody>
          <a:bodyPr/>
          <a:lstStyle/>
          <a:p>
            <a:endParaRPr lang="en-US"/>
          </a:p>
        </p:txBody>
      </p:sp>
      <p:sp>
        <p:nvSpPr>
          <p:cNvPr id="32942" name="Line 174"/>
          <p:cNvSpPr>
            <a:spLocks noChangeShapeType="1"/>
          </p:cNvSpPr>
          <p:nvPr/>
        </p:nvSpPr>
        <p:spPr bwMode="auto">
          <a:xfrm>
            <a:off x="6203950" y="2346325"/>
            <a:ext cx="12700" cy="1588"/>
          </a:xfrm>
          <a:prstGeom prst="line">
            <a:avLst/>
          </a:prstGeom>
          <a:noFill/>
          <a:ln w="9525">
            <a:solidFill>
              <a:srgbClr val="000000"/>
            </a:solidFill>
            <a:round/>
            <a:headEnd/>
            <a:tailEnd/>
          </a:ln>
        </p:spPr>
        <p:txBody>
          <a:bodyPr/>
          <a:lstStyle/>
          <a:p>
            <a:endParaRPr lang="en-US"/>
          </a:p>
        </p:txBody>
      </p:sp>
      <p:sp>
        <p:nvSpPr>
          <p:cNvPr id="32943" name="Line 175"/>
          <p:cNvSpPr>
            <a:spLocks noChangeShapeType="1"/>
          </p:cNvSpPr>
          <p:nvPr/>
        </p:nvSpPr>
        <p:spPr bwMode="auto">
          <a:xfrm>
            <a:off x="6216650" y="2346325"/>
            <a:ext cx="12700" cy="1588"/>
          </a:xfrm>
          <a:prstGeom prst="line">
            <a:avLst/>
          </a:prstGeom>
          <a:noFill/>
          <a:ln w="9525">
            <a:solidFill>
              <a:srgbClr val="000000"/>
            </a:solidFill>
            <a:round/>
            <a:headEnd/>
            <a:tailEnd/>
          </a:ln>
        </p:spPr>
        <p:txBody>
          <a:bodyPr/>
          <a:lstStyle/>
          <a:p>
            <a:endParaRPr lang="en-US"/>
          </a:p>
        </p:txBody>
      </p:sp>
      <p:sp>
        <p:nvSpPr>
          <p:cNvPr id="32944" name="Line 176"/>
          <p:cNvSpPr>
            <a:spLocks noChangeShapeType="1"/>
          </p:cNvSpPr>
          <p:nvPr/>
        </p:nvSpPr>
        <p:spPr bwMode="auto">
          <a:xfrm>
            <a:off x="6229350" y="2346325"/>
            <a:ext cx="12700" cy="1588"/>
          </a:xfrm>
          <a:prstGeom prst="line">
            <a:avLst/>
          </a:prstGeom>
          <a:noFill/>
          <a:ln w="9525">
            <a:solidFill>
              <a:srgbClr val="000000"/>
            </a:solidFill>
            <a:round/>
            <a:headEnd/>
            <a:tailEnd/>
          </a:ln>
        </p:spPr>
        <p:txBody>
          <a:bodyPr/>
          <a:lstStyle/>
          <a:p>
            <a:endParaRPr lang="en-US"/>
          </a:p>
        </p:txBody>
      </p:sp>
      <p:sp>
        <p:nvSpPr>
          <p:cNvPr id="32945" name="Line 177"/>
          <p:cNvSpPr>
            <a:spLocks noChangeShapeType="1"/>
          </p:cNvSpPr>
          <p:nvPr/>
        </p:nvSpPr>
        <p:spPr bwMode="auto">
          <a:xfrm>
            <a:off x="6242050" y="2346325"/>
            <a:ext cx="12700" cy="1588"/>
          </a:xfrm>
          <a:prstGeom prst="line">
            <a:avLst/>
          </a:prstGeom>
          <a:noFill/>
          <a:ln w="9525">
            <a:solidFill>
              <a:srgbClr val="000000"/>
            </a:solidFill>
            <a:round/>
            <a:headEnd/>
            <a:tailEnd/>
          </a:ln>
        </p:spPr>
        <p:txBody>
          <a:bodyPr/>
          <a:lstStyle/>
          <a:p>
            <a:endParaRPr lang="en-US"/>
          </a:p>
        </p:txBody>
      </p:sp>
      <p:sp>
        <p:nvSpPr>
          <p:cNvPr id="32946" name="Line 178"/>
          <p:cNvSpPr>
            <a:spLocks noChangeShapeType="1"/>
          </p:cNvSpPr>
          <p:nvPr/>
        </p:nvSpPr>
        <p:spPr bwMode="auto">
          <a:xfrm>
            <a:off x="6254750" y="2346325"/>
            <a:ext cx="15875" cy="1588"/>
          </a:xfrm>
          <a:prstGeom prst="line">
            <a:avLst/>
          </a:prstGeom>
          <a:noFill/>
          <a:ln w="9525">
            <a:solidFill>
              <a:srgbClr val="000000"/>
            </a:solidFill>
            <a:round/>
            <a:headEnd/>
            <a:tailEnd/>
          </a:ln>
        </p:spPr>
        <p:txBody>
          <a:bodyPr/>
          <a:lstStyle/>
          <a:p>
            <a:endParaRPr lang="en-US"/>
          </a:p>
        </p:txBody>
      </p:sp>
      <p:sp>
        <p:nvSpPr>
          <p:cNvPr id="32947" name="Line 179"/>
          <p:cNvSpPr>
            <a:spLocks noChangeShapeType="1"/>
          </p:cNvSpPr>
          <p:nvPr/>
        </p:nvSpPr>
        <p:spPr bwMode="auto">
          <a:xfrm>
            <a:off x="6270625" y="2346325"/>
            <a:ext cx="12700" cy="1588"/>
          </a:xfrm>
          <a:prstGeom prst="line">
            <a:avLst/>
          </a:prstGeom>
          <a:noFill/>
          <a:ln w="9525">
            <a:solidFill>
              <a:srgbClr val="000000"/>
            </a:solidFill>
            <a:round/>
            <a:headEnd/>
            <a:tailEnd/>
          </a:ln>
        </p:spPr>
        <p:txBody>
          <a:bodyPr/>
          <a:lstStyle/>
          <a:p>
            <a:endParaRPr lang="en-US"/>
          </a:p>
        </p:txBody>
      </p:sp>
      <p:sp>
        <p:nvSpPr>
          <p:cNvPr id="32948" name="Line 180"/>
          <p:cNvSpPr>
            <a:spLocks noChangeShapeType="1"/>
          </p:cNvSpPr>
          <p:nvPr/>
        </p:nvSpPr>
        <p:spPr bwMode="auto">
          <a:xfrm>
            <a:off x="6283325" y="2346325"/>
            <a:ext cx="12700" cy="1588"/>
          </a:xfrm>
          <a:prstGeom prst="line">
            <a:avLst/>
          </a:prstGeom>
          <a:noFill/>
          <a:ln w="9525">
            <a:solidFill>
              <a:srgbClr val="000000"/>
            </a:solidFill>
            <a:round/>
            <a:headEnd/>
            <a:tailEnd/>
          </a:ln>
        </p:spPr>
        <p:txBody>
          <a:bodyPr/>
          <a:lstStyle/>
          <a:p>
            <a:endParaRPr lang="en-US"/>
          </a:p>
        </p:txBody>
      </p:sp>
      <p:sp>
        <p:nvSpPr>
          <p:cNvPr id="32949" name="Line 181"/>
          <p:cNvSpPr>
            <a:spLocks noChangeShapeType="1"/>
          </p:cNvSpPr>
          <p:nvPr/>
        </p:nvSpPr>
        <p:spPr bwMode="auto">
          <a:xfrm>
            <a:off x="6296025" y="2346325"/>
            <a:ext cx="12700" cy="1588"/>
          </a:xfrm>
          <a:prstGeom prst="line">
            <a:avLst/>
          </a:prstGeom>
          <a:noFill/>
          <a:ln w="9525">
            <a:solidFill>
              <a:srgbClr val="000000"/>
            </a:solidFill>
            <a:round/>
            <a:headEnd/>
            <a:tailEnd/>
          </a:ln>
        </p:spPr>
        <p:txBody>
          <a:bodyPr/>
          <a:lstStyle/>
          <a:p>
            <a:endParaRPr lang="en-US"/>
          </a:p>
        </p:txBody>
      </p:sp>
      <p:sp>
        <p:nvSpPr>
          <p:cNvPr id="32950" name="Line 182"/>
          <p:cNvSpPr>
            <a:spLocks noChangeShapeType="1"/>
          </p:cNvSpPr>
          <p:nvPr/>
        </p:nvSpPr>
        <p:spPr bwMode="auto">
          <a:xfrm>
            <a:off x="6308725" y="2346325"/>
            <a:ext cx="12700" cy="1588"/>
          </a:xfrm>
          <a:prstGeom prst="line">
            <a:avLst/>
          </a:prstGeom>
          <a:noFill/>
          <a:ln w="9525">
            <a:solidFill>
              <a:srgbClr val="000000"/>
            </a:solidFill>
            <a:round/>
            <a:headEnd/>
            <a:tailEnd/>
          </a:ln>
        </p:spPr>
        <p:txBody>
          <a:bodyPr/>
          <a:lstStyle/>
          <a:p>
            <a:endParaRPr lang="en-US"/>
          </a:p>
        </p:txBody>
      </p:sp>
      <p:sp>
        <p:nvSpPr>
          <p:cNvPr id="32951" name="Line 183"/>
          <p:cNvSpPr>
            <a:spLocks noChangeShapeType="1"/>
          </p:cNvSpPr>
          <p:nvPr/>
        </p:nvSpPr>
        <p:spPr bwMode="auto">
          <a:xfrm>
            <a:off x="6321425" y="2346325"/>
            <a:ext cx="12700" cy="1588"/>
          </a:xfrm>
          <a:prstGeom prst="line">
            <a:avLst/>
          </a:prstGeom>
          <a:noFill/>
          <a:ln w="9525">
            <a:solidFill>
              <a:srgbClr val="000000"/>
            </a:solidFill>
            <a:round/>
            <a:headEnd/>
            <a:tailEnd/>
          </a:ln>
        </p:spPr>
        <p:txBody>
          <a:bodyPr/>
          <a:lstStyle/>
          <a:p>
            <a:endParaRPr lang="en-US"/>
          </a:p>
        </p:txBody>
      </p:sp>
      <p:sp>
        <p:nvSpPr>
          <p:cNvPr id="32952" name="Line 184"/>
          <p:cNvSpPr>
            <a:spLocks noChangeShapeType="1"/>
          </p:cNvSpPr>
          <p:nvPr/>
        </p:nvSpPr>
        <p:spPr bwMode="auto">
          <a:xfrm>
            <a:off x="6334125" y="2346325"/>
            <a:ext cx="15875" cy="1588"/>
          </a:xfrm>
          <a:prstGeom prst="line">
            <a:avLst/>
          </a:prstGeom>
          <a:noFill/>
          <a:ln w="9525">
            <a:solidFill>
              <a:srgbClr val="000000"/>
            </a:solidFill>
            <a:round/>
            <a:headEnd/>
            <a:tailEnd/>
          </a:ln>
        </p:spPr>
        <p:txBody>
          <a:bodyPr/>
          <a:lstStyle/>
          <a:p>
            <a:endParaRPr lang="en-US"/>
          </a:p>
        </p:txBody>
      </p:sp>
      <p:sp>
        <p:nvSpPr>
          <p:cNvPr id="32953" name="Line 185"/>
          <p:cNvSpPr>
            <a:spLocks noChangeShapeType="1"/>
          </p:cNvSpPr>
          <p:nvPr/>
        </p:nvSpPr>
        <p:spPr bwMode="auto">
          <a:xfrm>
            <a:off x="6350000" y="2346325"/>
            <a:ext cx="12700" cy="1588"/>
          </a:xfrm>
          <a:prstGeom prst="line">
            <a:avLst/>
          </a:prstGeom>
          <a:noFill/>
          <a:ln w="9525">
            <a:solidFill>
              <a:srgbClr val="000000"/>
            </a:solidFill>
            <a:round/>
            <a:headEnd/>
            <a:tailEnd/>
          </a:ln>
        </p:spPr>
        <p:txBody>
          <a:bodyPr/>
          <a:lstStyle/>
          <a:p>
            <a:endParaRPr lang="en-US"/>
          </a:p>
        </p:txBody>
      </p:sp>
      <p:sp>
        <p:nvSpPr>
          <p:cNvPr id="32954" name="Line 186"/>
          <p:cNvSpPr>
            <a:spLocks noChangeShapeType="1"/>
          </p:cNvSpPr>
          <p:nvPr/>
        </p:nvSpPr>
        <p:spPr bwMode="auto">
          <a:xfrm>
            <a:off x="6362700" y="2346325"/>
            <a:ext cx="12700" cy="1588"/>
          </a:xfrm>
          <a:prstGeom prst="line">
            <a:avLst/>
          </a:prstGeom>
          <a:noFill/>
          <a:ln w="9525">
            <a:solidFill>
              <a:srgbClr val="000000"/>
            </a:solidFill>
            <a:round/>
            <a:headEnd/>
            <a:tailEnd/>
          </a:ln>
        </p:spPr>
        <p:txBody>
          <a:bodyPr/>
          <a:lstStyle/>
          <a:p>
            <a:endParaRPr lang="en-US"/>
          </a:p>
        </p:txBody>
      </p:sp>
      <p:sp>
        <p:nvSpPr>
          <p:cNvPr id="32955" name="Line 187"/>
          <p:cNvSpPr>
            <a:spLocks noChangeShapeType="1"/>
          </p:cNvSpPr>
          <p:nvPr/>
        </p:nvSpPr>
        <p:spPr bwMode="auto">
          <a:xfrm>
            <a:off x="6375400" y="2346325"/>
            <a:ext cx="12700" cy="1588"/>
          </a:xfrm>
          <a:prstGeom prst="line">
            <a:avLst/>
          </a:prstGeom>
          <a:noFill/>
          <a:ln w="9525">
            <a:solidFill>
              <a:srgbClr val="000000"/>
            </a:solidFill>
            <a:round/>
            <a:headEnd/>
            <a:tailEnd/>
          </a:ln>
        </p:spPr>
        <p:txBody>
          <a:bodyPr/>
          <a:lstStyle/>
          <a:p>
            <a:endParaRPr lang="en-US"/>
          </a:p>
        </p:txBody>
      </p:sp>
      <p:sp>
        <p:nvSpPr>
          <p:cNvPr id="32956" name="Line 188"/>
          <p:cNvSpPr>
            <a:spLocks noChangeShapeType="1"/>
          </p:cNvSpPr>
          <p:nvPr/>
        </p:nvSpPr>
        <p:spPr bwMode="auto">
          <a:xfrm>
            <a:off x="6388100" y="2346325"/>
            <a:ext cx="12700" cy="1588"/>
          </a:xfrm>
          <a:prstGeom prst="line">
            <a:avLst/>
          </a:prstGeom>
          <a:noFill/>
          <a:ln w="9525">
            <a:solidFill>
              <a:srgbClr val="000000"/>
            </a:solidFill>
            <a:round/>
            <a:headEnd/>
            <a:tailEnd/>
          </a:ln>
        </p:spPr>
        <p:txBody>
          <a:bodyPr/>
          <a:lstStyle/>
          <a:p>
            <a:endParaRPr lang="en-US"/>
          </a:p>
        </p:txBody>
      </p:sp>
      <p:sp>
        <p:nvSpPr>
          <p:cNvPr id="32957" name="Line 189"/>
          <p:cNvSpPr>
            <a:spLocks noChangeShapeType="1"/>
          </p:cNvSpPr>
          <p:nvPr/>
        </p:nvSpPr>
        <p:spPr bwMode="auto">
          <a:xfrm>
            <a:off x="6400800" y="2346325"/>
            <a:ext cx="15875" cy="1588"/>
          </a:xfrm>
          <a:prstGeom prst="line">
            <a:avLst/>
          </a:prstGeom>
          <a:noFill/>
          <a:ln w="9525">
            <a:solidFill>
              <a:srgbClr val="000000"/>
            </a:solidFill>
            <a:round/>
            <a:headEnd/>
            <a:tailEnd/>
          </a:ln>
        </p:spPr>
        <p:txBody>
          <a:bodyPr/>
          <a:lstStyle/>
          <a:p>
            <a:endParaRPr lang="en-US"/>
          </a:p>
        </p:txBody>
      </p:sp>
      <p:sp>
        <p:nvSpPr>
          <p:cNvPr id="32958" name="Line 190"/>
          <p:cNvSpPr>
            <a:spLocks noChangeShapeType="1"/>
          </p:cNvSpPr>
          <p:nvPr/>
        </p:nvSpPr>
        <p:spPr bwMode="auto">
          <a:xfrm>
            <a:off x="6416675" y="2346325"/>
            <a:ext cx="12700" cy="1588"/>
          </a:xfrm>
          <a:prstGeom prst="line">
            <a:avLst/>
          </a:prstGeom>
          <a:noFill/>
          <a:ln w="9525">
            <a:solidFill>
              <a:srgbClr val="000000"/>
            </a:solidFill>
            <a:round/>
            <a:headEnd/>
            <a:tailEnd/>
          </a:ln>
        </p:spPr>
        <p:txBody>
          <a:bodyPr/>
          <a:lstStyle/>
          <a:p>
            <a:endParaRPr lang="en-US"/>
          </a:p>
        </p:txBody>
      </p:sp>
      <p:sp>
        <p:nvSpPr>
          <p:cNvPr id="32959" name="Line 191"/>
          <p:cNvSpPr>
            <a:spLocks noChangeShapeType="1"/>
          </p:cNvSpPr>
          <p:nvPr/>
        </p:nvSpPr>
        <p:spPr bwMode="auto">
          <a:xfrm>
            <a:off x="6429375" y="2346325"/>
            <a:ext cx="12700" cy="1588"/>
          </a:xfrm>
          <a:prstGeom prst="line">
            <a:avLst/>
          </a:prstGeom>
          <a:noFill/>
          <a:ln w="9525">
            <a:solidFill>
              <a:srgbClr val="000000"/>
            </a:solidFill>
            <a:round/>
            <a:headEnd/>
            <a:tailEnd/>
          </a:ln>
        </p:spPr>
        <p:txBody>
          <a:bodyPr/>
          <a:lstStyle/>
          <a:p>
            <a:endParaRPr lang="en-US"/>
          </a:p>
        </p:txBody>
      </p:sp>
      <p:sp>
        <p:nvSpPr>
          <p:cNvPr id="32960" name="Line 192"/>
          <p:cNvSpPr>
            <a:spLocks noChangeShapeType="1"/>
          </p:cNvSpPr>
          <p:nvPr/>
        </p:nvSpPr>
        <p:spPr bwMode="auto">
          <a:xfrm>
            <a:off x="6442075" y="2346325"/>
            <a:ext cx="12700" cy="1588"/>
          </a:xfrm>
          <a:prstGeom prst="line">
            <a:avLst/>
          </a:prstGeom>
          <a:noFill/>
          <a:ln w="9525">
            <a:solidFill>
              <a:srgbClr val="000000"/>
            </a:solidFill>
            <a:round/>
            <a:headEnd/>
            <a:tailEnd/>
          </a:ln>
        </p:spPr>
        <p:txBody>
          <a:bodyPr/>
          <a:lstStyle/>
          <a:p>
            <a:endParaRPr lang="en-US"/>
          </a:p>
        </p:txBody>
      </p:sp>
      <p:sp>
        <p:nvSpPr>
          <p:cNvPr id="32961" name="Line 193"/>
          <p:cNvSpPr>
            <a:spLocks noChangeShapeType="1"/>
          </p:cNvSpPr>
          <p:nvPr/>
        </p:nvSpPr>
        <p:spPr bwMode="auto">
          <a:xfrm>
            <a:off x="6454775" y="2346325"/>
            <a:ext cx="12700" cy="1588"/>
          </a:xfrm>
          <a:prstGeom prst="line">
            <a:avLst/>
          </a:prstGeom>
          <a:noFill/>
          <a:ln w="9525">
            <a:solidFill>
              <a:srgbClr val="000000"/>
            </a:solidFill>
            <a:round/>
            <a:headEnd/>
            <a:tailEnd/>
          </a:ln>
        </p:spPr>
        <p:txBody>
          <a:bodyPr/>
          <a:lstStyle/>
          <a:p>
            <a:endParaRPr lang="en-US"/>
          </a:p>
        </p:txBody>
      </p:sp>
      <p:sp>
        <p:nvSpPr>
          <p:cNvPr id="32962" name="Line 194"/>
          <p:cNvSpPr>
            <a:spLocks noChangeShapeType="1"/>
          </p:cNvSpPr>
          <p:nvPr/>
        </p:nvSpPr>
        <p:spPr bwMode="auto">
          <a:xfrm>
            <a:off x="6467475" y="2346325"/>
            <a:ext cx="12700" cy="1588"/>
          </a:xfrm>
          <a:prstGeom prst="line">
            <a:avLst/>
          </a:prstGeom>
          <a:noFill/>
          <a:ln w="9525">
            <a:solidFill>
              <a:srgbClr val="000000"/>
            </a:solidFill>
            <a:round/>
            <a:headEnd/>
            <a:tailEnd/>
          </a:ln>
        </p:spPr>
        <p:txBody>
          <a:bodyPr/>
          <a:lstStyle/>
          <a:p>
            <a:endParaRPr lang="en-US"/>
          </a:p>
        </p:txBody>
      </p:sp>
      <p:sp>
        <p:nvSpPr>
          <p:cNvPr id="32963" name="Line 195"/>
          <p:cNvSpPr>
            <a:spLocks noChangeShapeType="1"/>
          </p:cNvSpPr>
          <p:nvPr/>
        </p:nvSpPr>
        <p:spPr bwMode="auto">
          <a:xfrm>
            <a:off x="6480175" y="2346325"/>
            <a:ext cx="15875" cy="1588"/>
          </a:xfrm>
          <a:prstGeom prst="line">
            <a:avLst/>
          </a:prstGeom>
          <a:noFill/>
          <a:ln w="9525">
            <a:solidFill>
              <a:srgbClr val="000000"/>
            </a:solidFill>
            <a:round/>
            <a:headEnd/>
            <a:tailEnd/>
          </a:ln>
        </p:spPr>
        <p:txBody>
          <a:bodyPr/>
          <a:lstStyle/>
          <a:p>
            <a:endParaRPr lang="en-US"/>
          </a:p>
        </p:txBody>
      </p:sp>
      <p:sp>
        <p:nvSpPr>
          <p:cNvPr id="32964" name="Line 196"/>
          <p:cNvSpPr>
            <a:spLocks noChangeShapeType="1"/>
          </p:cNvSpPr>
          <p:nvPr/>
        </p:nvSpPr>
        <p:spPr bwMode="auto">
          <a:xfrm>
            <a:off x="6496050" y="2346325"/>
            <a:ext cx="12700" cy="1588"/>
          </a:xfrm>
          <a:prstGeom prst="line">
            <a:avLst/>
          </a:prstGeom>
          <a:noFill/>
          <a:ln w="9525">
            <a:solidFill>
              <a:srgbClr val="000000"/>
            </a:solidFill>
            <a:round/>
            <a:headEnd/>
            <a:tailEnd/>
          </a:ln>
        </p:spPr>
        <p:txBody>
          <a:bodyPr/>
          <a:lstStyle/>
          <a:p>
            <a:endParaRPr lang="en-US"/>
          </a:p>
        </p:txBody>
      </p:sp>
      <p:sp>
        <p:nvSpPr>
          <p:cNvPr id="32965" name="Line 197"/>
          <p:cNvSpPr>
            <a:spLocks noChangeShapeType="1"/>
          </p:cNvSpPr>
          <p:nvPr/>
        </p:nvSpPr>
        <p:spPr bwMode="auto">
          <a:xfrm>
            <a:off x="6508750" y="2346325"/>
            <a:ext cx="12700" cy="1588"/>
          </a:xfrm>
          <a:prstGeom prst="line">
            <a:avLst/>
          </a:prstGeom>
          <a:noFill/>
          <a:ln w="9525">
            <a:solidFill>
              <a:srgbClr val="000000"/>
            </a:solidFill>
            <a:round/>
            <a:headEnd/>
            <a:tailEnd/>
          </a:ln>
        </p:spPr>
        <p:txBody>
          <a:bodyPr/>
          <a:lstStyle/>
          <a:p>
            <a:endParaRPr lang="en-US"/>
          </a:p>
        </p:txBody>
      </p:sp>
      <p:sp>
        <p:nvSpPr>
          <p:cNvPr id="32966" name="Line 198"/>
          <p:cNvSpPr>
            <a:spLocks noChangeShapeType="1"/>
          </p:cNvSpPr>
          <p:nvPr/>
        </p:nvSpPr>
        <p:spPr bwMode="auto">
          <a:xfrm>
            <a:off x="6521450" y="2346325"/>
            <a:ext cx="12700" cy="1588"/>
          </a:xfrm>
          <a:prstGeom prst="line">
            <a:avLst/>
          </a:prstGeom>
          <a:noFill/>
          <a:ln w="9525">
            <a:solidFill>
              <a:srgbClr val="000000"/>
            </a:solidFill>
            <a:round/>
            <a:headEnd/>
            <a:tailEnd/>
          </a:ln>
        </p:spPr>
        <p:txBody>
          <a:bodyPr/>
          <a:lstStyle/>
          <a:p>
            <a:endParaRPr lang="en-US"/>
          </a:p>
        </p:txBody>
      </p:sp>
      <p:sp>
        <p:nvSpPr>
          <p:cNvPr id="32967" name="Line 199"/>
          <p:cNvSpPr>
            <a:spLocks noChangeShapeType="1"/>
          </p:cNvSpPr>
          <p:nvPr/>
        </p:nvSpPr>
        <p:spPr bwMode="auto">
          <a:xfrm>
            <a:off x="6534150" y="2346325"/>
            <a:ext cx="12700" cy="1588"/>
          </a:xfrm>
          <a:prstGeom prst="line">
            <a:avLst/>
          </a:prstGeom>
          <a:noFill/>
          <a:ln w="9525">
            <a:solidFill>
              <a:srgbClr val="000000"/>
            </a:solidFill>
            <a:round/>
            <a:headEnd/>
            <a:tailEnd/>
          </a:ln>
        </p:spPr>
        <p:txBody>
          <a:bodyPr/>
          <a:lstStyle/>
          <a:p>
            <a:endParaRPr lang="en-US"/>
          </a:p>
        </p:txBody>
      </p:sp>
      <p:sp>
        <p:nvSpPr>
          <p:cNvPr id="32968" name="Line 200"/>
          <p:cNvSpPr>
            <a:spLocks noChangeShapeType="1"/>
          </p:cNvSpPr>
          <p:nvPr/>
        </p:nvSpPr>
        <p:spPr bwMode="auto">
          <a:xfrm>
            <a:off x="6546850" y="2346325"/>
            <a:ext cx="12700" cy="1588"/>
          </a:xfrm>
          <a:prstGeom prst="line">
            <a:avLst/>
          </a:prstGeom>
          <a:noFill/>
          <a:ln w="9525">
            <a:solidFill>
              <a:srgbClr val="000000"/>
            </a:solidFill>
            <a:round/>
            <a:headEnd/>
            <a:tailEnd/>
          </a:ln>
        </p:spPr>
        <p:txBody>
          <a:bodyPr/>
          <a:lstStyle/>
          <a:p>
            <a:endParaRPr lang="en-US"/>
          </a:p>
        </p:txBody>
      </p:sp>
      <p:sp>
        <p:nvSpPr>
          <p:cNvPr id="32969" name="Line 201"/>
          <p:cNvSpPr>
            <a:spLocks noChangeShapeType="1"/>
          </p:cNvSpPr>
          <p:nvPr/>
        </p:nvSpPr>
        <p:spPr bwMode="auto">
          <a:xfrm>
            <a:off x="6559550" y="2346325"/>
            <a:ext cx="15875" cy="1588"/>
          </a:xfrm>
          <a:prstGeom prst="line">
            <a:avLst/>
          </a:prstGeom>
          <a:noFill/>
          <a:ln w="9525">
            <a:solidFill>
              <a:srgbClr val="000000"/>
            </a:solidFill>
            <a:round/>
            <a:headEnd/>
            <a:tailEnd/>
          </a:ln>
        </p:spPr>
        <p:txBody>
          <a:bodyPr/>
          <a:lstStyle/>
          <a:p>
            <a:endParaRPr lang="en-US"/>
          </a:p>
        </p:txBody>
      </p:sp>
      <p:sp>
        <p:nvSpPr>
          <p:cNvPr id="32970" name="Line 202"/>
          <p:cNvSpPr>
            <a:spLocks noChangeShapeType="1"/>
          </p:cNvSpPr>
          <p:nvPr/>
        </p:nvSpPr>
        <p:spPr bwMode="auto">
          <a:xfrm>
            <a:off x="6575425" y="2346325"/>
            <a:ext cx="12700" cy="1588"/>
          </a:xfrm>
          <a:prstGeom prst="line">
            <a:avLst/>
          </a:prstGeom>
          <a:noFill/>
          <a:ln w="9525">
            <a:solidFill>
              <a:srgbClr val="000000"/>
            </a:solidFill>
            <a:round/>
            <a:headEnd/>
            <a:tailEnd/>
          </a:ln>
        </p:spPr>
        <p:txBody>
          <a:bodyPr/>
          <a:lstStyle/>
          <a:p>
            <a:endParaRPr lang="en-US"/>
          </a:p>
        </p:txBody>
      </p:sp>
      <p:sp>
        <p:nvSpPr>
          <p:cNvPr id="32971" name="Line 203"/>
          <p:cNvSpPr>
            <a:spLocks noChangeShapeType="1"/>
          </p:cNvSpPr>
          <p:nvPr/>
        </p:nvSpPr>
        <p:spPr bwMode="auto">
          <a:xfrm>
            <a:off x="6588125" y="2346325"/>
            <a:ext cx="12700" cy="1588"/>
          </a:xfrm>
          <a:prstGeom prst="line">
            <a:avLst/>
          </a:prstGeom>
          <a:noFill/>
          <a:ln w="9525">
            <a:solidFill>
              <a:srgbClr val="000000"/>
            </a:solidFill>
            <a:round/>
            <a:headEnd/>
            <a:tailEnd/>
          </a:ln>
        </p:spPr>
        <p:txBody>
          <a:bodyPr/>
          <a:lstStyle/>
          <a:p>
            <a:endParaRPr lang="en-US"/>
          </a:p>
        </p:txBody>
      </p:sp>
      <p:sp>
        <p:nvSpPr>
          <p:cNvPr id="32972" name="Line 204"/>
          <p:cNvSpPr>
            <a:spLocks noChangeShapeType="1"/>
          </p:cNvSpPr>
          <p:nvPr/>
        </p:nvSpPr>
        <p:spPr bwMode="auto">
          <a:xfrm>
            <a:off x="6600825" y="2346325"/>
            <a:ext cx="12700" cy="1588"/>
          </a:xfrm>
          <a:prstGeom prst="line">
            <a:avLst/>
          </a:prstGeom>
          <a:noFill/>
          <a:ln w="9525">
            <a:solidFill>
              <a:srgbClr val="000000"/>
            </a:solidFill>
            <a:round/>
            <a:headEnd/>
            <a:tailEnd/>
          </a:ln>
        </p:spPr>
        <p:txBody>
          <a:bodyPr/>
          <a:lstStyle/>
          <a:p>
            <a:endParaRPr lang="en-US"/>
          </a:p>
        </p:txBody>
      </p:sp>
      <p:sp>
        <p:nvSpPr>
          <p:cNvPr id="32973" name="Line 205"/>
          <p:cNvSpPr>
            <a:spLocks noChangeShapeType="1"/>
          </p:cNvSpPr>
          <p:nvPr/>
        </p:nvSpPr>
        <p:spPr bwMode="auto">
          <a:xfrm>
            <a:off x="6613525" y="2346325"/>
            <a:ext cx="12700" cy="1588"/>
          </a:xfrm>
          <a:prstGeom prst="line">
            <a:avLst/>
          </a:prstGeom>
          <a:noFill/>
          <a:ln w="9525">
            <a:solidFill>
              <a:srgbClr val="000000"/>
            </a:solidFill>
            <a:round/>
            <a:headEnd/>
            <a:tailEnd/>
          </a:ln>
        </p:spPr>
        <p:txBody>
          <a:bodyPr/>
          <a:lstStyle/>
          <a:p>
            <a:endParaRPr lang="en-US"/>
          </a:p>
        </p:txBody>
      </p:sp>
      <p:sp>
        <p:nvSpPr>
          <p:cNvPr id="32974" name="Line 206"/>
          <p:cNvSpPr>
            <a:spLocks noChangeShapeType="1"/>
          </p:cNvSpPr>
          <p:nvPr/>
        </p:nvSpPr>
        <p:spPr bwMode="auto">
          <a:xfrm>
            <a:off x="6626225" y="2346325"/>
            <a:ext cx="15875" cy="1588"/>
          </a:xfrm>
          <a:prstGeom prst="line">
            <a:avLst/>
          </a:prstGeom>
          <a:noFill/>
          <a:ln w="9525">
            <a:solidFill>
              <a:srgbClr val="000000"/>
            </a:solidFill>
            <a:round/>
            <a:headEnd/>
            <a:tailEnd/>
          </a:ln>
        </p:spPr>
        <p:txBody>
          <a:bodyPr/>
          <a:lstStyle/>
          <a:p>
            <a:endParaRPr lang="en-US"/>
          </a:p>
        </p:txBody>
      </p:sp>
      <p:sp>
        <p:nvSpPr>
          <p:cNvPr id="32975" name="Line 207"/>
          <p:cNvSpPr>
            <a:spLocks noChangeShapeType="1"/>
          </p:cNvSpPr>
          <p:nvPr/>
        </p:nvSpPr>
        <p:spPr bwMode="auto">
          <a:xfrm>
            <a:off x="6642100" y="2346325"/>
            <a:ext cx="12700" cy="1588"/>
          </a:xfrm>
          <a:prstGeom prst="line">
            <a:avLst/>
          </a:prstGeom>
          <a:noFill/>
          <a:ln w="9525">
            <a:solidFill>
              <a:srgbClr val="000000"/>
            </a:solidFill>
            <a:round/>
            <a:headEnd/>
            <a:tailEnd/>
          </a:ln>
        </p:spPr>
        <p:txBody>
          <a:bodyPr/>
          <a:lstStyle/>
          <a:p>
            <a:endParaRPr lang="en-US"/>
          </a:p>
        </p:txBody>
      </p:sp>
      <p:sp>
        <p:nvSpPr>
          <p:cNvPr id="32976" name="Line 208"/>
          <p:cNvSpPr>
            <a:spLocks noChangeShapeType="1"/>
          </p:cNvSpPr>
          <p:nvPr/>
        </p:nvSpPr>
        <p:spPr bwMode="auto">
          <a:xfrm>
            <a:off x="6654800" y="2346325"/>
            <a:ext cx="12700" cy="1588"/>
          </a:xfrm>
          <a:prstGeom prst="line">
            <a:avLst/>
          </a:prstGeom>
          <a:noFill/>
          <a:ln w="9525">
            <a:solidFill>
              <a:srgbClr val="000000"/>
            </a:solidFill>
            <a:round/>
            <a:headEnd/>
            <a:tailEnd/>
          </a:ln>
        </p:spPr>
        <p:txBody>
          <a:bodyPr/>
          <a:lstStyle/>
          <a:p>
            <a:endParaRPr lang="en-US"/>
          </a:p>
        </p:txBody>
      </p:sp>
      <p:sp>
        <p:nvSpPr>
          <p:cNvPr id="32977" name="Line 209"/>
          <p:cNvSpPr>
            <a:spLocks noChangeShapeType="1"/>
          </p:cNvSpPr>
          <p:nvPr/>
        </p:nvSpPr>
        <p:spPr bwMode="auto">
          <a:xfrm>
            <a:off x="6667500" y="2346325"/>
            <a:ext cx="12700" cy="1588"/>
          </a:xfrm>
          <a:prstGeom prst="line">
            <a:avLst/>
          </a:prstGeom>
          <a:noFill/>
          <a:ln w="9525">
            <a:solidFill>
              <a:srgbClr val="000000"/>
            </a:solidFill>
            <a:round/>
            <a:headEnd/>
            <a:tailEnd/>
          </a:ln>
        </p:spPr>
        <p:txBody>
          <a:bodyPr/>
          <a:lstStyle/>
          <a:p>
            <a:endParaRPr lang="en-US"/>
          </a:p>
        </p:txBody>
      </p:sp>
      <p:sp>
        <p:nvSpPr>
          <p:cNvPr id="32978" name="Line 210"/>
          <p:cNvSpPr>
            <a:spLocks noChangeShapeType="1"/>
          </p:cNvSpPr>
          <p:nvPr/>
        </p:nvSpPr>
        <p:spPr bwMode="auto">
          <a:xfrm>
            <a:off x="6680200" y="2346325"/>
            <a:ext cx="12700" cy="1588"/>
          </a:xfrm>
          <a:prstGeom prst="line">
            <a:avLst/>
          </a:prstGeom>
          <a:noFill/>
          <a:ln w="9525">
            <a:solidFill>
              <a:srgbClr val="000000"/>
            </a:solidFill>
            <a:round/>
            <a:headEnd/>
            <a:tailEnd/>
          </a:ln>
        </p:spPr>
        <p:txBody>
          <a:bodyPr/>
          <a:lstStyle/>
          <a:p>
            <a:endParaRPr lang="en-US"/>
          </a:p>
        </p:txBody>
      </p:sp>
      <p:sp>
        <p:nvSpPr>
          <p:cNvPr id="32979" name="Line 211"/>
          <p:cNvSpPr>
            <a:spLocks noChangeShapeType="1"/>
          </p:cNvSpPr>
          <p:nvPr/>
        </p:nvSpPr>
        <p:spPr bwMode="auto">
          <a:xfrm>
            <a:off x="6692900" y="2346325"/>
            <a:ext cx="12700" cy="1588"/>
          </a:xfrm>
          <a:prstGeom prst="line">
            <a:avLst/>
          </a:prstGeom>
          <a:noFill/>
          <a:ln w="9525">
            <a:solidFill>
              <a:srgbClr val="000000"/>
            </a:solidFill>
            <a:round/>
            <a:headEnd/>
            <a:tailEnd/>
          </a:ln>
        </p:spPr>
        <p:txBody>
          <a:bodyPr/>
          <a:lstStyle/>
          <a:p>
            <a:endParaRPr lang="en-US"/>
          </a:p>
        </p:txBody>
      </p:sp>
      <p:sp>
        <p:nvSpPr>
          <p:cNvPr id="32980" name="Line 212"/>
          <p:cNvSpPr>
            <a:spLocks noChangeShapeType="1"/>
          </p:cNvSpPr>
          <p:nvPr/>
        </p:nvSpPr>
        <p:spPr bwMode="auto">
          <a:xfrm>
            <a:off x="6705600" y="2346325"/>
            <a:ext cx="15875" cy="1588"/>
          </a:xfrm>
          <a:prstGeom prst="line">
            <a:avLst/>
          </a:prstGeom>
          <a:noFill/>
          <a:ln w="9525">
            <a:solidFill>
              <a:srgbClr val="000000"/>
            </a:solidFill>
            <a:round/>
            <a:headEnd/>
            <a:tailEnd/>
          </a:ln>
        </p:spPr>
        <p:txBody>
          <a:bodyPr/>
          <a:lstStyle/>
          <a:p>
            <a:endParaRPr lang="en-US"/>
          </a:p>
        </p:txBody>
      </p:sp>
      <p:sp>
        <p:nvSpPr>
          <p:cNvPr id="32981" name="Line 213"/>
          <p:cNvSpPr>
            <a:spLocks noChangeShapeType="1"/>
          </p:cNvSpPr>
          <p:nvPr/>
        </p:nvSpPr>
        <p:spPr bwMode="auto">
          <a:xfrm>
            <a:off x="6721475" y="2346325"/>
            <a:ext cx="12700" cy="1588"/>
          </a:xfrm>
          <a:prstGeom prst="line">
            <a:avLst/>
          </a:prstGeom>
          <a:noFill/>
          <a:ln w="9525">
            <a:solidFill>
              <a:srgbClr val="000000"/>
            </a:solidFill>
            <a:round/>
            <a:headEnd/>
            <a:tailEnd/>
          </a:ln>
        </p:spPr>
        <p:txBody>
          <a:bodyPr/>
          <a:lstStyle/>
          <a:p>
            <a:endParaRPr lang="en-US"/>
          </a:p>
        </p:txBody>
      </p:sp>
      <p:sp>
        <p:nvSpPr>
          <p:cNvPr id="32982" name="Line 214"/>
          <p:cNvSpPr>
            <a:spLocks noChangeShapeType="1"/>
          </p:cNvSpPr>
          <p:nvPr/>
        </p:nvSpPr>
        <p:spPr bwMode="auto">
          <a:xfrm>
            <a:off x="6734175" y="2346325"/>
            <a:ext cx="12700" cy="1588"/>
          </a:xfrm>
          <a:prstGeom prst="line">
            <a:avLst/>
          </a:prstGeom>
          <a:noFill/>
          <a:ln w="9525">
            <a:solidFill>
              <a:srgbClr val="000000"/>
            </a:solidFill>
            <a:round/>
            <a:headEnd/>
            <a:tailEnd/>
          </a:ln>
        </p:spPr>
        <p:txBody>
          <a:bodyPr/>
          <a:lstStyle/>
          <a:p>
            <a:endParaRPr lang="en-US"/>
          </a:p>
        </p:txBody>
      </p:sp>
      <p:sp>
        <p:nvSpPr>
          <p:cNvPr id="32983" name="Line 215"/>
          <p:cNvSpPr>
            <a:spLocks noChangeShapeType="1"/>
          </p:cNvSpPr>
          <p:nvPr/>
        </p:nvSpPr>
        <p:spPr bwMode="auto">
          <a:xfrm>
            <a:off x="6746875" y="2346325"/>
            <a:ext cx="12700" cy="1588"/>
          </a:xfrm>
          <a:prstGeom prst="line">
            <a:avLst/>
          </a:prstGeom>
          <a:noFill/>
          <a:ln w="9525">
            <a:solidFill>
              <a:srgbClr val="000000"/>
            </a:solidFill>
            <a:round/>
            <a:headEnd/>
            <a:tailEnd/>
          </a:ln>
        </p:spPr>
        <p:txBody>
          <a:bodyPr/>
          <a:lstStyle/>
          <a:p>
            <a:endParaRPr lang="en-US"/>
          </a:p>
        </p:txBody>
      </p:sp>
      <p:sp>
        <p:nvSpPr>
          <p:cNvPr id="32984" name="Line 216"/>
          <p:cNvSpPr>
            <a:spLocks noChangeShapeType="1"/>
          </p:cNvSpPr>
          <p:nvPr/>
        </p:nvSpPr>
        <p:spPr bwMode="auto">
          <a:xfrm>
            <a:off x="6759575" y="2346325"/>
            <a:ext cx="12700" cy="1588"/>
          </a:xfrm>
          <a:prstGeom prst="line">
            <a:avLst/>
          </a:prstGeom>
          <a:noFill/>
          <a:ln w="9525">
            <a:solidFill>
              <a:srgbClr val="000000"/>
            </a:solidFill>
            <a:round/>
            <a:headEnd/>
            <a:tailEnd/>
          </a:ln>
        </p:spPr>
        <p:txBody>
          <a:bodyPr/>
          <a:lstStyle/>
          <a:p>
            <a:endParaRPr lang="en-US"/>
          </a:p>
        </p:txBody>
      </p:sp>
      <p:sp>
        <p:nvSpPr>
          <p:cNvPr id="32985" name="Line 217"/>
          <p:cNvSpPr>
            <a:spLocks noChangeShapeType="1"/>
          </p:cNvSpPr>
          <p:nvPr/>
        </p:nvSpPr>
        <p:spPr bwMode="auto">
          <a:xfrm>
            <a:off x="6772275" y="2346325"/>
            <a:ext cx="15875" cy="1588"/>
          </a:xfrm>
          <a:prstGeom prst="line">
            <a:avLst/>
          </a:prstGeom>
          <a:noFill/>
          <a:ln w="9525">
            <a:solidFill>
              <a:srgbClr val="000000"/>
            </a:solidFill>
            <a:round/>
            <a:headEnd/>
            <a:tailEnd/>
          </a:ln>
        </p:spPr>
        <p:txBody>
          <a:bodyPr/>
          <a:lstStyle/>
          <a:p>
            <a:endParaRPr lang="en-US"/>
          </a:p>
        </p:txBody>
      </p:sp>
      <p:sp>
        <p:nvSpPr>
          <p:cNvPr id="32986" name="Line 218"/>
          <p:cNvSpPr>
            <a:spLocks noChangeShapeType="1"/>
          </p:cNvSpPr>
          <p:nvPr/>
        </p:nvSpPr>
        <p:spPr bwMode="auto">
          <a:xfrm>
            <a:off x="6788150" y="2346325"/>
            <a:ext cx="12700" cy="1588"/>
          </a:xfrm>
          <a:prstGeom prst="line">
            <a:avLst/>
          </a:prstGeom>
          <a:noFill/>
          <a:ln w="9525">
            <a:solidFill>
              <a:srgbClr val="000000"/>
            </a:solidFill>
            <a:round/>
            <a:headEnd/>
            <a:tailEnd/>
          </a:ln>
        </p:spPr>
        <p:txBody>
          <a:bodyPr/>
          <a:lstStyle/>
          <a:p>
            <a:endParaRPr lang="en-US"/>
          </a:p>
        </p:txBody>
      </p:sp>
      <p:sp>
        <p:nvSpPr>
          <p:cNvPr id="32987" name="Line 219"/>
          <p:cNvSpPr>
            <a:spLocks noChangeShapeType="1"/>
          </p:cNvSpPr>
          <p:nvPr/>
        </p:nvSpPr>
        <p:spPr bwMode="auto">
          <a:xfrm>
            <a:off x="6800850" y="2346325"/>
            <a:ext cx="12700" cy="1588"/>
          </a:xfrm>
          <a:prstGeom prst="line">
            <a:avLst/>
          </a:prstGeom>
          <a:noFill/>
          <a:ln w="9525">
            <a:solidFill>
              <a:srgbClr val="000000"/>
            </a:solidFill>
            <a:round/>
            <a:headEnd/>
            <a:tailEnd/>
          </a:ln>
        </p:spPr>
        <p:txBody>
          <a:bodyPr/>
          <a:lstStyle/>
          <a:p>
            <a:endParaRPr lang="en-US"/>
          </a:p>
        </p:txBody>
      </p:sp>
      <p:sp>
        <p:nvSpPr>
          <p:cNvPr id="32988" name="Line 220"/>
          <p:cNvSpPr>
            <a:spLocks noChangeShapeType="1"/>
          </p:cNvSpPr>
          <p:nvPr/>
        </p:nvSpPr>
        <p:spPr bwMode="auto">
          <a:xfrm>
            <a:off x="6813550" y="2346325"/>
            <a:ext cx="12700" cy="1588"/>
          </a:xfrm>
          <a:prstGeom prst="line">
            <a:avLst/>
          </a:prstGeom>
          <a:noFill/>
          <a:ln w="9525">
            <a:solidFill>
              <a:srgbClr val="000000"/>
            </a:solidFill>
            <a:round/>
            <a:headEnd/>
            <a:tailEnd/>
          </a:ln>
        </p:spPr>
        <p:txBody>
          <a:bodyPr/>
          <a:lstStyle/>
          <a:p>
            <a:endParaRPr lang="en-US"/>
          </a:p>
        </p:txBody>
      </p:sp>
      <p:sp>
        <p:nvSpPr>
          <p:cNvPr id="32989" name="Line 221"/>
          <p:cNvSpPr>
            <a:spLocks noChangeShapeType="1"/>
          </p:cNvSpPr>
          <p:nvPr/>
        </p:nvSpPr>
        <p:spPr bwMode="auto">
          <a:xfrm>
            <a:off x="6826250" y="2346325"/>
            <a:ext cx="12700" cy="1588"/>
          </a:xfrm>
          <a:prstGeom prst="line">
            <a:avLst/>
          </a:prstGeom>
          <a:noFill/>
          <a:ln w="9525">
            <a:solidFill>
              <a:srgbClr val="000000"/>
            </a:solidFill>
            <a:round/>
            <a:headEnd/>
            <a:tailEnd/>
          </a:ln>
        </p:spPr>
        <p:txBody>
          <a:bodyPr/>
          <a:lstStyle/>
          <a:p>
            <a:endParaRPr lang="en-US"/>
          </a:p>
        </p:txBody>
      </p:sp>
      <p:sp>
        <p:nvSpPr>
          <p:cNvPr id="32990" name="Line 222"/>
          <p:cNvSpPr>
            <a:spLocks noChangeShapeType="1"/>
          </p:cNvSpPr>
          <p:nvPr/>
        </p:nvSpPr>
        <p:spPr bwMode="auto">
          <a:xfrm>
            <a:off x="6838950" y="2346325"/>
            <a:ext cx="12700" cy="1588"/>
          </a:xfrm>
          <a:prstGeom prst="line">
            <a:avLst/>
          </a:prstGeom>
          <a:noFill/>
          <a:ln w="9525">
            <a:solidFill>
              <a:srgbClr val="000000"/>
            </a:solidFill>
            <a:round/>
            <a:headEnd/>
            <a:tailEnd/>
          </a:ln>
        </p:spPr>
        <p:txBody>
          <a:bodyPr/>
          <a:lstStyle/>
          <a:p>
            <a:endParaRPr lang="en-US"/>
          </a:p>
        </p:txBody>
      </p:sp>
      <p:sp>
        <p:nvSpPr>
          <p:cNvPr id="32991" name="Line 223"/>
          <p:cNvSpPr>
            <a:spLocks noChangeShapeType="1"/>
          </p:cNvSpPr>
          <p:nvPr/>
        </p:nvSpPr>
        <p:spPr bwMode="auto">
          <a:xfrm>
            <a:off x="6851650" y="2346325"/>
            <a:ext cx="15875" cy="1588"/>
          </a:xfrm>
          <a:prstGeom prst="line">
            <a:avLst/>
          </a:prstGeom>
          <a:noFill/>
          <a:ln w="9525">
            <a:solidFill>
              <a:srgbClr val="000000"/>
            </a:solidFill>
            <a:round/>
            <a:headEnd/>
            <a:tailEnd/>
          </a:ln>
        </p:spPr>
        <p:txBody>
          <a:bodyPr/>
          <a:lstStyle/>
          <a:p>
            <a:endParaRPr lang="en-US"/>
          </a:p>
        </p:txBody>
      </p:sp>
      <p:sp>
        <p:nvSpPr>
          <p:cNvPr id="32992" name="Line 224"/>
          <p:cNvSpPr>
            <a:spLocks noChangeShapeType="1"/>
          </p:cNvSpPr>
          <p:nvPr/>
        </p:nvSpPr>
        <p:spPr bwMode="auto">
          <a:xfrm>
            <a:off x="6867525" y="2346325"/>
            <a:ext cx="12700" cy="1588"/>
          </a:xfrm>
          <a:prstGeom prst="line">
            <a:avLst/>
          </a:prstGeom>
          <a:noFill/>
          <a:ln w="9525">
            <a:solidFill>
              <a:srgbClr val="000000"/>
            </a:solidFill>
            <a:round/>
            <a:headEnd/>
            <a:tailEnd/>
          </a:ln>
        </p:spPr>
        <p:txBody>
          <a:bodyPr/>
          <a:lstStyle/>
          <a:p>
            <a:endParaRPr lang="en-US"/>
          </a:p>
        </p:txBody>
      </p:sp>
      <p:sp>
        <p:nvSpPr>
          <p:cNvPr id="32993" name="Line 225"/>
          <p:cNvSpPr>
            <a:spLocks noChangeShapeType="1"/>
          </p:cNvSpPr>
          <p:nvPr/>
        </p:nvSpPr>
        <p:spPr bwMode="auto">
          <a:xfrm>
            <a:off x="6880225" y="2346325"/>
            <a:ext cx="12700" cy="1588"/>
          </a:xfrm>
          <a:prstGeom prst="line">
            <a:avLst/>
          </a:prstGeom>
          <a:noFill/>
          <a:ln w="9525">
            <a:solidFill>
              <a:srgbClr val="000000"/>
            </a:solidFill>
            <a:round/>
            <a:headEnd/>
            <a:tailEnd/>
          </a:ln>
        </p:spPr>
        <p:txBody>
          <a:bodyPr/>
          <a:lstStyle/>
          <a:p>
            <a:endParaRPr lang="en-US"/>
          </a:p>
        </p:txBody>
      </p:sp>
      <p:sp>
        <p:nvSpPr>
          <p:cNvPr id="32994" name="Line 226"/>
          <p:cNvSpPr>
            <a:spLocks noChangeShapeType="1"/>
          </p:cNvSpPr>
          <p:nvPr/>
        </p:nvSpPr>
        <p:spPr bwMode="auto">
          <a:xfrm>
            <a:off x="6892925" y="2346325"/>
            <a:ext cx="12700" cy="1588"/>
          </a:xfrm>
          <a:prstGeom prst="line">
            <a:avLst/>
          </a:prstGeom>
          <a:noFill/>
          <a:ln w="9525">
            <a:solidFill>
              <a:srgbClr val="000000"/>
            </a:solidFill>
            <a:round/>
            <a:headEnd/>
            <a:tailEnd/>
          </a:ln>
        </p:spPr>
        <p:txBody>
          <a:bodyPr/>
          <a:lstStyle/>
          <a:p>
            <a:endParaRPr lang="en-US"/>
          </a:p>
        </p:txBody>
      </p:sp>
      <p:sp>
        <p:nvSpPr>
          <p:cNvPr id="32995" name="Line 227"/>
          <p:cNvSpPr>
            <a:spLocks noChangeShapeType="1"/>
          </p:cNvSpPr>
          <p:nvPr/>
        </p:nvSpPr>
        <p:spPr bwMode="auto">
          <a:xfrm>
            <a:off x="6905625" y="2346325"/>
            <a:ext cx="12700" cy="1588"/>
          </a:xfrm>
          <a:prstGeom prst="line">
            <a:avLst/>
          </a:prstGeom>
          <a:noFill/>
          <a:ln w="9525">
            <a:solidFill>
              <a:srgbClr val="000000"/>
            </a:solidFill>
            <a:round/>
            <a:headEnd/>
            <a:tailEnd/>
          </a:ln>
        </p:spPr>
        <p:txBody>
          <a:bodyPr/>
          <a:lstStyle/>
          <a:p>
            <a:endParaRPr lang="en-US"/>
          </a:p>
        </p:txBody>
      </p:sp>
      <p:sp>
        <p:nvSpPr>
          <p:cNvPr id="32996" name="Line 228"/>
          <p:cNvSpPr>
            <a:spLocks noChangeShapeType="1"/>
          </p:cNvSpPr>
          <p:nvPr/>
        </p:nvSpPr>
        <p:spPr bwMode="auto">
          <a:xfrm>
            <a:off x="6918325" y="2346325"/>
            <a:ext cx="15875" cy="1588"/>
          </a:xfrm>
          <a:prstGeom prst="line">
            <a:avLst/>
          </a:prstGeom>
          <a:noFill/>
          <a:ln w="9525">
            <a:solidFill>
              <a:srgbClr val="000000"/>
            </a:solidFill>
            <a:round/>
            <a:headEnd/>
            <a:tailEnd/>
          </a:ln>
        </p:spPr>
        <p:txBody>
          <a:bodyPr/>
          <a:lstStyle/>
          <a:p>
            <a:endParaRPr lang="en-US"/>
          </a:p>
        </p:txBody>
      </p:sp>
      <p:sp>
        <p:nvSpPr>
          <p:cNvPr id="32997" name="Line 229"/>
          <p:cNvSpPr>
            <a:spLocks noChangeShapeType="1"/>
          </p:cNvSpPr>
          <p:nvPr/>
        </p:nvSpPr>
        <p:spPr bwMode="auto">
          <a:xfrm>
            <a:off x="6934200" y="2346325"/>
            <a:ext cx="12700" cy="1588"/>
          </a:xfrm>
          <a:prstGeom prst="line">
            <a:avLst/>
          </a:prstGeom>
          <a:noFill/>
          <a:ln w="9525">
            <a:solidFill>
              <a:srgbClr val="000000"/>
            </a:solidFill>
            <a:round/>
            <a:headEnd/>
            <a:tailEnd/>
          </a:ln>
        </p:spPr>
        <p:txBody>
          <a:bodyPr/>
          <a:lstStyle/>
          <a:p>
            <a:endParaRPr lang="en-US"/>
          </a:p>
        </p:txBody>
      </p:sp>
      <p:sp>
        <p:nvSpPr>
          <p:cNvPr id="32998" name="Line 230"/>
          <p:cNvSpPr>
            <a:spLocks noChangeShapeType="1"/>
          </p:cNvSpPr>
          <p:nvPr/>
        </p:nvSpPr>
        <p:spPr bwMode="auto">
          <a:xfrm>
            <a:off x="6946900" y="2346325"/>
            <a:ext cx="12700" cy="1588"/>
          </a:xfrm>
          <a:prstGeom prst="line">
            <a:avLst/>
          </a:prstGeom>
          <a:noFill/>
          <a:ln w="9525">
            <a:solidFill>
              <a:srgbClr val="000000"/>
            </a:solidFill>
            <a:round/>
            <a:headEnd/>
            <a:tailEnd/>
          </a:ln>
        </p:spPr>
        <p:txBody>
          <a:bodyPr/>
          <a:lstStyle/>
          <a:p>
            <a:endParaRPr lang="en-US"/>
          </a:p>
        </p:txBody>
      </p:sp>
      <p:sp>
        <p:nvSpPr>
          <p:cNvPr id="32999" name="Line 231"/>
          <p:cNvSpPr>
            <a:spLocks noChangeShapeType="1"/>
          </p:cNvSpPr>
          <p:nvPr/>
        </p:nvSpPr>
        <p:spPr bwMode="auto">
          <a:xfrm>
            <a:off x="6959600" y="2346325"/>
            <a:ext cx="12700" cy="1588"/>
          </a:xfrm>
          <a:prstGeom prst="line">
            <a:avLst/>
          </a:prstGeom>
          <a:noFill/>
          <a:ln w="9525">
            <a:solidFill>
              <a:srgbClr val="000000"/>
            </a:solidFill>
            <a:round/>
            <a:headEnd/>
            <a:tailEnd/>
          </a:ln>
        </p:spPr>
        <p:txBody>
          <a:bodyPr/>
          <a:lstStyle/>
          <a:p>
            <a:endParaRPr lang="en-US"/>
          </a:p>
        </p:txBody>
      </p:sp>
      <p:sp>
        <p:nvSpPr>
          <p:cNvPr id="33000" name="Line 232"/>
          <p:cNvSpPr>
            <a:spLocks noChangeShapeType="1"/>
          </p:cNvSpPr>
          <p:nvPr/>
        </p:nvSpPr>
        <p:spPr bwMode="auto">
          <a:xfrm>
            <a:off x="6972300" y="2346325"/>
            <a:ext cx="12700" cy="1588"/>
          </a:xfrm>
          <a:prstGeom prst="line">
            <a:avLst/>
          </a:prstGeom>
          <a:noFill/>
          <a:ln w="9525">
            <a:solidFill>
              <a:srgbClr val="000000"/>
            </a:solidFill>
            <a:round/>
            <a:headEnd/>
            <a:tailEnd/>
          </a:ln>
        </p:spPr>
        <p:txBody>
          <a:bodyPr/>
          <a:lstStyle/>
          <a:p>
            <a:endParaRPr lang="en-US"/>
          </a:p>
        </p:txBody>
      </p:sp>
      <p:sp>
        <p:nvSpPr>
          <p:cNvPr id="33001" name="Line 233"/>
          <p:cNvSpPr>
            <a:spLocks noChangeShapeType="1"/>
          </p:cNvSpPr>
          <p:nvPr/>
        </p:nvSpPr>
        <p:spPr bwMode="auto">
          <a:xfrm>
            <a:off x="6985000" y="2346325"/>
            <a:ext cx="12700" cy="1588"/>
          </a:xfrm>
          <a:prstGeom prst="line">
            <a:avLst/>
          </a:prstGeom>
          <a:noFill/>
          <a:ln w="9525">
            <a:solidFill>
              <a:srgbClr val="000000"/>
            </a:solidFill>
            <a:round/>
            <a:headEnd/>
            <a:tailEnd/>
          </a:ln>
        </p:spPr>
        <p:txBody>
          <a:bodyPr/>
          <a:lstStyle/>
          <a:p>
            <a:endParaRPr lang="en-US"/>
          </a:p>
        </p:txBody>
      </p:sp>
      <p:sp>
        <p:nvSpPr>
          <p:cNvPr id="33002" name="Line 234"/>
          <p:cNvSpPr>
            <a:spLocks noChangeShapeType="1"/>
          </p:cNvSpPr>
          <p:nvPr/>
        </p:nvSpPr>
        <p:spPr bwMode="auto">
          <a:xfrm>
            <a:off x="6997700" y="2346325"/>
            <a:ext cx="15875" cy="1588"/>
          </a:xfrm>
          <a:prstGeom prst="line">
            <a:avLst/>
          </a:prstGeom>
          <a:noFill/>
          <a:ln w="9525">
            <a:solidFill>
              <a:srgbClr val="000000"/>
            </a:solidFill>
            <a:round/>
            <a:headEnd/>
            <a:tailEnd/>
          </a:ln>
        </p:spPr>
        <p:txBody>
          <a:bodyPr/>
          <a:lstStyle/>
          <a:p>
            <a:endParaRPr lang="en-US"/>
          </a:p>
        </p:txBody>
      </p:sp>
      <p:sp>
        <p:nvSpPr>
          <p:cNvPr id="33003" name="Freeform 235"/>
          <p:cNvSpPr>
            <a:spLocks/>
          </p:cNvSpPr>
          <p:nvPr/>
        </p:nvSpPr>
        <p:spPr bwMode="auto">
          <a:xfrm>
            <a:off x="7013575" y="2346325"/>
            <a:ext cx="12700" cy="3175"/>
          </a:xfrm>
          <a:custGeom>
            <a:avLst/>
            <a:gdLst>
              <a:gd name="T0" fmla="*/ 0 w 8"/>
              <a:gd name="T1" fmla="*/ 0 h 2"/>
              <a:gd name="T2" fmla="*/ 2 w 8"/>
              <a:gd name="T3" fmla="*/ 0 h 2"/>
              <a:gd name="T4" fmla="*/ 4 w 8"/>
              <a:gd name="T5" fmla="*/ 2 h 2"/>
              <a:gd name="T6" fmla="*/ 6 w 8"/>
              <a:gd name="T7" fmla="*/ 2 h 2"/>
              <a:gd name="T8" fmla="*/ 8 w 8"/>
              <a:gd name="T9" fmla="*/ 0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0"/>
                </a:moveTo>
                <a:lnTo>
                  <a:pt x="2" y="0"/>
                </a:lnTo>
                <a:lnTo>
                  <a:pt x="4" y="2"/>
                </a:lnTo>
                <a:lnTo>
                  <a:pt x="6" y="2"/>
                </a:lnTo>
                <a:lnTo>
                  <a:pt x="8" y="0"/>
                </a:lnTo>
              </a:path>
            </a:pathLst>
          </a:custGeom>
          <a:noFill/>
          <a:ln w="9525">
            <a:solidFill>
              <a:srgbClr val="000000"/>
            </a:solidFill>
            <a:round/>
            <a:headEnd/>
            <a:tailEnd/>
          </a:ln>
        </p:spPr>
        <p:txBody>
          <a:bodyPr/>
          <a:lstStyle/>
          <a:p>
            <a:endParaRPr lang="en-US"/>
          </a:p>
        </p:txBody>
      </p:sp>
      <p:sp>
        <p:nvSpPr>
          <p:cNvPr id="33004" name="Freeform 236"/>
          <p:cNvSpPr>
            <a:spLocks/>
          </p:cNvSpPr>
          <p:nvPr/>
        </p:nvSpPr>
        <p:spPr bwMode="auto">
          <a:xfrm>
            <a:off x="7026275" y="1195388"/>
            <a:ext cx="12700" cy="1150937"/>
          </a:xfrm>
          <a:custGeom>
            <a:avLst/>
            <a:gdLst>
              <a:gd name="T0" fmla="*/ 0 w 8"/>
              <a:gd name="T1" fmla="*/ 725 h 725"/>
              <a:gd name="T2" fmla="*/ 0 w 8"/>
              <a:gd name="T3" fmla="*/ 713 h 725"/>
              <a:gd name="T4" fmla="*/ 0 w 8"/>
              <a:gd name="T5" fmla="*/ 699 h 725"/>
              <a:gd name="T6" fmla="*/ 0 w 8"/>
              <a:gd name="T7" fmla="*/ 683 h 725"/>
              <a:gd name="T8" fmla="*/ 0 w 8"/>
              <a:gd name="T9" fmla="*/ 665 h 725"/>
              <a:gd name="T10" fmla="*/ 2 w 8"/>
              <a:gd name="T11" fmla="*/ 645 h 725"/>
              <a:gd name="T12" fmla="*/ 2 w 8"/>
              <a:gd name="T13" fmla="*/ 623 h 725"/>
              <a:gd name="T14" fmla="*/ 2 w 8"/>
              <a:gd name="T15" fmla="*/ 577 h 725"/>
              <a:gd name="T16" fmla="*/ 2 w 8"/>
              <a:gd name="T17" fmla="*/ 527 h 725"/>
              <a:gd name="T18" fmla="*/ 2 w 8"/>
              <a:gd name="T19" fmla="*/ 475 h 725"/>
              <a:gd name="T20" fmla="*/ 4 w 8"/>
              <a:gd name="T21" fmla="*/ 419 h 725"/>
              <a:gd name="T22" fmla="*/ 4 w 8"/>
              <a:gd name="T23" fmla="*/ 363 h 725"/>
              <a:gd name="T24" fmla="*/ 4 w 8"/>
              <a:gd name="T25" fmla="*/ 307 h 725"/>
              <a:gd name="T26" fmla="*/ 4 w 8"/>
              <a:gd name="T27" fmla="*/ 251 h 725"/>
              <a:gd name="T28" fmla="*/ 6 w 8"/>
              <a:gd name="T29" fmla="*/ 199 h 725"/>
              <a:gd name="T30" fmla="*/ 6 w 8"/>
              <a:gd name="T31" fmla="*/ 149 h 725"/>
              <a:gd name="T32" fmla="*/ 6 w 8"/>
              <a:gd name="T33" fmla="*/ 102 h 725"/>
              <a:gd name="T34" fmla="*/ 6 w 8"/>
              <a:gd name="T35" fmla="*/ 80 h 725"/>
              <a:gd name="T36" fmla="*/ 6 w 8"/>
              <a:gd name="T37" fmla="*/ 60 h 725"/>
              <a:gd name="T38" fmla="*/ 8 w 8"/>
              <a:gd name="T39" fmla="*/ 42 h 725"/>
              <a:gd name="T40" fmla="*/ 8 w 8"/>
              <a:gd name="T41" fmla="*/ 26 h 725"/>
              <a:gd name="T42" fmla="*/ 8 w 8"/>
              <a:gd name="T43" fmla="*/ 12 h 725"/>
              <a:gd name="T44" fmla="*/ 8 w 8"/>
              <a:gd name="T45" fmla="*/ 0 h 7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
              <a:gd name="T70" fmla="*/ 0 h 725"/>
              <a:gd name="T71" fmla="*/ 8 w 8"/>
              <a:gd name="T72" fmla="*/ 725 h 7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 h="725">
                <a:moveTo>
                  <a:pt x="0" y="725"/>
                </a:moveTo>
                <a:lnTo>
                  <a:pt x="0" y="713"/>
                </a:lnTo>
                <a:lnTo>
                  <a:pt x="0" y="699"/>
                </a:lnTo>
                <a:lnTo>
                  <a:pt x="0" y="683"/>
                </a:lnTo>
                <a:lnTo>
                  <a:pt x="0" y="665"/>
                </a:lnTo>
                <a:lnTo>
                  <a:pt x="2" y="645"/>
                </a:lnTo>
                <a:lnTo>
                  <a:pt x="2" y="623"/>
                </a:lnTo>
                <a:lnTo>
                  <a:pt x="2" y="577"/>
                </a:lnTo>
                <a:lnTo>
                  <a:pt x="2" y="527"/>
                </a:lnTo>
                <a:lnTo>
                  <a:pt x="2" y="475"/>
                </a:lnTo>
                <a:lnTo>
                  <a:pt x="4" y="419"/>
                </a:lnTo>
                <a:lnTo>
                  <a:pt x="4" y="363"/>
                </a:lnTo>
                <a:lnTo>
                  <a:pt x="4" y="307"/>
                </a:lnTo>
                <a:lnTo>
                  <a:pt x="4" y="251"/>
                </a:lnTo>
                <a:lnTo>
                  <a:pt x="6" y="199"/>
                </a:lnTo>
                <a:lnTo>
                  <a:pt x="6" y="149"/>
                </a:lnTo>
                <a:lnTo>
                  <a:pt x="6" y="102"/>
                </a:lnTo>
                <a:lnTo>
                  <a:pt x="6" y="80"/>
                </a:lnTo>
                <a:lnTo>
                  <a:pt x="6" y="60"/>
                </a:lnTo>
                <a:lnTo>
                  <a:pt x="8" y="42"/>
                </a:lnTo>
                <a:lnTo>
                  <a:pt x="8" y="26"/>
                </a:lnTo>
                <a:lnTo>
                  <a:pt x="8" y="12"/>
                </a:lnTo>
                <a:lnTo>
                  <a:pt x="8" y="0"/>
                </a:lnTo>
              </a:path>
            </a:pathLst>
          </a:custGeom>
          <a:noFill/>
          <a:ln w="9525">
            <a:solidFill>
              <a:srgbClr val="000000"/>
            </a:solidFill>
            <a:round/>
            <a:headEnd/>
            <a:tailEnd/>
          </a:ln>
        </p:spPr>
        <p:txBody>
          <a:bodyPr/>
          <a:lstStyle/>
          <a:p>
            <a:endParaRPr lang="en-US"/>
          </a:p>
        </p:txBody>
      </p:sp>
      <p:sp>
        <p:nvSpPr>
          <p:cNvPr id="33005" name="Freeform 237"/>
          <p:cNvSpPr>
            <a:spLocks/>
          </p:cNvSpPr>
          <p:nvPr/>
        </p:nvSpPr>
        <p:spPr bwMode="auto">
          <a:xfrm>
            <a:off x="7038975" y="1192213"/>
            <a:ext cx="12700" cy="3175"/>
          </a:xfrm>
          <a:custGeom>
            <a:avLst/>
            <a:gdLst>
              <a:gd name="T0" fmla="*/ 0 w 8"/>
              <a:gd name="T1" fmla="*/ 2 h 2"/>
              <a:gd name="T2" fmla="*/ 2 w 8"/>
              <a:gd name="T3" fmla="*/ 0 h 2"/>
              <a:gd name="T4" fmla="*/ 4 w 8"/>
              <a:gd name="T5" fmla="*/ 0 h 2"/>
              <a:gd name="T6" fmla="*/ 6 w 8"/>
              <a:gd name="T7" fmla="*/ 2 h 2"/>
              <a:gd name="T8" fmla="*/ 8 w 8"/>
              <a:gd name="T9" fmla="*/ 2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2"/>
                </a:moveTo>
                <a:lnTo>
                  <a:pt x="2" y="0"/>
                </a:lnTo>
                <a:lnTo>
                  <a:pt x="4" y="0"/>
                </a:lnTo>
                <a:lnTo>
                  <a:pt x="6" y="2"/>
                </a:lnTo>
                <a:lnTo>
                  <a:pt x="8" y="2"/>
                </a:lnTo>
              </a:path>
            </a:pathLst>
          </a:custGeom>
          <a:noFill/>
          <a:ln w="9525">
            <a:solidFill>
              <a:srgbClr val="000000"/>
            </a:solidFill>
            <a:round/>
            <a:headEnd/>
            <a:tailEnd/>
          </a:ln>
        </p:spPr>
        <p:txBody>
          <a:bodyPr/>
          <a:lstStyle/>
          <a:p>
            <a:endParaRPr lang="en-US"/>
          </a:p>
        </p:txBody>
      </p:sp>
      <p:sp>
        <p:nvSpPr>
          <p:cNvPr id="33006" name="Line 238"/>
          <p:cNvSpPr>
            <a:spLocks noChangeShapeType="1"/>
          </p:cNvSpPr>
          <p:nvPr/>
        </p:nvSpPr>
        <p:spPr bwMode="auto">
          <a:xfrm>
            <a:off x="7051675" y="1195388"/>
            <a:ext cx="12700" cy="1587"/>
          </a:xfrm>
          <a:prstGeom prst="line">
            <a:avLst/>
          </a:prstGeom>
          <a:noFill/>
          <a:ln w="9525">
            <a:solidFill>
              <a:srgbClr val="000000"/>
            </a:solidFill>
            <a:round/>
            <a:headEnd/>
            <a:tailEnd/>
          </a:ln>
        </p:spPr>
        <p:txBody>
          <a:bodyPr/>
          <a:lstStyle/>
          <a:p>
            <a:endParaRPr lang="en-US"/>
          </a:p>
        </p:txBody>
      </p:sp>
      <p:sp>
        <p:nvSpPr>
          <p:cNvPr id="33007" name="Line 239"/>
          <p:cNvSpPr>
            <a:spLocks noChangeShapeType="1"/>
          </p:cNvSpPr>
          <p:nvPr/>
        </p:nvSpPr>
        <p:spPr bwMode="auto">
          <a:xfrm>
            <a:off x="7064375" y="1195388"/>
            <a:ext cx="15875" cy="1587"/>
          </a:xfrm>
          <a:prstGeom prst="line">
            <a:avLst/>
          </a:prstGeom>
          <a:noFill/>
          <a:ln w="9525">
            <a:solidFill>
              <a:srgbClr val="000000"/>
            </a:solidFill>
            <a:round/>
            <a:headEnd/>
            <a:tailEnd/>
          </a:ln>
        </p:spPr>
        <p:txBody>
          <a:bodyPr/>
          <a:lstStyle/>
          <a:p>
            <a:endParaRPr lang="en-US"/>
          </a:p>
        </p:txBody>
      </p:sp>
      <p:sp>
        <p:nvSpPr>
          <p:cNvPr id="33008" name="Line 240"/>
          <p:cNvSpPr>
            <a:spLocks noChangeShapeType="1"/>
          </p:cNvSpPr>
          <p:nvPr/>
        </p:nvSpPr>
        <p:spPr bwMode="auto">
          <a:xfrm>
            <a:off x="7080250" y="1195388"/>
            <a:ext cx="12700" cy="1587"/>
          </a:xfrm>
          <a:prstGeom prst="line">
            <a:avLst/>
          </a:prstGeom>
          <a:noFill/>
          <a:ln w="9525">
            <a:solidFill>
              <a:srgbClr val="000000"/>
            </a:solidFill>
            <a:round/>
            <a:headEnd/>
            <a:tailEnd/>
          </a:ln>
        </p:spPr>
        <p:txBody>
          <a:bodyPr/>
          <a:lstStyle/>
          <a:p>
            <a:endParaRPr lang="en-US"/>
          </a:p>
        </p:txBody>
      </p:sp>
      <p:sp>
        <p:nvSpPr>
          <p:cNvPr id="33009" name="Line 241"/>
          <p:cNvSpPr>
            <a:spLocks noChangeShapeType="1"/>
          </p:cNvSpPr>
          <p:nvPr/>
        </p:nvSpPr>
        <p:spPr bwMode="auto">
          <a:xfrm>
            <a:off x="7092950" y="1195388"/>
            <a:ext cx="12700" cy="1587"/>
          </a:xfrm>
          <a:prstGeom prst="line">
            <a:avLst/>
          </a:prstGeom>
          <a:noFill/>
          <a:ln w="9525">
            <a:solidFill>
              <a:srgbClr val="000000"/>
            </a:solidFill>
            <a:round/>
            <a:headEnd/>
            <a:tailEnd/>
          </a:ln>
        </p:spPr>
        <p:txBody>
          <a:bodyPr/>
          <a:lstStyle/>
          <a:p>
            <a:endParaRPr lang="en-US"/>
          </a:p>
        </p:txBody>
      </p:sp>
      <p:sp>
        <p:nvSpPr>
          <p:cNvPr id="33010" name="Line 242"/>
          <p:cNvSpPr>
            <a:spLocks noChangeShapeType="1"/>
          </p:cNvSpPr>
          <p:nvPr/>
        </p:nvSpPr>
        <p:spPr bwMode="auto">
          <a:xfrm>
            <a:off x="7105650" y="1195388"/>
            <a:ext cx="12700" cy="1587"/>
          </a:xfrm>
          <a:prstGeom prst="line">
            <a:avLst/>
          </a:prstGeom>
          <a:noFill/>
          <a:ln w="9525">
            <a:solidFill>
              <a:srgbClr val="000000"/>
            </a:solidFill>
            <a:round/>
            <a:headEnd/>
            <a:tailEnd/>
          </a:ln>
        </p:spPr>
        <p:txBody>
          <a:bodyPr/>
          <a:lstStyle/>
          <a:p>
            <a:endParaRPr lang="en-US"/>
          </a:p>
        </p:txBody>
      </p:sp>
      <p:sp>
        <p:nvSpPr>
          <p:cNvPr id="33011" name="Line 243"/>
          <p:cNvSpPr>
            <a:spLocks noChangeShapeType="1"/>
          </p:cNvSpPr>
          <p:nvPr/>
        </p:nvSpPr>
        <p:spPr bwMode="auto">
          <a:xfrm>
            <a:off x="7118350" y="1195388"/>
            <a:ext cx="12700" cy="1587"/>
          </a:xfrm>
          <a:prstGeom prst="line">
            <a:avLst/>
          </a:prstGeom>
          <a:noFill/>
          <a:ln w="9525">
            <a:solidFill>
              <a:srgbClr val="000000"/>
            </a:solidFill>
            <a:round/>
            <a:headEnd/>
            <a:tailEnd/>
          </a:ln>
        </p:spPr>
        <p:txBody>
          <a:bodyPr/>
          <a:lstStyle/>
          <a:p>
            <a:endParaRPr lang="en-US"/>
          </a:p>
        </p:txBody>
      </p:sp>
      <p:sp>
        <p:nvSpPr>
          <p:cNvPr id="33012" name="Line 244"/>
          <p:cNvSpPr>
            <a:spLocks noChangeShapeType="1"/>
          </p:cNvSpPr>
          <p:nvPr/>
        </p:nvSpPr>
        <p:spPr bwMode="auto">
          <a:xfrm>
            <a:off x="7131050" y="1195388"/>
            <a:ext cx="12700" cy="1587"/>
          </a:xfrm>
          <a:prstGeom prst="line">
            <a:avLst/>
          </a:prstGeom>
          <a:noFill/>
          <a:ln w="9525">
            <a:solidFill>
              <a:srgbClr val="000000"/>
            </a:solidFill>
            <a:round/>
            <a:headEnd/>
            <a:tailEnd/>
          </a:ln>
        </p:spPr>
        <p:txBody>
          <a:bodyPr/>
          <a:lstStyle/>
          <a:p>
            <a:endParaRPr lang="en-US"/>
          </a:p>
        </p:txBody>
      </p:sp>
      <p:sp>
        <p:nvSpPr>
          <p:cNvPr id="33013" name="Line 245"/>
          <p:cNvSpPr>
            <a:spLocks noChangeShapeType="1"/>
          </p:cNvSpPr>
          <p:nvPr/>
        </p:nvSpPr>
        <p:spPr bwMode="auto">
          <a:xfrm>
            <a:off x="7143750" y="1195388"/>
            <a:ext cx="15875" cy="1587"/>
          </a:xfrm>
          <a:prstGeom prst="line">
            <a:avLst/>
          </a:prstGeom>
          <a:noFill/>
          <a:ln w="9525">
            <a:solidFill>
              <a:srgbClr val="000000"/>
            </a:solidFill>
            <a:round/>
            <a:headEnd/>
            <a:tailEnd/>
          </a:ln>
        </p:spPr>
        <p:txBody>
          <a:bodyPr/>
          <a:lstStyle/>
          <a:p>
            <a:endParaRPr lang="en-US"/>
          </a:p>
        </p:txBody>
      </p:sp>
      <p:sp>
        <p:nvSpPr>
          <p:cNvPr id="33014" name="Line 246"/>
          <p:cNvSpPr>
            <a:spLocks noChangeShapeType="1"/>
          </p:cNvSpPr>
          <p:nvPr/>
        </p:nvSpPr>
        <p:spPr bwMode="auto">
          <a:xfrm>
            <a:off x="7159625" y="1195388"/>
            <a:ext cx="12700" cy="1587"/>
          </a:xfrm>
          <a:prstGeom prst="line">
            <a:avLst/>
          </a:prstGeom>
          <a:noFill/>
          <a:ln w="9525">
            <a:solidFill>
              <a:srgbClr val="000000"/>
            </a:solidFill>
            <a:round/>
            <a:headEnd/>
            <a:tailEnd/>
          </a:ln>
        </p:spPr>
        <p:txBody>
          <a:bodyPr/>
          <a:lstStyle/>
          <a:p>
            <a:endParaRPr lang="en-US"/>
          </a:p>
        </p:txBody>
      </p:sp>
      <p:sp>
        <p:nvSpPr>
          <p:cNvPr id="33015" name="Line 247"/>
          <p:cNvSpPr>
            <a:spLocks noChangeShapeType="1"/>
          </p:cNvSpPr>
          <p:nvPr/>
        </p:nvSpPr>
        <p:spPr bwMode="auto">
          <a:xfrm>
            <a:off x="7172325" y="1195388"/>
            <a:ext cx="12700" cy="1587"/>
          </a:xfrm>
          <a:prstGeom prst="line">
            <a:avLst/>
          </a:prstGeom>
          <a:noFill/>
          <a:ln w="9525">
            <a:solidFill>
              <a:srgbClr val="000000"/>
            </a:solidFill>
            <a:round/>
            <a:headEnd/>
            <a:tailEnd/>
          </a:ln>
        </p:spPr>
        <p:txBody>
          <a:bodyPr/>
          <a:lstStyle/>
          <a:p>
            <a:endParaRPr lang="en-US"/>
          </a:p>
        </p:txBody>
      </p:sp>
      <p:sp>
        <p:nvSpPr>
          <p:cNvPr id="33016" name="Line 248"/>
          <p:cNvSpPr>
            <a:spLocks noChangeShapeType="1"/>
          </p:cNvSpPr>
          <p:nvPr/>
        </p:nvSpPr>
        <p:spPr bwMode="auto">
          <a:xfrm>
            <a:off x="7185025" y="1195388"/>
            <a:ext cx="12700" cy="1587"/>
          </a:xfrm>
          <a:prstGeom prst="line">
            <a:avLst/>
          </a:prstGeom>
          <a:noFill/>
          <a:ln w="9525">
            <a:solidFill>
              <a:srgbClr val="000000"/>
            </a:solidFill>
            <a:round/>
            <a:headEnd/>
            <a:tailEnd/>
          </a:ln>
        </p:spPr>
        <p:txBody>
          <a:bodyPr/>
          <a:lstStyle/>
          <a:p>
            <a:endParaRPr lang="en-US"/>
          </a:p>
        </p:txBody>
      </p:sp>
      <p:sp>
        <p:nvSpPr>
          <p:cNvPr id="33017" name="Line 249"/>
          <p:cNvSpPr>
            <a:spLocks noChangeShapeType="1"/>
          </p:cNvSpPr>
          <p:nvPr/>
        </p:nvSpPr>
        <p:spPr bwMode="auto">
          <a:xfrm>
            <a:off x="7197725" y="1195388"/>
            <a:ext cx="12700" cy="1587"/>
          </a:xfrm>
          <a:prstGeom prst="line">
            <a:avLst/>
          </a:prstGeom>
          <a:noFill/>
          <a:ln w="9525">
            <a:solidFill>
              <a:srgbClr val="000000"/>
            </a:solidFill>
            <a:round/>
            <a:headEnd/>
            <a:tailEnd/>
          </a:ln>
        </p:spPr>
        <p:txBody>
          <a:bodyPr/>
          <a:lstStyle/>
          <a:p>
            <a:endParaRPr lang="en-US"/>
          </a:p>
        </p:txBody>
      </p:sp>
      <p:sp>
        <p:nvSpPr>
          <p:cNvPr id="33018" name="Line 250"/>
          <p:cNvSpPr>
            <a:spLocks noChangeShapeType="1"/>
          </p:cNvSpPr>
          <p:nvPr/>
        </p:nvSpPr>
        <p:spPr bwMode="auto">
          <a:xfrm>
            <a:off x="7210425" y="1195388"/>
            <a:ext cx="12700" cy="1587"/>
          </a:xfrm>
          <a:prstGeom prst="line">
            <a:avLst/>
          </a:prstGeom>
          <a:noFill/>
          <a:ln w="9525">
            <a:solidFill>
              <a:srgbClr val="000000"/>
            </a:solidFill>
            <a:round/>
            <a:headEnd/>
            <a:tailEnd/>
          </a:ln>
        </p:spPr>
        <p:txBody>
          <a:bodyPr/>
          <a:lstStyle/>
          <a:p>
            <a:endParaRPr lang="en-US"/>
          </a:p>
        </p:txBody>
      </p:sp>
      <p:sp>
        <p:nvSpPr>
          <p:cNvPr id="33019" name="Line 251"/>
          <p:cNvSpPr>
            <a:spLocks noChangeShapeType="1"/>
          </p:cNvSpPr>
          <p:nvPr/>
        </p:nvSpPr>
        <p:spPr bwMode="auto">
          <a:xfrm>
            <a:off x="7223125" y="1195388"/>
            <a:ext cx="15875" cy="1587"/>
          </a:xfrm>
          <a:prstGeom prst="line">
            <a:avLst/>
          </a:prstGeom>
          <a:noFill/>
          <a:ln w="9525">
            <a:solidFill>
              <a:srgbClr val="000000"/>
            </a:solidFill>
            <a:round/>
            <a:headEnd/>
            <a:tailEnd/>
          </a:ln>
        </p:spPr>
        <p:txBody>
          <a:bodyPr/>
          <a:lstStyle/>
          <a:p>
            <a:endParaRPr lang="en-US"/>
          </a:p>
        </p:txBody>
      </p:sp>
      <p:sp>
        <p:nvSpPr>
          <p:cNvPr id="33020" name="Line 252"/>
          <p:cNvSpPr>
            <a:spLocks noChangeShapeType="1"/>
          </p:cNvSpPr>
          <p:nvPr/>
        </p:nvSpPr>
        <p:spPr bwMode="auto">
          <a:xfrm>
            <a:off x="7239000" y="1195388"/>
            <a:ext cx="12700" cy="1587"/>
          </a:xfrm>
          <a:prstGeom prst="line">
            <a:avLst/>
          </a:prstGeom>
          <a:noFill/>
          <a:ln w="9525">
            <a:solidFill>
              <a:srgbClr val="000000"/>
            </a:solidFill>
            <a:round/>
            <a:headEnd/>
            <a:tailEnd/>
          </a:ln>
        </p:spPr>
        <p:txBody>
          <a:bodyPr/>
          <a:lstStyle/>
          <a:p>
            <a:endParaRPr lang="en-US"/>
          </a:p>
        </p:txBody>
      </p:sp>
      <p:sp>
        <p:nvSpPr>
          <p:cNvPr id="33021" name="Line 253"/>
          <p:cNvSpPr>
            <a:spLocks noChangeShapeType="1"/>
          </p:cNvSpPr>
          <p:nvPr/>
        </p:nvSpPr>
        <p:spPr bwMode="auto">
          <a:xfrm>
            <a:off x="7251700" y="1195388"/>
            <a:ext cx="12700" cy="1587"/>
          </a:xfrm>
          <a:prstGeom prst="line">
            <a:avLst/>
          </a:prstGeom>
          <a:noFill/>
          <a:ln w="9525">
            <a:solidFill>
              <a:srgbClr val="000000"/>
            </a:solidFill>
            <a:round/>
            <a:headEnd/>
            <a:tailEnd/>
          </a:ln>
        </p:spPr>
        <p:txBody>
          <a:bodyPr/>
          <a:lstStyle/>
          <a:p>
            <a:endParaRPr lang="en-US"/>
          </a:p>
        </p:txBody>
      </p:sp>
      <p:sp>
        <p:nvSpPr>
          <p:cNvPr id="33022" name="Freeform 254"/>
          <p:cNvSpPr>
            <a:spLocks/>
          </p:cNvSpPr>
          <p:nvPr/>
        </p:nvSpPr>
        <p:spPr bwMode="auto">
          <a:xfrm>
            <a:off x="7264400" y="1192213"/>
            <a:ext cx="12700" cy="3175"/>
          </a:xfrm>
          <a:custGeom>
            <a:avLst/>
            <a:gdLst>
              <a:gd name="T0" fmla="*/ 0 w 8"/>
              <a:gd name="T1" fmla="*/ 2 h 2"/>
              <a:gd name="T2" fmla="*/ 2 w 8"/>
              <a:gd name="T3" fmla="*/ 2 h 2"/>
              <a:gd name="T4" fmla="*/ 4 w 8"/>
              <a:gd name="T5" fmla="*/ 0 h 2"/>
              <a:gd name="T6" fmla="*/ 6 w 8"/>
              <a:gd name="T7" fmla="*/ 0 h 2"/>
              <a:gd name="T8" fmla="*/ 8 w 8"/>
              <a:gd name="T9" fmla="*/ 2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2"/>
                </a:moveTo>
                <a:lnTo>
                  <a:pt x="2" y="2"/>
                </a:lnTo>
                <a:lnTo>
                  <a:pt x="4" y="0"/>
                </a:lnTo>
                <a:lnTo>
                  <a:pt x="6" y="0"/>
                </a:lnTo>
                <a:lnTo>
                  <a:pt x="8" y="2"/>
                </a:lnTo>
              </a:path>
            </a:pathLst>
          </a:custGeom>
          <a:noFill/>
          <a:ln w="9525">
            <a:solidFill>
              <a:srgbClr val="000000"/>
            </a:solidFill>
            <a:round/>
            <a:headEnd/>
            <a:tailEnd/>
          </a:ln>
        </p:spPr>
        <p:txBody>
          <a:bodyPr/>
          <a:lstStyle/>
          <a:p>
            <a:endParaRPr lang="en-US"/>
          </a:p>
        </p:txBody>
      </p:sp>
      <p:sp>
        <p:nvSpPr>
          <p:cNvPr id="33023" name="Freeform 255"/>
          <p:cNvSpPr>
            <a:spLocks/>
          </p:cNvSpPr>
          <p:nvPr/>
        </p:nvSpPr>
        <p:spPr bwMode="auto">
          <a:xfrm>
            <a:off x="7277100" y="1195388"/>
            <a:ext cx="12700" cy="1150937"/>
          </a:xfrm>
          <a:custGeom>
            <a:avLst/>
            <a:gdLst>
              <a:gd name="T0" fmla="*/ 0 w 8"/>
              <a:gd name="T1" fmla="*/ 0 h 725"/>
              <a:gd name="T2" fmla="*/ 0 w 8"/>
              <a:gd name="T3" fmla="*/ 12 h 725"/>
              <a:gd name="T4" fmla="*/ 0 w 8"/>
              <a:gd name="T5" fmla="*/ 26 h 725"/>
              <a:gd name="T6" fmla="*/ 0 w 8"/>
              <a:gd name="T7" fmla="*/ 42 h 725"/>
              <a:gd name="T8" fmla="*/ 0 w 8"/>
              <a:gd name="T9" fmla="*/ 60 h 725"/>
              <a:gd name="T10" fmla="*/ 2 w 8"/>
              <a:gd name="T11" fmla="*/ 80 h 725"/>
              <a:gd name="T12" fmla="*/ 2 w 8"/>
              <a:gd name="T13" fmla="*/ 102 h 725"/>
              <a:gd name="T14" fmla="*/ 2 w 8"/>
              <a:gd name="T15" fmla="*/ 149 h 725"/>
              <a:gd name="T16" fmla="*/ 2 w 8"/>
              <a:gd name="T17" fmla="*/ 199 h 725"/>
              <a:gd name="T18" fmla="*/ 2 w 8"/>
              <a:gd name="T19" fmla="*/ 251 h 725"/>
              <a:gd name="T20" fmla="*/ 4 w 8"/>
              <a:gd name="T21" fmla="*/ 307 h 725"/>
              <a:gd name="T22" fmla="*/ 4 w 8"/>
              <a:gd name="T23" fmla="*/ 363 h 725"/>
              <a:gd name="T24" fmla="*/ 4 w 8"/>
              <a:gd name="T25" fmla="*/ 419 h 725"/>
              <a:gd name="T26" fmla="*/ 4 w 8"/>
              <a:gd name="T27" fmla="*/ 475 h 725"/>
              <a:gd name="T28" fmla="*/ 6 w 8"/>
              <a:gd name="T29" fmla="*/ 527 h 725"/>
              <a:gd name="T30" fmla="*/ 6 w 8"/>
              <a:gd name="T31" fmla="*/ 577 h 725"/>
              <a:gd name="T32" fmla="*/ 6 w 8"/>
              <a:gd name="T33" fmla="*/ 623 h 725"/>
              <a:gd name="T34" fmla="*/ 6 w 8"/>
              <a:gd name="T35" fmla="*/ 645 h 725"/>
              <a:gd name="T36" fmla="*/ 6 w 8"/>
              <a:gd name="T37" fmla="*/ 665 h 725"/>
              <a:gd name="T38" fmla="*/ 8 w 8"/>
              <a:gd name="T39" fmla="*/ 683 h 725"/>
              <a:gd name="T40" fmla="*/ 8 w 8"/>
              <a:gd name="T41" fmla="*/ 699 h 725"/>
              <a:gd name="T42" fmla="*/ 8 w 8"/>
              <a:gd name="T43" fmla="*/ 713 h 725"/>
              <a:gd name="T44" fmla="*/ 8 w 8"/>
              <a:gd name="T45" fmla="*/ 725 h 7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
              <a:gd name="T70" fmla="*/ 0 h 725"/>
              <a:gd name="T71" fmla="*/ 8 w 8"/>
              <a:gd name="T72" fmla="*/ 725 h 7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 h="725">
                <a:moveTo>
                  <a:pt x="0" y="0"/>
                </a:moveTo>
                <a:lnTo>
                  <a:pt x="0" y="12"/>
                </a:lnTo>
                <a:lnTo>
                  <a:pt x="0" y="26"/>
                </a:lnTo>
                <a:lnTo>
                  <a:pt x="0" y="42"/>
                </a:lnTo>
                <a:lnTo>
                  <a:pt x="0" y="60"/>
                </a:lnTo>
                <a:lnTo>
                  <a:pt x="2" y="80"/>
                </a:lnTo>
                <a:lnTo>
                  <a:pt x="2" y="102"/>
                </a:lnTo>
                <a:lnTo>
                  <a:pt x="2" y="149"/>
                </a:lnTo>
                <a:lnTo>
                  <a:pt x="2" y="199"/>
                </a:lnTo>
                <a:lnTo>
                  <a:pt x="2" y="251"/>
                </a:lnTo>
                <a:lnTo>
                  <a:pt x="4" y="307"/>
                </a:lnTo>
                <a:lnTo>
                  <a:pt x="4" y="363"/>
                </a:lnTo>
                <a:lnTo>
                  <a:pt x="4" y="419"/>
                </a:lnTo>
                <a:lnTo>
                  <a:pt x="4" y="475"/>
                </a:lnTo>
                <a:lnTo>
                  <a:pt x="6" y="527"/>
                </a:lnTo>
                <a:lnTo>
                  <a:pt x="6" y="577"/>
                </a:lnTo>
                <a:lnTo>
                  <a:pt x="6" y="623"/>
                </a:lnTo>
                <a:lnTo>
                  <a:pt x="6" y="645"/>
                </a:lnTo>
                <a:lnTo>
                  <a:pt x="6" y="665"/>
                </a:lnTo>
                <a:lnTo>
                  <a:pt x="8" y="683"/>
                </a:lnTo>
                <a:lnTo>
                  <a:pt x="8" y="699"/>
                </a:lnTo>
                <a:lnTo>
                  <a:pt x="8" y="713"/>
                </a:lnTo>
                <a:lnTo>
                  <a:pt x="8" y="725"/>
                </a:lnTo>
              </a:path>
            </a:pathLst>
          </a:custGeom>
          <a:noFill/>
          <a:ln w="9525">
            <a:solidFill>
              <a:srgbClr val="000000"/>
            </a:solidFill>
            <a:round/>
            <a:headEnd/>
            <a:tailEnd/>
          </a:ln>
        </p:spPr>
        <p:txBody>
          <a:bodyPr/>
          <a:lstStyle/>
          <a:p>
            <a:endParaRPr lang="en-US"/>
          </a:p>
        </p:txBody>
      </p:sp>
      <p:sp>
        <p:nvSpPr>
          <p:cNvPr id="33024" name="Freeform 256"/>
          <p:cNvSpPr>
            <a:spLocks/>
          </p:cNvSpPr>
          <p:nvPr/>
        </p:nvSpPr>
        <p:spPr bwMode="auto">
          <a:xfrm>
            <a:off x="7289800" y="2346325"/>
            <a:ext cx="15875" cy="3175"/>
          </a:xfrm>
          <a:custGeom>
            <a:avLst/>
            <a:gdLst>
              <a:gd name="T0" fmla="*/ 0 w 10"/>
              <a:gd name="T1" fmla="*/ 0 h 2"/>
              <a:gd name="T2" fmla="*/ 2 w 10"/>
              <a:gd name="T3" fmla="*/ 2 h 2"/>
              <a:gd name="T4" fmla="*/ 4 w 10"/>
              <a:gd name="T5" fmla="*/ 2 h 2"/>
              <a:gd name="T6" fmla="*/ 8 w 10"/>
              <a:gd name="T7" fmla="*/ 0 h 2"/>
              <a:gd name="T8" fmla="*/ 10 w 10"/>
              <a:gd name="T9" fmla="*/ 0 h 2"/>
              <a:gd name="T10" fmla="*/ 0 60000 65536"/>
              <a:gd name="T11" fmla="*/ 0 60000 65536"/>
              <a:gd name="T12" fmla="*/ 0 60000 65536"/>
              <a:gd name="T13" fmla="*/ 0 60000 65536"/>
              <a:gd name="T14" fmla="*/ 0 60000 65536"/>
              <a:gd name="T15" fmla="*/ 0 w 10"/>
              <a:gd name="T16" fmla="*/ 0 h 2"/>
              <a:gd name="T17" fmla="*/ 10 w 10"/>
              <a:gd name="T18" fmla="*/ 2 h 2"/>
            </a:gdLst>
            <a:ahLst/>
            <a:cxnLst>
              <a:cxn ang="T10">
                <a:pos x="T0" y="T1"/>
              </a:cxn>
              <a:cxn ang="T11">
                <a:pos x="T2" y="T3"/>
              </a:cxn>
              <a:cxn ang="T12">
                <a:pos x="T4" y="T5"/>
              </a:cxn>
              <a:cxn ang="T13">
                <a:pos x="T6" y="T7"/>
              </a:cxn>
              <a:cxn ang="T14">
                <a:pos x="T8" y="T9"/>
              </a:cxn>
            </a:cxnLst>
            <a:rect l="T15" t="T16" r="T17" b="T18"/>
            <a:pathLst>
              <a:path w="10" h="2">
                <a:moveTo>
                  <a:pt x="0" y="0"/>
                </a:moveTo>
                <a:lnTo>
                  <a:pt x="2" y="2"/>
                </a:lnTo>
                <a:lnTo>
                  <a:pt x="4" y="2"/>
                </a:lnTo>
                <a:lnTo>
                  <a:pt x="8" y="0"/>
                </a:lnTo>
                <a:lnTo>
                  <a:pt x="10" y="0"/>
                </a:lnTo>
              </a:path>
            </a:pathLst>
          </a:custGeom>
          <a:noFill/>
          <a:ln w="9525">
            <a:solidFill>
              <a:srgbClr val="000000"/>
            </a:solidFill>
            <a:round/>
            <a:headEnd/>
            <a:tailEnd/>
          </a:ln>
        </p:spPr>
        <p:txBody>
          <a:bodyPr/>
          <a:lstStyle/>
          <a:p>
            <a:endParaRPr lang="en-US"/>
          </a:p>
        </p:txBody>
      </p:sp>
      <p:sp>
        <p:nvSpPr>
          <p:cNvPr id="33025" name="Line 257"/>
          <p:cNvSpPr>
            <a:spLocks noChangeShapeType="1"/>
          </p:cNvSpPr>
          <p:nvPr/>
        </p:nvSpPr>
        <p:spPr bwMode="auto">
          <a:xfrm>
            <a:off x="7305675" y="2346325"/>
            <a:ext cx="12700" cy="1588"/>
          </a:xfrm>
          <a:prstGeom prst="line">
            <a:avLst/>
          </a:prstGeom>
          <a:noFill/>
          <a:ln w="9525">
            <a:solidFill>
              <a:srgbClr val="000000"/>
            </a:solidFill>
            <a:round/>
            <a:headEnd/>
            <a:tailEnd/>
          </a:ln>
        </p:spPr>
        <p:txBody>
          <a:bodyPr/>
          <a:lstStyle/>
          <a:p>
            <a:endParaRPr lang="en-US"/>
          </a:p>
        </p:txBody>
      </p:sp>
      <p:sp>
        <p:nvSpPr>
          <p:cNvPr id="33026" name="Line 258"/>
          <p:cNvSpPr>
            <a:spLocks noChangeShapeType="1"/>
          </p:cNvSpPr>
          <p:nvPr/>
        </p:nvSpPr>
        <p:spPr bwMode="auto">
          <a:xfrm>
            <a:off x="7318375" y="2346325"/>
            <a:ext cx="12700" cy="1588"/>
          </a:xfrm>
          <a:prstGeom prst="line">
            <a:avLst/>
          </a:prstGeom>
          <a:noFill/>
          <a:ln w="9525">
            <a:solidFill>
              <a:srgbClr val="000000"/>
            </a:solidFill>
            <a:round/>
            <a:headEnd/>
            <a:tailEnd/>
          </a:ln>
        </p:spPr>
        <p:txBody>
          <a:bodyPr/>
          <a:lstStyle/>
          <a:p>
            <a:endParaRPr lang="en-US"/>
          </a:p>
        </p:txBody>
      </p:sp>
      <p:sp>
        <p:nvSpPr>
          <p:cNvPr id="33027" name="Line 259"/>
          <p:cNvSpPr>
            <a:spLocks noChangeShapeType="1"/>
          </p:cNvSpPr>
          <p:nvPr/>
        </p:nvSpPr>
        <p:spPr bwMode="auto">
          <a:xfrm>
            <a:off x="7331075" y="2346325"/>
            <a:ext cx="12700" cy="1588"/>
          </a:xfrm>
          <a:prstGeom prst="line">
            <a:avLst/>
          </a:prstGeom>
          <a:noFill/>
          <a:ln w="9525">
            <a:solidFill>
              <a:srgbClr val="000000"/>
            </a:solidFill>
            <a:round/>
            <a:headEnd/>
            <a:tailEnd/>
          </a:ln>
        </p:spPr>
        <p:txBody>
          <a:bodyPr/>
          <a:lstStyle/>
          <a:p>
            <a:endParaRPr lang="en-US"/>
          </a:p>
        </p:txBody>
      </p:sp>
      <p:sp>
        <p:nvSpPr>
          <p:cNvPr id="33028" name="Line 260"/>
          <p:cNvSpPr>
            <a:spLocks noChangeShapeType="1"/>
          </p:cNvSpPr>
          <p:nvPr/>
        </p:nvSpPr>
        <p:spPr bwMode="auto">
          <a:xfrm>
            <a:off x="7343775" y="2346325"/>
            <a:ext cx="12700" cy="1588"/>
          </a:xfrm>
          <a:prstGeom prst="line">
            <a:avLst/>
          </a:prstGeom>
          <a:noFill/>
          <a:ln w="9525">
            <a:solidFill>
              <a:srgbClr val="000000"/>
            </a:solidFill>
            <a:round/>
            <a:headEnd/>
            <a:tailEnd/>
          </a:ln>
        </p:spPr>
        <p:txBody>
          <a:bodyPr/>
          <a:lstStyle/>
          <a:p>
            <a:endParaRPr lang="en-US"/>
          </a:p>
        </p:txBody>
      </p:sp>
      <p:sp>
        <p:nvSpPr>
          <p:cNvPr id="33029" name="Line 261"/>
          <p:cNvSpPr>
            <a:spLocks noChangeShapeType="1"/>
          </p:cNvSpPr>
          <p:nvPr/>
        </p:nvSpPr>
        <p:spPr bwMode="auto">
          <a:xfrm>
            <a:off x="7356475" y="2346325"/>
            <a:ext cx="12700" cy="1588"/>
          </a:xfrm>
          <a:prstGeom prst="line">
            <a:avLst/>
          </a:prstGeom>
          <a:noFill/>
          <a:ln w="9525">
            <a:solidFill>
              <a:srgbClr val="000000"/>
            </a:solidFill>
            <a:round/>
            <a:headEnd/>
            <a:tailEnd/>
          </a:ln>
        </p:spPr>
        <p:txBody>
          <a:bodyPr/>
          <a:lstStyle/>
          <a:p>
            <a:endParaRPr lang="en-US"/>
          </a:p>
        </p:txBody>
      </p:sp>
      <p:sp>
        <p:nvSpPr>
          <p:cNvPr id="33030" name="Line 262"/>
          <p:cNvSpPr>
            <a:spLocks noChangeShapeType="1"/>
          </p:cNvSpPr>
          <p:nvPr/>
        </p:nvSpPr>
        <p:spPr bwMode="auto">
          <a:xfrm>
            <a:off x="7369175" y="2346325"/>
            <a:ext cx="15875" cy="1588"/>
          </a:xfrm>
          <a:prstGeom prst="line">
            <a:avLst/>
          </a:prstGeom>
          <a:noFill/>
          <a:ln w="9525">
            <a:solidFill>
              <a:srgbClr val="000000"/>
            </a:solidFill>
            <a:round/>
            <a:headEnd/>
            <a:tailEnd/>
          </a:ln>
        </p:spPr>
        <p:txBody>
          <a:bodyPr/>
          <a:lstStyle/>
          <a:p>
            <a:endParaRPr lang="en-US"/>
          </a:p>
        </p:txBody>
      </p:sp>
      <p:sp>
        <p:nvSpPr>
          <p:cNvPr id="33031" name="Line 263"/>
          <p:cNvSpPr>
            <a:spLocks noChangeShapeType="1"/>
          </p:cNvSpPr>
          <p:nvPr/>
        </p:nvSpPr>
        <p:spPr bwMode="auto">
          <a:xfrm>
            <a:off x="7385050" y="2346325"/>
            <a:ext cx="14288" cy="1588"/>
          </a:xfrm>
          <a:prstGeom prst="line">
            <a:avLst/>
          </a:prstGeom>
          <a:noFill/>
          <a:ln w="9525">
            <a:solidFill>
              <a:srgbClr val="000000"/>
            </a:solidFill>
            <a:round/>
            <a:headEnd/>
            <a:tailEnd/>
          </a:ln>
        </p:spPr>
        <p:txBody>
          <a:bodyPr/>
          <a:lstStyle/>
          <a:p>
            <a:endParaRPr lang="en-US"/>
          </a:p>
        </p:txBody>
      </p:sp>
      <p:sp>
        <p:nvSpPr>
          <p:cNvPr id="33032" name="Line 264"/>
          <p:cNvSpPr>
            <a:spLocks noChangeShapeType="1"/>
          </p:cNvSpPr>
          <p:nvPr/>
        </p:nvSpPr>
        <p:spPr bwMode="auto">
          <a:xfrm>
            <a:off x="7399338" y="2346325"/>
            <a:ext cx="12700" cy="1588"/>
          </a:xfrm>
          <a:prstGeom prst="line">
            <a:avLst/>
          </a:prstGeom>
          <a:noFill/>
          <a:ln w="9525">
            <a:solidFill>
              <a:srgbClr val="000000"/>
            </a:solidFill>
            <a:round/>
            <a:headEnd/>
            <a:tailEnd/>
          </a:ln>
        </p:spPr>
        <p:txBody>
          <a:bodyPr/>
          <a:lstStyle/>
          <a:p>
            <a:endParaRPr lang="en-US"/>
          </a:p>
        </p:txBody>
      </p:sp>
      <p:sp>
        <p:nvSpPr>
          <p:cNvPr id="33033" name="Line 265"/>
          <p:cNvSpPr>
            <a:spLocks noChangeShapeType="1"/>
          </p:cNvSpPr>
          <p:nvPr/>
        </p:nvSpPr>
        <p:spPr bwMode="auto">
          <a:xfrm>
            <a:off x="7412038" y="2346325"/>
            <a:ext cx="12700" cy="1588"/>
          </a:xfrm>
          <a:prstGeom prst="line">
            <a:avLst/>
          </a:prstGeom>
          <a:noFill/>
          <a:ln w="9525">
            <a:solidFill>
              <a:srgbClr val="000000"/>
            </a:solidFill>
            <a:round/>
            <a:headEnd/>
            <a:tailEnd/>
          </a:ln>
        </p:spPr>
        <p:txBody>
          <a:bodyPr/>
          <a:lstStyle/>
          <a:p>
            <a:endParaRPr lang="en-US"/>
          </a:p>
        </p:txBody>
      </p:sp>
      <p:sp>
        <p:nvSpPr>
          <p:cNvPr id="33034" name="Line 266"/>
          <p:cNvSpPr>
            <a:spLocks noChangeShapeType="1"/>
          </p:cNvSpPr>
          <p:nvPr/>
        </p:nvSpPr>
        <p:spPr bwMode="auto">
          <a:xfrm>
            <a:off x="7424738" y="2346325"/>
            <a:ext cx="12700" cy="1588"/>
          </a:xfrm>
          <a:prstGeom prst="line">
            <a:avLst/>
          </a:prstGeom>
          <a:noFill/>
          <a:ln w="9525">
            <a:solidFill>
              <a:srgbClr val="000000"/>
            </a:solidFill>
            <a:round/>
            <a:headEnd/>
            <a:tailEnd/>
          </a:ln>
        </p:spPr>
        <p:txBody>
          <a:bodyPr/>
          <a:lstStyle/>
          <a:p>
            <a:endParaRPr lang="en-US"/>
          </a:p>
        </p:txBody>
      </p:sp>
      <p:sp>
        <p:nvSpPr>
          <p:cNvPr id="33035" name="Line 267"/>
          <p:cNvSpPr>
            <a:spLocks noChangeShapeType="1"/>
          </p:cNvSpPr>
          <p:nvPr/>
        </p:nvSpPr>
        <p:spPr bwMode="auto">
          <a:xfrm>
            <a:off x="7437438" y="2346325"/>
            <a:ext cx="15875" cy="1588"/>
          </a:xfrm>
          <a:prstGeom prst="line">
            <a:avLst/>
          </a:prstGeom>
          <a:noFill/>
          <a:ln w="9525">
            <a:solidFill>
              <a:srgbClr val="000000"/>
            </a:solidFill>
            <a:round/>
            <a:headEnd/>
            <a:tailEnd/>
          </a:ln>
        </p:spPr>
        <p:txBody>
          <a:bodyPr/>
          <a:lstStyle/>
          <a:p>
            <a:endParaRPr lang="en-US"/>
          </a:p>
        </p:txBody>
      </p:sp>
      <p:sp>
        <p:nvSpPr>
          <p:cNvPr id="33036" name="Line 268"/>
          <p:cNvSpPr>
            <a:spLocks noChangeShapeType="1"/>
          </p:cNvSpPr>
          <p:nvPr/>
        </p:nvSpPr>
        <p:spPr bwMode="auto">
          <a:xfrm>
            <a:off x="7453313" y="2346325"/>
            <a:ext cx="12700" cy="1588"/>
          </a:xfrm>
          <a:prstGeom prst="line">
            <a:avLst/>
          </a:prstGeom>
          <a:noFill/>
          <a:ln w="9525">
            <a:solidFill>
              <a:srgbClr val="000000"/>
            </a:solidFill>
            <a:round/>
            <a:headEnd/>
            <a:tailEnd/>
          </a:ln>
        </p:spPr>
        <p:txBody>
          <a:bodyPr/>
          <a:lstStyle/>
          <a:p>
            <a:endParaRPr lang="en-US"/>
          </a:p>
        </p:txBody>
      </p:sp>
      <p:sp>
        <p:nvSpPr>
          <p:cNvPr id="33037" name="Line 269"/>
          <p:cNvSpPr>
            <a:spLocks noChangeShapeType="1"/>
          </p:cNvSpPr>
          <p:nvPr/>
        </p:nvSpPr>
        <p:spPr bwMode="auto">
          <a:xfrm>
            <a:off x="7466013" y="2346325"/>
            <a:ext cx="12700" cy="1588"/>
          </a:xfrm>
          <a:prstGeom prst="line">
            <a:avLst/>
          </a:prstGeom>
          <a:noFill/>
          <a:ln w="9525">
            <a:solidFill>
              <a:srgbClr val="000000"/>
            </a:solidFill>
            <a:round/>
            <a:headEnd/>
            <a:tailEnd/>
          </a:ln>
        </p:spPr>
        <p:txBody>
          <a:bodyPr/>
          <a:lstStyle/>
          <a:p>
            <a:endParaRPr lang="en-US"/>
          </a:p>
        </p:txBody>
      </p:sp>
      <p:sp>
        <p:nvSpPr>
          <p:cNvPr id="33038" name="Line 270"/>
          <p:cNvSpPr>
            <a:spLocks noChangeShapeType="1"/>
          </p:cNvSpPr>
          <p:nvPr/>
        </p:nvSpPr>
        <p:spPr bwMode="auto">
          <a:xfrm>
            <a:off x="7478713" y="2346325"/>
            <a:ext cx="12700" cy="1588"/>
          </a:xfrm>
          <a:prstGeom prst="line">
            <a:avLst/>
          </a:prstGeom>
          <a:noFill/>
          <a:ln w="9525">
            <a:solidFill>
              <a:srgbClr val="000000"/>
            </a:solidFill>
            <a:round/>
            <a:headEnd/>
            <a:tailEnd/>
          </a:ln>
        </p:spPr>
        <p:txBody>
          <a:bodyPr/>
          <a:lstStyle/>
          <a:p>
            <a:endParaRPr lang="en-US"/>
          </a:p>
        </p:txBody>
      </p:sp>
      <p:sp>
        <p:nvSpPr>
          <p:cNvPr id="33039" name="Line 271"/>
          <p:cNvSpPr>
            <a:spLocks noChangeShapeType="1"/>
          </p:cNvSpPr>
          <p:nvPr/>
        </p:nvSpPr>
        <p:spPr bwMode="auto">
          <a:xfrm>
            <a:off x="7491413" y="2346325"/>
            <a:ext cx="12700" cy="1588"/>
          </a:xfrm>
          <a:prstGeom prst="line">
            <a:avLst/>
          </a:prstGeom>
          <a:noFill/>
          <a:ln w="9525">
            <a:solidFill>
              <a:srgbClr val="000000"/>
            </a:solidFill>
            <a:round/>
            <a:headEnd/>
            <a:tailEnd/>
          </a:ln>
        </p:spPr>
        <p:txBody>
          <a:bodyPr/>
          <a:lstStyle/>
          <a:p>
            <a:endParaRPr lang="en-US"/>
          </a:p>
        </p:txBody>
      </p:sp>
      <p:sp>
        <p:nvSpPr>
          <p:cNvPr id="33040" name="Line 272"/>
          <p:cNvSpPr>
            <a:spLocks noChangeShapeType="1"/>
          </p:cNvSpPr>
          <p:nvPr/>
        </p:nvSpPr>
        <p:spPr bwMode="auto">
          <a:xfrm>
            <a:off x="7504113" y="2346325"/>
            <a:ext cx="12700" cy="1588"/>
          </a:xfrm>
          <a:prstGeom prst="line">
            <a:avLst/>
          </a:prstGeom>
          <a:noFill/>
          <a:ln w="9525">
            <a:solidFill>
              <a:srgbClr val="000000"/>
            </a:solidFill>
            <a:round/>
            <a:headEnd/>
            <a:tailEnd/>
          </a:ln>
        </p:spPr>
        <p:txBody>
          <a:bodyPr/>
          <a:lstStyle/>
          <a:p>
            <a:endParaRPr lang="en-US"/>
          </a:p>
        </p:txBody>
      </p:sp>
      <p:sp>
        <p:nvSpPr>
          <p:cNvPr id="33041" name="Line 273"/>
          <p:cNvSpPr>
            <a:spLocks noChangeShapeType="1"/>
          </p:cNvSpPr>
          <p:nvPr/>
        </p:nvSpPr>
        <p:spPr bwMode="auto">
          <a:xfrm>
            <a:off x="7516813" y="2346325"/>
            <a:ext cx="15875" cy="1588"/>
          </a:xfrm>
          <a:prstGeom prst="line">
            <a:avLst/>
          </a:prstGeom>
          <a:noFill/>
          <a:ln w="9525">
            <a:solidFill>
              <a:srgbClr val="000000"/>
            </a:solidFill>
            <a:round/>
            <a:headEnd/>
            <a:tailEnd/>
          </a:ln>
        </p:spPr>
        <p:txBody>
          <a:bodyPr/>
          <a:lstStyle/>
          <a:p>
            <a:endParaRPr lang="en-US"/>
          </a:p>
        </p:txBody>
      </p:sp>
      <p:sp>
        <p:nvSpPr>
          <p:cNvPr id="33042" name="Line 274"/>
          <p:cNvSpPr>
            <a:spLocks noChangeShapeType="1"/>
          </p:cNvSpPr>
          <p:nvPr/>
        </p:nvSpPr>
        <p:spPr bwMode="auto">
          <a:xfrm>
            <a:off x="7532688" y="2346325"/>
            <a:ext cx="12700" cy="1588"/>
          </a:xfrm>
          <a:prstGeom prst="line">
            <a:avLst/>
          </a:prstGeom>
          <a:noFill/>
          <a:ln w="9525">
            <a:solidFill>
              <a:srgbClr val="000000"/>
            </a:solidFill>
            <a:round/>
            <a:headEnd/>
            <a:tailEnd/>
          </a:ln>
        </p:spPr>
        <p:txBody>
          <a:bodyPr/>
          <a:lstStyle/>
          <a:p>
            <a:endParaRPr lang="en-US"/>
          </a:p>
        </p:txBody>
      </p:sp>
      <p:sp>
        <p:nvSpPr>
          <p:cNvPr id="33043" name="Line 275"/>
          <p:cNvSpPr>
            <a:spLocks noChangeShapeType="1"/>
          </p:cNvSpPr>
          <p:nvPr/>
        </p:nvSpPr>
        <p:spPr bwMode="auto">
          <a:xfrm>
            <a:off x="7545388" y="2346325"/>
            <a:ext cx="12700" cy="1588"/>
          </a:xfrm>
          <a:prstGeom prst="line">
            <a:avLst/>
          </a:prstGeom>
          <a:noFill/>
          <a:ln w="9525">
            <a:solidFill>
              <a:srgbClr val="000000"/>
            </a:solidFill>
            <a:round/>
            <a:headEnd/>
            <a:tailEnd/>
          </a:ln>
        </p:spPr>
        <p:txBody>
          <a:bodyPr/>
          <a:lstStyle/>
          <a:p>
            <a:endParaRPr lang="en-US"/>
          </a:p>
        </p:txBody>
      </p:sp>
      <p:sp>
        <p:nvSpPr>
          <p:cNvPr id="33044" name="Line 276"/>
          <p:cNvSpPr>
            <a:spLocks noChangeShapeType="1"/>
          </p:cNvSpPr>
          <p:nvPr/>
        </p:nvSpPr>
        <p:spPr bwMode="auto">
          <a:xfrm>
            <a:off x="7558088" y="2346325"/>
            <a:ext cx="12700" cy="1588"/>
          </a:xfrm>
          <a:prstGeom prst="line">
            <a:avLst/>
          </a:prstGeom>
          <a:noFill/>
          <a:ln w="9525">
            <a:solidFill>
              <a:srgbClr val="000000"/>
            </a:solidFill>
            <a:round/>
            <a:headEnd/>
            <a:tailEnd/>
          </a:ln>
        </p:spPr>
        <p:txBody>
          <a:bodyPr/>
          <a:lstStyle/>
          <a:p>
            <a:endParaRPr lang="en-US"/>
          </a:p>
        </p:txBody>
      </p:sp>
      <p:sp>
        <p:nvSpPr>
          <p:cNvPr id="33045" name="Line 277"/>
          <p:cNvSpPr>
            <a:spLocks noChangeShapeType="1"/>
          </p:cNvSpPr>
          <p:nvPr/>
        </p:nvSpPr>
        <p:spPr bwMode="auto">
          <a:xfrm>
            <a:off x="7570788" y="2346325"/>
            <a:ext cx="12700" cy="1588"/>
          </a:xfrm>
          <a:prstGeom prst="line">
            <a:avLst/>
          </a:prstGeom>
          <a:noFill/>
          <a:ln w="9525">
            <a:solidFill>
              <a:srgbClr val="000000"/>
            </a:solidFill>
            <a:round/>
            <a:headEnd/>
            <a:tailEnd/>
          </a:ln>
        </p:spPr>
        <p:txBody>
          <a:bodyPr/>
          <a:lstStyle/>
          <a:p>
            <a:endParaRPr lang="en-US"/>
          </a:p>
        </p:txBody>
      </p:sp>
      <p:sp>
        <p:nvSpPr>
          <p:cNvPr id="33046" name="Line 278"/>
          <p:cNvSpPr>
            <a:spLocks noChangeShapeType="1"/>
          </p:cNvSpPr>
          <p:nvPr/>
        </p:nvSpPr>
        <p:spPr bwMode="auto">
          <a:xfrm>
            <a:off x="7583488" y="2346325"/>
            <a:ext cx="15875" cy="1588"/>
          </a:xfrm>
          <a:prstGeom prst="line">
            <a:avLst/>
          </a:prstGeom>
          <a:noFill/>
          <a:ln w="9525">
            <a:solidFill>
              <a:srgbClr val="000000"/>
            </a:solidFill>
            <a:round/>
            <a:headEnd/>
            <a:tailEnd/>
          </a:ln>
        </p:spPr>
        <p:txBody>
          <a:bodyPr/>
          <a:lstStyle/>
          <a:p>
            <a:endParaRPr lang="en-US"/>
          </a:p>
        </p:txBody>
      </p:sp>
      <p:sp>
        <p:nvSpPr>
          <p:cNvPr id="33047" name="Line 279"/>
          <p:cNvSpPr>
            <a:spLocks noChangeShapeType="1"/>
          </p:cNvSpPr>
          <p:nvPr/>
        </p:nvSpPr>
        <p:spPr bwMode="auto">
          <a:xfrm>
            <a:off x="7599363" y="2346325"/>
            <a:ext cx="12700" cy="1588"/>
          </a:xfrm>
          <a:prstGeom prst="line">
            <a:avLst/>
          </a:prstGeom>
          <a:noFill/>
          <a:ln w="9525">
            <a:solidFill>
              <a:srgbClr val="000000"/>
            </a:solidFill>
            <a:round/>
            <a:headEnd/>
            <a:tailEnd/>
          </a:ln>
        </p:spPr>
        <p:txBody>
          <a:bodyPr/>
          <a:lstStyle/>
          <a:p>
            <a:endParaRPr lang="en-US"/>
          </a:p>
        </p:txBody>
      </p:sp>
      <p:sp>
        <p:nvSpPr>
          <p:cNvPr id="33048" name="Line 280"/>
          <p:cNvSpPr>
            <a:spLocks noChangeShapeType="1"/>
          </p:cNvSpPr>
          <p:nvPr/>
        </p:nvSpPr>
        <p:spPr bwMode="auto">
          <a:xfrm>
            <a:off x="7612063" y="2346325"/>
            <a:ext cx="12700" cy="1588"/>
          </a:xfrm>
          <a:prstGeom prst="line">
            <a:avLst/>
          </a:prstGeom>
          <a:noFill/>
          <a:ln w="9525">
            <a:solidFill>
              <a:srgbClr val="000000"/>
            </a:solidFill>
            <a:round/>
            <a:headEnd/>
            <a:tailEnd/>
          </a:ln>
        </p:spPr>
        <p:txBody>
          <a:bodyPr/>
          <a:lstStyle/>
          <a:p>
            <a:endParaRPr lang="en-US"/>
          </a:p>
        </p:txBody>
      </p:sp>
      <p:sp>
        <p:nvSpPr>
          <p:cNvPr id="33049" name="Line 281"/>
          <p:cNvSpPr>
            <a:spLocks noChangeShapeType="1"/>
          </p:cNvSpPr>
          <p:nvPr/>
        </p:nvSpPr>
        <p:spPr bwMode="auto">
          <a:xfrm>
            <a:off x="7624763" y="2346325"/>
            <a:ext cx="12700" cy="1588"/>
          </a:xfrm>
          <a:prstGeom prst="line">
            <a:avLst/>
          </a:prstGeom>
          <a:noFill/>
          <a:ln w="9525">
            <a:solidFill>
              <a:srgbClr val="000000"/>
            </a:solidFill>
            <a:round/>
            <a:headEnd/>
            <a:tailEnd/>
          </a:ln>
        </p:spPr>
        <p:txBody>
          <a:bodyPr/>
          <a:lstStyle/>
          <a:p>
            <a:endParaRPr lang="en-US"/>
          </a:p>
        </p:txBody>
      </p:sp>
      <p:sp>
        <p:nvSpPr>
          <p:cNvPr id="33050" name="Line 282"/>
          <p:cNvSpPr>
            <a:spLocks noChangeShapeType="1"/>
          </p:cNvSpPr>
          <p:nvPr/>
        </p:nvSpPr>
        <p:spPr bwMode="auto">
          <a:xfrm>
            <a:off x="7637463" y="2346325"/>
            <a:ext cx="12700" cy="1588"/>
          </a:xfrm>
          <a:prstGeom prst="line">
            <a:avLst/>
          </a:prstGeom>
          <a:noFill/>
          <a:ln w="9525">
            <a:solidFill>
              <a:srgbClr val="000000"/>
            </a:solidFill>
            <a:round/>
            <a:headEnd/>
            <a:tailEnd/>
          </a:ln>
        </p:spPr>
        <p:txBody>
          <a:bodyPr/>
          <a:lstStyle/>
          <a:p>
            <a:endParaRPr lang="en-US"/>
          </a:p>
        </p:txBody>
      </p:sp>
      <p:sp>
        <p:nvSpPr>
          <p:cNvPr id="33051" name="Line 283"/>
          <p:cNvSpPr>
            <a:spLocks noChangeShapeType="1"/>
          </p:cNvSpPr>
          <p:nvPr/>
        </p:nvSpPr>
        <p:spPr bwMode="auto">
          <a:xfrm>
            <a:off x="7650163" y="2346325"/>
            <a:ext cx="12700" cy="1588"/>
          </a:xfrm>
          <a:prstGeom prst="line">
            <a:avLst/>
          </a:prstGeom>
          <a:noFill/>
          <a:ln w="9525">
            <a:solidFill>
              <a:srgbClr val="000000"/>
            </a:solidFill>
            <a:round/>
            <a:headEnd/>
            <a:tailEnd/>
          </a:ln>
        </p:spPr>
        <p:txBody>
          <a:bodyPr/>
          <a:lstStyle/>
          <a:p>
            <a:endParaRPr lang="en-US"/>
          </a:p>
        </p:txBody>
      </p:sp>
      <p:sp>
        <p:nvSpPr>
          <p:cNvPr id="33052" name="Line 284"/>
          <p:cNvSpPr>
            <a:spLocks noChangeShapeType="1"/>
          </p:cNvSpPr>
          <p:nvPr/>
        </p:nvSpPr>
        <p:spPr bwMode="auto">
          <a:xfrm>
            <a:off x="7662863" y="2346325"/>
            <a:ext cx="15875" cy="1588"/>
          </a:xfrm>
          <a:prstGeom prst="line">
            <a:avLst/>
          </a:prstGeom>
          <a:noFill/>
          <a:ln w="9525">
            <a:solidFill>
              <a:srgbClr val="000000"/>
            </a:solidFill>
            <a:round/>
            <a:headEnd/>
            <a:tailEnd/>
          </a:ln>
        </p:spPr>
        <p:txBody>
          <a:bodyPr/>
          <a:lstStyle/>
          <a:p>
            <a:endParaRPr lang="en-US"/>
          </a:p>
        </p:txBody>
      </p:sp>
      <p:sp>
        <p:nvSpPr>
          <p:cNvPr id="33053" name="Line 285"/>
          <p:cNvSpPr>
            <a:spLocks noChangeShapeType="1"/>
          </p:cNvSpPr>
          <p:nvPr/>
        </p:nvSpPr>
        <p:spPr bwMode="auto">
          <a:xfrm>
            <a:off x="7678738" y="2346325"/>
            <a:ext cx="12700" cy="1588"/>
          </a:xfrm>
          <a:prstGeom prst="line">
            <a:avLst/>
          </a:prstGeom>
          <a:noFill/>
          <a:ln w="9525">
            <a:solidFill>
              <a:srgbClr val="000000"/>
            </a:solidFill>
            <a:round/>
            <a:headEnd/>
            <a:tailEnd/>
          </a:ln>
        </p:spPr>
        <p:txBody>
          <a:bodyPr/>
          <a:lstStyle/>
          <a:p>
            <a:endParaRPr lang="en-US"/>
          </a:p>
        </p:txBody>
      </p:sp>
      <p:sp>
        <p:nvSpPr>
          <p:cNvPr id="33054" name="Line 286"/>
          <p:cNvSpPr>
            <a:spLocks noChangeShapeType="1"/>
          </p:cNvSpPr>
          <p:nvPr/>
        </p:nvSpPr>
        <p:spPr bwMode="auto">
          <a:xfrm>
            <a:off x="7691438" y="2346325"/>
            <a:ext cx="12700" cy="1588"/>
          </a:xfrm>
          <a:prstGeom prst="line">
            <a:avLst/>
          </a:prstGeom>
          <a:noFill/>
          <a:ln w="9525">
            <a:solidFill>
              <a:srgbClr val="000000"/>
            </a:solidFill>
            <a:round/>
            <a:headEnd/>
            <a:tailEnd/>
          </a:ln>
        </p:spPr>
        <p:txBody>
          <a:bodyPr/>
          <a:lstStyle/>
          <a:p>
            <a:endParaRPr lang="en-US"/>
          </a:p>
        </p:txBody>
      </p:sp>
      <p:sp>
        <p:nvSpPr>
          <p:cNvPr id="33055" name="Line 287"/>
          <p:cNvSpPr>
            <a:spLocks noChangeShapeType="1"/>
          </p:cNvSpPr>
          <p:nvPr/>
        </p:nvSpPr>
        <p:spPr bwMode="auto">
          <a:xfrm>
            <a:off x="7704138" y="2346325"/>
            <a:ext cx="12700" cy="1588"/>
          </a:xfrm>
          <a:prstGeom prst="line">
            <a:avLst/>
          </a:prstGeom>
          <a:noFill/>
          <a:ln w="9525">
            <a:solidFill>
              <a:srgbClr val="000000"/>
            </a:solidFill>
            <a:round/>
            <a:headEnd/>
            <a:tailEnd/>
          </a:ln>
        </p:spPr>
        <p:txBody>
          <a:bodyPr/>
          <a:lstStyle/>
          <a:p>
            <a:endParaRPr lang="en-US"/>
          </a:p>
        </p:txBody>
      </p:sp>
      <p:sp>
        <p:nvSpPr>
          <p:cNvPr id="33056" name="Line 288"/>
          <p:cNvSpPr>
            <a:spLocks noChangeShapeType="1"/>
          </p:cNvSpPr>
          <p:nvPr/>
        </p:nvSpPr>
        <p:spPr bwMode="auto">
          <a:xfrm>
            <a:off x="7716838" y="2346325"/>
            <a:ext cx="12700" cy="1588"/>
          </a:xfrm>
          <a:prstGeom prst="line">
            <a:avLst/>
          </a:prstGeom>
          <a:noFill/>
          <a:ln w="9525">
            <a:solidFill>
              <a:srgbClr val="000000"/>
            </a:solidFill>
            <a:round/>
            <a:headEnd/>
            <a:tailEnd/>
          </a:ln>
        </p:spPr>
        <p:txBody>
          <a:bodyPr/>
          <a:lstStyle/>
          <a:p>
            <a:endParaRPr lang="en-US"/>
          </a:p>
        </p:txBody>
      </p:sp>
      <p:sp>
        <p:nvSpPr>
          <p:cNvPr id="33057" name="Line 289"/>
          <p:cNvSpPr>
            <a:spLocks noChangeShapeType="1"/>
          </p:cNvSpPr>
          <p:nvPr/>
        </p:nvSpPr>
        <p:spPr bwMode="auto">
          <a:xfrm>
            <a:off x="7729538" y="2346325"/>
            <a:ext cx="15875" cy="1588"/>
          </a:xfrm>
          <a:prstGeom prst="line">
            <a:avLst/>
          </a:prstGeom>
          <a:noFill/>
          <a:ln w="9525">
            <a:solidFill>
              <a:srgbClr val="000000"/>
            </a:solidFill>
            <a:round/>
            <a:headEnd/>
            <a:tailEnd/>
          </a:ln>
        </p:spPr>
        <p:txBody>
          <a:bodyPr/>
          <a:lstStyle/>
          <a:p>
            <a:endParaRPr lang="en-US"/>
          </a:p>
        </p:txBody>
      </p:sp>
      <p:sp>
        <p:nvSpPr>
          <p:cNvPr id="33058" name="Line 290"/>
          <p:cNvSpPr>
            <a:spLocks noChangeShapeType="1"/>
          </p:cNvSpPr>
          <p:nvPr/>
        </p:nvSpPr>
        <p:spPr bwMode="auto">
          <a:xfrm>
            <a:off x="7745413" y="2346325"/>
            <a:ext cx="12700" cy="1588"/>
          </a:xfrm>
          <a:prstGeom prst="line">
            <a:avLst/>
          </a:prstGeom>
          <a:noFill/>
          <a:ln w="9525">
            <a:solidFill>
              <a:srgbClr val="000000"/>
            </a:solidFill>
            <a:round/>
            <a:headEnd/>
            <a:tailEnd/>
          </a:ln>
        </p:spPr>
        <p:txBody>
          <a:bodyPr/>
          <a:lstStyle/>
          <a:p>
            <a:endParaRPr lang="en-US"/>
          </a:p>
        </p:txBody>
      </p:sp>
      <p:sp>
        <p:nvSpPr>
          <p:cNvPr id="33059" name="Line 291"/>
          <p:cNvSpPr>
            <a:spLocks noChangeShapeType="1"/>
          </p:cNvSpPr>
          <p:nvPr/>
        </p:nvSpPr>
        <p:spPr bwMode="auto">
          <a:xfrm>
            <a:off x="7758113" y="2346325"/>
            <a:ext cx="12700" cy="1588"/>
          </a:xfrm>
          <a:prstGeom prst="line">
            <a:avLst/>
          </a:prstGeom>
          <a:noFill/>
          <a:ln w="9525">
            <a:solidFill>
              <a:srgbClr val="000000"/>
            </a:solidFill>
            <a:round/>
            <a:headEnd/>
            <a:tailEnd/>
          </a:ln>
        </p:spPr>
        <p:txBody>
          <a:bodyPr/>
          <a:lstStyle/>
          <a:p>
            <a:endParaRPr lang="en-US"/>
          </a:p>
        </p:txBody>
      </p:sp>
      <p:sp>
        <p:nvSpPr>
          <p:cNvPr id="33060" name="Line 292"/>
          <p:cNvSpPr>
            <a:spLocks noChangeShapeType="1"/>
          </p:cNvSpPr>
          <p:nvPr/>
        </p:nvSpPr>
        <p:spPr bwMode="auto">
          <a:xfrm>
            <a:off x="7770813" y="2346325"/>
            <a:ext cx="12700" cy="1588"/>
          </a:xfrm>
          <a:prstGeom prst="line">
            <a:avLst/>
          </a:prstGeom>
          <a:noFill/>
          <a:ln w="9525">
            <a:solidFill>
              <a:srgbClr val="000000"/>
            </a:solidFill>
            <a:round/>
            <a:headEnd/>
            <a:tailEnd/>
          </a:ln>
        </p:spPr>
        <p:txBody>
          <a:bodyPr/>
          <a:lstStyle/>
          <a:p>
            <a:endParaRPr lang="en-US"/>
          </a:p>
        </p:txBody>
      </p:sp>
      <p:sp>
        <p:nvSpPr>
          <p:cNvPr id="33061" name="Line 293"/>
          <p:cNvSpPr>
            <a:spLocks noChangeShapeType="1"/>
          </p:cNvSpPr>
          <p:nvPr/>
        </p:nvSpPr>
        <p:spPr bwMode="auto">
          <a:xfrm>
            <a:off x="7783513" y="2346325"/>
            <a:ext cx="12700" cy="1588"/>
          </a:xfrm>
          <a:prstGeom prst="line">
            <a:avLst/>
          </a:prstGeom>
          <a:noFill/>
          <a:ln w="9525">
            <a:solidFill>
              <a:srgbClr val="000000"/>
            </a:solidFill>
            <a:round/>
            <a:headEnd/>
            <a:tailEnd/>
          </a:ln>
        </p:spPr>
        <p:txBody>
          <a:bodyPr/>
          <a:lstStyle/>
          <a:p>
            <a:endParaRPr lang="en-US"/>
          </a:p>
        </p:txBody>
      </p:sp>
      <p:sp>
        <p:nvSpPr>
          <p:cNvPr id="33062" name="Line 294"/>
          <p:cNvSpPr>
            <a:spLocks noChangeShapeType="1"/>
          </p:cNvSpPr>
          <p:nvPr/>
        </p:nvSpPr>
        <p:spPr bwMode="auto">
          <a:xfrm>
            <a:off x="7796213" y="2346325"/>
            <a:ext cx="12700" cy="1588"/>
          </a:xfrm>
          <a:prstGeom prst="line">
            <a:avLst/>
          </a:prstGeom>
          <a:noFill/>
          <a:ln w="9525">
            <a:solidFill>
              <a:srgbClr val="000000"/>
            </a:solidFill>
            <a:round/>
            <a:headEnd/>
            <a:tailEnd/>
          </a:ln>
        </p:spPr>
        <p:txBody>
          <a:bodyPr/>
          <a:lstStyle/>
          <a:p>
            <a:endParaRPr lang="en-US"/>
          </a:p>
        </p:txBody>
      </p:sp>
      <p:sp>
        <p:nvSpPr>
          <p:cNvPr id="33063" name="Line 295"/>
          <p:cNvSpPr>
            <a:spLocks noChangeShapeType="1"/>
          </p:cNvSpPr>
          <p:nvPr/>
        </p:nvSpPr>
        <p:spPr bwMode="auto">
          <a:xfrm>
            <a:off x="7808913" y="2346325"/>
            <a:ext cx="15875" cy="1588"/>
          </a:xfrm>
          <a:prstGeom prst="line">
            <a:avLst/>
          </a:prstGeom>
          <a:noFill/>
          <a:ln w="9525">
            <a:solidFill>
              <a:srgbClr val="000000"/>
            </a:solidFill>
            <a:round/>
            <a:headEnd/>
            <a:tailEnd/>
          </a:ln>
        </p:spPr>
        <p:txBody>
          <a:bodyPr/>
          <a:lstStyle/>
          <a:p>
            <a:endParaRPr lang="en-US"/>
          </a:p>
        </p:txBody>
      </p:sp>
      <p:sp>
        <p:nvSpPr>
          <p:cNvPr id="33064" name="Line 296"/>
          <p:cNvSpPr>
            <a:spLocks noChangeShapeType="1"/>
          </p:cNvSpPr>
          <p:nvPr/>
        </p:nvSpPr>
        <p:spPr bwMode="auto">
          <a:xfrm>
            <a:off x="7824788" y="2346325"/>
            <a:ext cx="12700" cy="1588"/>
          </a:xfrm>
          <a:prstGeom prst="line">
            <a:avLst/>
          </a:prstGeom>
          <a:noFill/>
          <a:ln w="9525">
            <a:solidFill>
              <a:srgbClr val="000000"/>
            </a:solidFill>
            <a:round/>
            <a:headEnd/>
            <a:tailEnd/>
          </a:ln>
        </p:spPr>
        <p:txBody>
          <a:bodyPr/>
          <a:lstStyle/>
          <a:p>
            <a:endParaRPr lang="en-US"/>
          </a:p>
        </p:txBody>
      </p:sp>
      <p:sp>
        <p:nvSpPr>
          <p:cNvPr id="33065" name="Line 297"/>
          <p:cNvSpPr>
            <a:spLocks noChangeShapeType="1"/>
          </p:cNvSpPr>
          <p:nvPr/>
        </p:nvSpPr>
        <p:spPr bwMode="auto">
          <a:xfrm>
            <a:off x="7837488" y="2346325"/>
            <a:ext cx="12700" cy="1588"/>
          </a:xfrm>
          <a:prstGeom prst="line">
            <a:avLst/>
          </a:prstGeom>
          <a:noFill/>
          <a:ln w="9525">
            <a:solidFill>
              <a:srgbClr val="000000"/>
            </a:solidFill>
            <a:round/>
            <a:headEnd/>
            <a:tailEnd/>
          </a:ln>
        </p:spPr>
        <p:txBody>
          <a:bodyPr/>
          <a:lstStyle/>
          <a:p>
            <a:endParaRPr lang="en-US"/>
          </a:p>
        </p:txBody>
      </p:sp>
      <p:sp>
        <p:nvSpPr>
          <p:cNvPr id="33066" name="Line 298"/>
          <p:cNvSpPr>
            <a:spLocks noChangeShapeType="1"/>
          </p:cNvSpPr>
          <p:nvPr/>
        </p:nvSpPr>
        <p:spPr bwMode="auto">
          <a:xfrm>
            <a:off x="7850188" y="2346325"/>
            <a:ext cx="12700" cy="1588"/>
          </a:xfrm>
          <a:prstGeom prst="line">
            <a:avLst/>
          </a:prstGeom>
          <a:noFill/>
          <a:ln w="9525">
            <a:solidFill>
              <a:srgbClr val="000000"/>
            </a:solidFill>
            <a:round/>
            <a:headEnd/>
            <a:tailEnd/>
          </a:ln>
        </p:spPr>
        <p:txBody>
          <a:bodyPr/>
          <a:lstStyle/>
          <a:p>
            <a:endParaRPr lang="en-US"/>
          </a:p>
        </p:txBody>
      </p:sp>
      <p:sp>
        <p:nvSpPr>
          <p:cNvPr id="33067" name="Line 299"/>
          <p:cNvSpPr>
            <a:spLocks noChangeShapeType="1"/>
          </p:cNvSpPr>
          <p:nvPr/>
        </p:nvSpPr>
        <p:spPr bwMode="auto">
          <a:xfrm>
            <a:off x="7862888" y="2346325"/>
            <a:ext cx="12700" cy="1588"/>
          </a:xfrm>
          <a:prstGeom prst="line">
            <a:avLst/>
          </a:prstGeom>
          <a:noFill/>
          <a:ln w="9525">
            <a:solidFill>
              <a:srgbClr val="000000"/>
            </a:solidFill>
            <a:round/>
            <a:headEnd/>
            <a:tailEnd/>
          </a:ln>
        </p:spPr>
        <p:txBody>
          <a:bodyPr/>
          <a:lstStyle/>
          <a:p>
            <a:endParaRPr lang="en-US"/>
          </a:p>
        </p:txBody>
      </p:sp>
      <p:sp>
        <p:nvSpPr>
          <p:cNvPr id="33068" name="Line 300"/>
          <p:cNvSpPr>
            <a:spLocks noChangeShapeType="1"/>
          </p:cNvSpPr>
          <p:nvPr/>
        </p:nvSpPr>
        <p:spPr bwMode="auto">
          <a:xfrm>
            <a:off x="7875588" y="2346325"/>
            <a:ext cx="12700" cy="1588"/>
          </a:xfrm>
          <a:prstGeom prst="line">
            <a:avLst/>
          </a:prstGeom>
          <a:noFill/>
          <a:ln w="9525">
            <a:solidFill>
              <a:srgbClr val="000000"/>
            </a:solidFill>
            <a:round/>
            <a:headEnd/>
            <a:tailEnd/>
          </a:ln>
        </p:spPr>
        <p:txBody>
          <a:bodyPr/>
          <a:lstStyle/>
          <a:p>
            <a:endParaRPr lang="en-US"/>
          </a:p>
        </p:txBody>
      </p:sp>
      <p:sp>
        <p:nvSpPr>
          <p:cNvPr id="33069" name="Line 301"/>
          <p:cNvSpPr>
            <a:spLocks noChangeShapeType="1"/>
          </p:cNvSpPr>
          <p:nvPr/>
        </p:nvSpPr>
        <p:spPr bwMode="auto">
          <a:xfrm>
            <a:off x="7888288" y="2346325"/>
            <a:ext cx="15875" cy="1588"/>
          </a:xfrm>
          <a:prstGeom prst="line">
            <a:avLst/>
          </a:prstGeom>
          <a:noFill/>
          <a:ln w="9525">
            <a:solidFill>
              <a:srgbClr val="000000"/>
            </a:solidFill>
            <a:round/>
            <a:headEnd/>
            <a:tailEnd/>
          </a:ln>
        </p:spPr>
        <p:txBody>
          <a:bodyPr/>
          <a:lstStyle/>
          <a:p>
            <a:endParaRPr lang="en-US"/>
          </a:p>
        </p:txBody>
      </p:sp>
      <p:sp>
        <p:nvSpPr>
          <p:cNvPr id="33070" name="Line 302"/>
          <p:cNvSpPr>
            <a:spLocks noChangeShapeType="1"/>
          </p:cNvSpPr>
          <p:nvPr/>
        </p:nvSpPr>
        <p:spPr bwMode="auto">
          <a:xfrm>
            <a:off x="7904163" y="2346325"/>
            <a:ext cx="12700" cy="1588"/>
          </a:xfrm>
          <a:prstGeom prst="line">
            <a:avLst/>
          </a:prstGeom>
          <a:noFill/>
          <a:ln w="9525">
            <a:solidFill>
              <a:srgbClr val="000000"/>
            </a:solidFill>
            <a:round/>
            <a:headEnd/>
            <a:tailEnd/>
          </a:ln>
        </p:spPr>
        <p:txBody>
          <a:bodyPr/>
          <a:lstStyle/>
          <a:p>
            <a:endParaRPr lang="en-US"/>
          </a:p>
        </p:txBody>
      </p:sp>
      <p:sp>
        <p:nvSpPr>
          <p:cNvPr id="33071" name="Line 303"/>
          <p:cNvSpPr>
            <a:spLocks noChangeShapeType="1"/>
          </p:cNvSpPr>
          <p:nvPr/>
        </p:nvSpPr>
        <p:spPr bwMode="auto">
          <a:xfrm>
            <a:off x="7916863" y="2346325"/>
            <a:ext cx="12700" cy="1588"/>
          </a:xfrm>
          <a:prstGeom prst="line">
            <a:avLst/>
          </a:prstGeom>
          <a:noFill/>
          <a:ln w="9525">
            <a:solidFill>
              <a:srgbClr val="000000"/>
            </a:solidFill>
            <a:round/>
            <a:headEnd/>
            <a:tailEnd/>
          </a:ln>
        </p:spPr>
        <p:txBody>
          <a:bodyPr/>
          <a:lstStyle/>
          <a:p>
            <a:endParaRPr lang="en-US"/>
          </a:p>
        </p:txBody>
      </p:sp>
      <p:sp>
        <p:nvSpPr>
          <p:cNvPr id="33072" name="Line 304"/>
          <p:cNvSpPr>
            <a:spLocks noChangeShapeType="1"/>
          </p:cNvSpPr>
          <p:nvPr/>
        </p:nvSpPr>
        <p:spPr bwMode="auto">
          <a:xfrm>
            <a:off x="7929563" y="2346325"/>
            <a:ext cx="12700" cy="1588"/>
          </a:xfrm>
          <a:prstGeom prst="line">
            <a:avLst/>
          </a:prstGeom>
          <a:noFill/>
          <a:ln w="9525">
            <a:solidFill>
              <a:srgbClr val="000000"/>
            </a:solidFill>
            <a:round/>
            <a:headEnd/>
            <a:tailEnd/>
          </a:ln>
        </p:spPr>
        <p:txBody>
          <a:bodyPr/>
          <a:lstStyle/>
          <a:p>
            <a:endParaRPr lang="en-US"/>
          </a:p>
        </p:txBody>
      </p:sp>
      <p:sp>
        <p:nvSpPr>
          <p:cNvPr id="33073" name="Line 305"/>
          <p:cNvSpPr>
            <a:spLocks noChangeShapeType="1"/>
          </p:cNvSpPr>
          <p:nvPr/>
        </p:nvSpPr>
        <p:spPr bwMode="auto">
          <a:xfrm>
            <a:off x="7942263" y="2346325"/>
            <a:ext cx="12700" cy="1588"/>
          </a:xfrm>
          <a:prstGeom prst="line">
            <a:avLst/>
          </a:prstGeom>
          <a:noFill/>
          <a:ln w="9525">
            <a:solidFill>
              <a:srgbClr val="000000"/>
            </a:solidFill>
            <a:round/>
            <a:headEnd/>
            <a:tailEnd/>
          </a:ln>
        </p:spPr>
        <p:txBody>
          <a:bodyPr/>
          <a:lstStyle/>
          <a:p>
            <a:endParaRPr lang="en-US"/>
          </a:p>
        </p:txBody>
      </p:sp>
      <p:sp>
        <p:nvSpPr>
          <p:cNvPr id="33074" name="Line 306"/>
          <p:cNvSpPr>
            <a:spLocks noChangeShapeType="1"/>
          </p:cNvSpPr>
          <p:nvPr/>
        </p:nvSpPr>
        <p:spPr bwMode="auto">
          <a:xfrm>
            <a:off x="7954963" y="2346325"/>
            <a:ext cx="15875" cy="1588"/>
          </a:xfrm>
          <a:prstGeom prst="line">
            <a:avLst/>
          </a:prstGeom>
          <a:noFill/>
          <a:ln w="9525">
            <a:solidFill>
              <a:srgbClr val="000000"/>
            </a:solidFill>
            <a:round/>
            <a:headEnd/>
            <a:tailEnd/>
          </a:ln>
        </p:spPr>
        <p:txBody>
          <a:bodyPr/>
          <a:lstStyle/>
          <a:p>
            <a:endParaRPr lang="en-US"/>
          </a:p>
        </p:txBody>
      </p:sp>
      <p:sp>
        <p:nvSpPr>
          <p:cNvPr id="33075" name="Line 307"/>
          <p:cNvSpPr>
            <a:spLocks noChangeShapeType="1"/>
          </p:cNvSpPr>
          <p:nvPr/>
        </p:nvSpPr>
        <p:spPr bwMode="auto">
          <a:xfrm>
            <a:off x="7970838" y="2346325"/>
            <a:ext cx="12700" cy="1588"/>
          </a:xfrm>
          <a:prstGeom prst="line">
            <a:avLst/>
          </a:prstGeom>
          <a:noFill/>
          <a:ln w="9525">
            <a:solidFill>
              <a:srgbClr val="000000"/>
            </a:solidFill>
            <a:round/>
            <a:headEnd/>
            <a:tailEnd/>
          </a:ln>
        </p:spPr>
        <p:txBody>
          <a:bodyPr/>
          <a:lstStyle/>
          <a:p>
            <a:endParaRPr lang="en-US"/>
          </a:p>
        </p:txBody>
      </p:sp>
      <p:sp>
        <p:nvSpPr>
          <p:cNvPr id="33076" name="Line 308"/>
          <p:cNvSpPr>
            <a:spLocks noChangeShapeType="1"/>
          </p:cNvSpPr>
          <p:nvPr/>
        </p:nvSpPr>
        <p:spPr bwMode="auto">
          <a:xfrm>
            <a:off x="7983538" y="2346325"/>
            <a:ext cx="12700" cy="1588"/>
          </a:xfrm>
          <a:prstGeom prst="line">
            <a:avLst/>
          </a:prstGeom>
          <a:noFill/>
          <a:ln w="9525">
            <a:solidFill>
              <a:srgbClr val="000000"/>
            </a:solidFill>
            <a:round/>
            <a:headEnd/>
            <a:tailEnd/>
          </a:ln>
        </p:spPr>
        <p:txBody>
          <a:bodyPr/>
          <a:lstStyle/>
          <a:p>
            <a:endParaRPr lang="en-US"/>
          </a:p>
        </p:txBody>
      </p:sp>
      <p:sp>
        <p:nvSpPr>
          <p:cNvPr id="33077" name="Line 309"/>
          <p:cNvSpPr>
            <a:spLocks noChangeShapeType="1"/>
          </p:cNvSpPr>
          <p:nvPr/>
        </p:nvSpPr>
        <p:spPr bwMode="auto">
          <a:xfrm>
            <a:off x="7996238" y="2346325"/>
            <a:ext cx="12700" cy="1588"/>
          </a:xfrm>
          <a:prstGeom prst="line">
            <a:avLst/>
          </a:prstGeom>
          <a:noFill/>
          <a:ln w="9525">
            <a:solidFill>
              <a:srgbClr val="000000"/>
            </a:solidFill>
            <a:round/>
            <a:headEnd/>
            <a:tailEnd/>
          </a:ln>
        </p:spPr>
        <p:txBody>
          <a:bodyPr/>
          <a:lstStyle/>
          <a:p>
            <a:endParaRPr lang="en-US"/>
          </a:p>
        </p:txBody>
      </p:sp>
      <p:sp>
        <p:nvSpPr>
          <p:cNvPr id="33078" name="Line 310"/>
          <p:cNvSpPr>
            <a:spLocks noChangeShapeType="1"/>
          </p:cNvSpPr>
          <p:nvPr/>
        </p:nvSpPr>
        <p:spPr bwMode="auto">
          <a:xfrm>
            <a:off x="8008938" y="2346325"/>
            <a:ext cx="12700" cy="1588"/>
          </a:xfrm>
          <a:prstGeom prst="line">
            <a:avLst/>
          </a:prstGeom>
          <a:noFill/>
          <a:ln w="9525">
            <a:solidFill>
              <a:srgbClr val="000000"/>
            </a:solidFill>
            <a:round/>
            <a:headEnd/>
            <a:tailEnd/>
          </a:ln>
        </p:spPr>
        <p:txBody>
          <a:bodyPr/>
          <a:lstStyle/>
          <a:p>
            <a:endParaRPr lang="en-US"/>
          </a:p>
        </p:txBody>
      </p:sp>
      <p:sp>
        <p:nvSpPr>
          <p:cNvPr id="33079" name="Line 311"/>
          <p:cNvSpPr>
            <a:spLocks noChangeShapeType="1"/>
          </p:cNvSpPr>
          <p:nvPr/>
        </p:nvSpPr>
        <p:spPr bwMode="auto">
          <a:xfrm>
            <a:off x="8021638" y="2346325"/>
            <a:ext cx="12700" cy="1588"/>
          </a:xfrm>
          <a:prstGeom prst="line">
            <a:avLst/>
          </a:prstGeom>
          <a:noFill/>
          <a:ln w="9525">
            <a:solidFill>
              <a:srgbClr val="000000"/>
            </a:solidFill>
            <a:round/>
            <a:headEnd/>
            <a:tailEnd/>
          </a:ln>
        </p:spPr>
        <p:txBody>
          <a:bodyPr/>
          <a:lstStyle/>
          <a:p>
            <a:endParaRPr lang="en-US"/>
          </a:p>
        </p:txBody>
      </p:sp>
      <p:sp>
        <p:nvSpPr>
          <p:cNvPr id="33080" name="Line 312"/>
          <p:cNvSpPr>
            <a:spLocks noChangeShapeType="1"/>
          </p:cNvSpPr>
          <p:nvPr/>
        </p:nvSpPr>
        <p:spPr bwMode="auto">
          <a:xfrm>
            <a:off x="8034338" y="2346325"/>
            <a:ext cx="15875" cy="1588"/>
          </a:xfrm>
          <a:prstGeom prst="line">
            <a:avLst/>
          </a:prstGeom>
          <a:noFill/>
          <a:ln w="9525">
            <a:solidFill>
              <a:srgbClr val="000000"/>
            </a:solidFill>
            <a:round/>
            <a:headEnd/>
            <a:tailEnd/>
          </a:ln>
        </p:spPr>
        <p:txBody>
          <a:bodyPr/>
          <a:lstStyle/>
          <a:p>
            <a:endParaRPr lang="en-US"/>
          </a:p>
        </p:txBody>
      </p:sp>
      <p:sp>
        <p:nvSpPr>
          <p:cNvPr id="33081" name="Line 313"/>
          <p:cNvSpPr>
            <a:spLocks noChangeShapeType="1"/>
          </p:cNvSpPr>
          <p:nvPr/>
        </p:nvSpPr>
        <p:spPr bwMode="auto">
          <a:xfrm>
            <a:off x="8050213" y="2346325"/>
            <a:ext cx="12700" cy="1588"/>
          </a:xfrm>
          <a:prstGeom prst="line">
            <a:avLst/>
          </a:prstGeom>
          <a:noFill/>
          <a:ln w="9525">
            <a:solidFill>
              <a:srgbClr val="000000"/>
            </a:solidFill>
            <a:round/>
            <a:headEnd/>
            <a:tailEnd/>
          </a:ln>
        </p:spPr>
        <p:txBody>
          <a:bodyPr/>
          <a:lstStyle/>
          <a:p>
            <a:endParaRPr lang="en-US"/>
          </a:p>
        </p:txBody>
      </p:sp>
      <p:sp>
        <p:nvSpPr>
          <p:cNvPr id="33082" name="Line 314"/>
          <p:cNvSpPr>
            <a:spLocks noChangeShapeType="1"/>
          </p:cNvSpPr>
          <p:nvPr/>
        </p:nvSpPr>
        <p:spPr bwMode="auto">
          <a:xfrm>
            <a:off x="8062913" y="2346325"/>
            <a:ext cx="12700" cy="1588"/>
          </a:xfrm>
          <a:prstGeom prst="line">
            <a:avLst/>
          </a:prstGeom>
          <a:noFill/>
          <a:ln w="9525">
            <a:solidFill>
              <a:srgbClr val="000000"/>
            </a:solidFill>
            <a:round/>
            <a:headEnd/>
            <a:tailEnd/>
          </a:ln>
        </p:spPr>
        <p:txBody>
          <a:bodyPr/>
          <a:lstStyle/>
          <a:p>
            <a:endParaRPr lang="en-US"/>
          </a:p>
        </p:txBody>
      </p:sp>
      <p:sp>
        <p:nvSpPr>
          <p:cNvPr id="33083" name="Rectangle 315"/>
          <p:cNvSpPr>
            <a:spLocks noChangeArrowheads="1"/>
          </p:cNvSpPr>
          <p:nvPr/>
        </p:nvSpPr>
        <p:spPr bwMode="auto">
          <a:xfrm>
            <a:off x="6192838" y="2422525"/>
            <a:ext cx="419100" cy="24447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time</a:t>
            </a:r>
            <a:endParaRPr lang="en-US" sz="2400">
              <a:latin typeface="Times New Roman" pitchFamily="18" charset="0"/>
            </a:endParaRPr>
          </a:p>
        </p:txBody>
      </p:sp>
      <p:sp>
        <p:nvSpPr>
          <p:cNvPr id="33084" name="Rectangle 316"/>
          <p:cNvSpPr>
            <a:spLocks noChangeArrowheads="1"/>
          </p:cNvSpPr>
          <p:nvPr/>
        </p:nvSpPr>
        <p:spPr bwMode="auto">
          <a:xfrm rot="-5400000">
            <a:off x="4878388" y="1595437"/>
            <a:ext cx="711200" cy="24447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voltage</a:t>
            </a:r>
            <a:endParaRPr lang="en-US" sz="2400">
              <a:latin typeface="Times New Roman" pitchFamily="18" charset="0"/>
            </a:endParaRPr>
          </a:p>
        </p:txBody>
      </p:sp>
      <p:grpSp>
        <p:nvGrpSpPr>
          <p:cNvPr id="2" name="Group 317"/>
          <p:cNvGrpSpPr>
            <a:grpSpLocks/>
          </p:cNvGrpSpPr>
          <p:nvPr/>
        </p:nvGrpSpPr>
        <p:grpSpPr bwMode="auto">
          <a:xfrm>
            <a:off x="6953250" y="2544763"/>
            <a:ext cx="461963" cy="73025"/>
            <a:chOff x="4263" y="2630"/>
            <a:chExt cx="291" cy="46"/>
          </a:xfrm>
        </p:grpSpPr>
        <p:sp>
          <p:nvSpPr>
            <p:cNvPr id="33403" name="Line 318"/>
            <p:cNvSpPr>
              <a:spLocks noChangeShapeType="1"/>
            </p:cNvSpPr>
            <p:nvPr/>
          </p:nvSpPr>
          <p:spPr bwMode="auto">
            <a:xfrm>
              <a:off x="4263" y="2652"/>
              <a:ext cx="250" cy="1"/>
            </a:xfrm>
            <a:prstGeom prst="line">
              <a:avLst/>
            </a:prstGeom>
            <a:noFill/>
            <a:ln w="19050">
              <a:solidFill>
                <a:srgbClr val="000000"/>
              </a:solidFill>
              <a:round/>
              <a:headEnd/>
              <a:tailEnd/>
            </a:ln>
          </p:spPr>
          <p:txBody>
            <a:bodyPr/>
            <a:lstStyle/>
            <a:p>
              <a:endParaRPr lang="en-US"/>
            </a:p>
          </p:txBody>
        </p:sp>
        <p:sp>
          <p:nvSpPr>
            <p:cNvPr id="33404" name="Freeform 319"/>
            <p:cNvSpPr>
              <a:spLocks/>
            </p:cNvSpPr>
            <p:nvPr/>
          </p:nvSpPr>
          <p:spPr bwMode="auto">
            <a:xfrm>
              <a:off x="4509" y="2630"/>
              <a:ext cx="45" cy="46"/>
            </a:xfrm>
            <a:custGeom>
              <a:avLst/>
              <a:gdLst>
                <a:gd name="T0" fmla="*/ 0 w 45"/>
                <a:gd name="T1" fmla="*/ 46 h 46"/>
                <a:gd name="T2" fmla="*/ 45 w 45"/>
                <a:gd name="T3" fmla="*/ 22 h 46"/>
                <a:gd name="T4" fmla="*/ 0 w 45"/>
                <a:gd name="T5" fmla="*/ 0 h 46"/>
                <a:gd name="T6" fmla="*/ 0 w 45"/>
                <a:gd name="T7" fmla="*/ 46 h 46"/>
                <a:gd name="T8" fmla="*/ 0 60000 65536"/>
                <a:gd name="T9" fmla="*/ 0 60000 65536"/>
                <a:gd name="T10" fmla="*/ 0 60000 65536"/>
                <a:gd name="T11" fmla="*/ 0 60000 65536"/>
                <a:gd name="T12" fmla="*/ 0 w 45"/>
                <a:gd name="T13" fmla="*/ 0 h 46"/>
                <a:gd name="T14" fmla="*/ 45 w 45"/>
                <a:gd name="T15" fmla="*/ 46 h 46"/>
              </a:gdLst>
              <a:ahLst/>
              <a:cxnLst>
                <a:cxn ang="T8">
                  <a:pos x="T0" y="T1"/>
                </a:cxn>
                <a:cxn ang="T9">
                  <a:pos x="T2" y="T3"/>
                </a:cxn>
                <a:cxn ang="T10">
                  <a:pos x="T4" y="T5"/>
                </a:cxn>
                <a:cxn ang="T11">
                  <a:pos x="T6" y="T7"/>
                </a:cxn>
              </a:cxnLst>
              <a:rect l="T12" t="T13" r="T14" b="T15"/>
              <a:pathLst>
                <a:path w="45" h="46">
                  <a:moveTo>
                    <a:pt x="0" y="46"/>
                  </a:moveTo>
                  <a:lnTo>
                    <a:pt x="45" y="22"/>
                  </a:lnTo>
                  <a:lnTo>
                    <a:pt x="0" y="0"/>
                  </a:lnTo>
                  <a:lnTo>
                    <a:pt x="0" y="46"/>
                  </a:lnTo>
                  <a:close/>
                </a:path>
              </a:pathLst>
            </a:custGeom>
            <a:solidFill>
              <a:srgbClr val="000000"/>
            </a:solidFill>
            <a:ln w="9525">
              <a:noFill/>
              <a:round/>
              <a:headEnd/>
              <a:tailEnd/>
            </a:ln>
          </p:spPr>
          <p:txBody>
            <a:bodyPr/>
            <a:lstStyle/>
            <a:p>
              <a:endParaRPr lang="en-US"/>
            </a:p>
          </p:txBody>
        </p:sp>
      </p:grpSp>
      <p:sp>
        <p:nvSpPr>
          <p:cNvPr id="33086" name="Line 320"/>
          <p:cNvSpPr>
            <a:spLocks noChangeShapeType="1"/>
          </p:cNvSpPr>
          <p:nvPr/>
        </p:nvSpPr>
        <p:spPr bwMode="auto">
          <a:xfrm flipV="1">
            <a:off x="5232400" y="946150"/>
            <a:ext cx="0" cy="323850"/>
          </a:xfrm>
          <a:prstGeom prst="line">
            <a:avLst/>
          </a:prstGeom>
          <a:noFill/>
          <a:ln w="9525">
            <a:solidFill>
              <a:schemeClr val="tx1"/>
            </a:solidFill>
            <a:round/>
            <a:headEnd/>
            <a:tailEnd type="triangle" w="med" len="med"/>
          </a:ln>
        </p:spPr>
        <p:txBody>
          <a:bodyPr wrap="none" anchor="ctr"/>
          <a:lstStyle/>
          <a:p>
            <a:endParaRPr lang="en-US"/>
          </a:p>
        </p:txBody>
      </p:sp>
      <p:sp>
        <p:nvSpPr>
          <p:cNvPr id="33087" name="Rectangle 321"/>
          <p:cNvSpPr>
            <a:spLocks noChangeArrowheads="1"/>
          </p:cNvSpPr>
          <p:nvPr/>
        </p:nvSpPr>
        <p:spPr bwMode="auto">
          <a:xfrm>
            <a:off x="5414963" y="2803525"/>
            <a:ext cx="2584450" cy="1563688"/>
          </a:xfrm>
          <a:prstGeom prst="rect">
            <a:avLst/>
          </a:prstGeom>
          <a:solidFill>
            <a:srgbClr val="FFFFFF"/>
          </a:solidFill>
          <a:ln w="9525">
            <a:noFill/>
            <a:miter lim="800000"/>
            <a:headEnd/>
            <a:tailEnd/>
          </a:ln>
        </p:spPr>
        <p:txBody>
          <a:bodyPr/>
          <a:lstStyle/>
          <a:p>
            <a:endParaRPr lang="en-US"/>
          </a:p>
        </p:txBody>
      </p:sp>
      <p:sp>
        <p:nvSpPr>
          <p:cNvPr id="33088" name="Line 322"/>
          <p:cNvSpPr>
            <a:spLocks noChangeShapeType="1"/>
          </p:cNvSpPr>
          <p:nvPr/>
        </p:nvSpPr>
        <p:spPr bwMode="auto">
          <a:xfrm>
            <a:off x="5414963" y="2803525"/>
            <a:ext cx="1587" cy="1563688"/>
          </a:xfrm>
          <a:prstGeom prst="line">
            <a:avLst/>
          </a:prstGeom>
          <a:noFill/>
          <a:ln w="3175">
            <a:solidFill>
              <a:srgbClr val="000000"/>
            </a:solidFill>
            <a:round/>
            <a:headEnd/>
            <a:tailEnd/>
          </a:ln>
        </p:spPr>
        <p:txBody>
          <a:bodyPr/>
          <a:lstStyle/>
          <a:p>
            <a:endParaRPr lang="en-US"/>
          </a:p>
        </p:txBody>
      </p:sp>
      <p:sp>
        <p:nvSpPr>
          <p:cNvPr id="33089" name="Line 323"/>
          <p:cNvSpPr>
            <a:spLocks noChangeShapeType="1"/>
          </p:cNvSpPr>
          <p:nvPr/>
        </p:nvSpPr>
        <p:spPr bwMode="auto">
          <a:xfrm>
            <a:off x="5405438" y="4367213"/>
            <a:ext cx="17462" cy="1587"/>
          </a:xfrm>
          <a:prstGeom prst="line">
            <a:avLst/>
          </a:prstGeom>
          <a:noFill/>
          <a:ln w="3175">
            <a:solidFill>
              <a:srgbClr val="000000"/>
            </a:solidFill>
            <a:round/>
            <a:headEnd/>
            <a:tailEnd/>
          </a:ln>
        </p:spPr>
        <p:txBody>
          <a:bodyPr/>
          <a:lstStyle/>
          <a:p>
            <a:endParaRPr lang="en-US"/>
          </a:p>
        </p:txBody>
      </p:sp>
      <p:sp>
        <p:nvSpPr>
          <p:cNvPr id="33090" name="Line 324"/>
          <p:cNvSpPr>
            <a:spLocks noChangeShapeType="1"/>
          </p:cNvSpPr>
          <p:nvPr/>
        </p:nvSpPr>
        <p:spPr bwMode="auto">
          <a:xfrm>
            <a:off x="5405438" y="4324350"/>
            <a:ext cx="17462" cy="1588"/>
          </a:xfrm>
          <a:prstGeom prst="line">
            <a:avLst/>
          </a:prstGeom>
          <a:noFill/>
          <a:ln w="3175">
            <a:solidFill>
              <a:srgbClr val="000000"/>
            </a:solidFill>
            <a:round/>
            <a:headEnd/>
            <a:tailEnd/>
          </a:ln>
        </p:spPr>
        <p:txBody>
          <a:bodyPr/>
          <a:lstStyle/>
          <a:p>
            <a:endParaRPr lang="en-US"/>
          </a:p>
        </p:txBody>
      </p:sp>
      <p:sp>
        <p:nvSpPr>
          <p:cNvPr id="33091" name="Line 325"/>
          <p:cNvSpPr>
            <a:spLocks noChangeShapeType="1"/>
          </p:cNvSpPr>
          <p:nvPr/>
        </p:nvSpPr>
        <p:spPr bwMode="auto">
          <a:xfrm>
            <a:off x="5405438" y="4278313"/>
            <a:ext cx="17462" cy="1587"/>
          </a:xfrm>
          <a:prstGeom prst="line">
            <a:avLst/>
          </a:prstGeom>
          <a:noFill/>
          <a:ln w="3175">
            <a:solidFill>
              <a:srgbClr val="000000"/>
            </a:solidFill>
            <a:round/>
            <a:headEnd/>
            <a:tailEnd/>
          </a:ln>
        </p:spPr>
        <p:txBody>
          <a:bodyPr/>
          <a:lstStyle/>
          <a:p>
            <a:endParaRPr lang="en-US"/>
          </a:p>
        </p:txBody>
      </p:sp>
      <p:sp>
        <p:nvSpPr>
          <p:cNvPr id="33092" name="Line 326"/>
          <p:cNvSpPr>
            <a:spLocks noChangeShapeType="1"/>
          </p:cNvSpPr>
          <p:nvPr/>
        </p:nvSpPr>
        <p:spPr bwMode="auto">
          <a:xfrm>
            <a:off x="5405438" y="4235450"/>
            <a:ext cx="17462" cy="1588"/>
          </a:xfrm>
          <a:prstGeom prst="line">
            <a:avLst/>
          </a:prstGeom>
          <a:noFill/>
          <a:ln w="3175">
            <a:solidFill>
              <a:srgbClr val="000000"/>
            </a:solidFill>
            <a:round/>
            <a:headEnd/>
            <a:tailEnd/>
          </a:ln>
        </p:spPr>
        <p:txBody>
          <a:bodyPr/>
          <a:lstStyle/>
          <a:p>
            <a:endParaRPr lang="en-US"/>
          </a:p>
        </p:txBody>
      </p:sp>
      <p:sp>
        <p:nvSpPr>
          <p:cNvPr id="33093" name="Line 327"/>
          <p:cNvSpPr>
            <a:spLocks noChangeShapeType="1"/>
          </p:cNvSpPr>
          <p:nvPr/>
        </p:nvSpPr>
        <p:spPr bwMode="auto">
          <a:xfrm>
            <a:off x="5405438" y="4187825"/>
            <a:ext cx="17462" cy="1588"/>
          </a:xfrm>
          <a:prstGeom prst="line">
            <a:avLst/>
          </a:prstGeom>
          <a:noFill/>
          <a:ln w="3175">
            <a:solidFill>
              <a:srgbClr val="000000"/>
            </a:solidFill>
            <a:round/>
            <a:headEnd/>
            <a:tailEnd/>
          </a:ln>
        </p:spPr>
        <p:txBody>
          <a:bodyPr/>
          <a:lstStyle/>
          <a:p>
            <a:endParaRPr lang="en-US"/>
          </a:p>
        </p:txBody>
      </p:sp>
      <p:sp>
        <p:nvSpPr>
          <p:cNvPr id="33094" name="Line 328"/>
          <p:cNvSpPr>
            <a:spLocks noChangeShapeType="1"/>
          </p:cNvSpPr>
          <p:nvPr/>
        </p:nvSpPr>
        <p:spPr bwMode="auto">
          <a:xfrm>
            <a:off x="5405438" y="4144963"/>
            <a:ext cx="17462" cy="1587"/>
          </a:xfrm>
          <a:prstGeom prst="line">
            <a:avLst/>
          </a:prstGeom>
          <a:noFill/>
          <a:ln w="3175">
            <a:solidFill>
              <a:srgbClr val="000000"/>
            </a:solidFill>
            <a:round/>
            <a:headEnd/>
            <a:tailEnd/>
          </a:ln>
        </p:spPr>
        <p:txBody>
          <a:bodyPr/>
          <a:lstStyle/>
          <a:p>
            <a:endParaRPr lang="en-US"/>
          </a:p>
        </p:txBody>
      </p:sp>
      <p:sp>
        <p:nvSpPr>
          <p:cNvPr id="33095" name="Line 329"/>
          <p:cNvSpPr>
            <a:spLocks noChangeShapeType="1"/>
          </p:cNvSpPr>
          <p:nvPr/>
        </p:nvSpPr>
        <p:spPr bwMode="auto">
          <a:xfrm>
            <a:off x="5405438" y="4098925"/>
            <a:ext cx="17462" cy="1588"/>
          </a:xfrm>
          <a:prstGeom prst="line">
            <a:avLst/>
          </a:prstGeom>
          <a:noFill/>
          <a:ln w="3175">
            <a:solidFill>
              <a:srgbClr val="000000"/>
            </a:solidFill>
            <a:round/>
            <a:headEnd/>
            <a:tailEnd/>
          </a:ln>
        </p:spPr>
        <p:txBody>
          <a:bodyPr/>
          <a:lstStyle/>
          <a:p>
            <a:endParaRPr lang="en-US"/>
          </a:p>
        </p:txBody>
      </p:sp>
      <p:sp>
        <p:nvSpPr>
          <p:cNvPr id="33096" name="Line 330"/>
          <p:cNvSpPr>
            <a:spLocks noChangeShapeType="1"/>
          </p:cNvSpPr>
          <p:nvPr/>
        </p:nvSpPr>
        <p:spPr bwMode="auto">
          <a:xfrm>
            <a:off x="5405438" y="4056063"/>
            <a:ext cx="17462" cy="1587"/>
          </a:xfrm>
          <a:prstGeom prst="line">
            <a:avLst/>
          </a:prstGeom>
          <a:noFill/>
          <a:ln w="3175">
            <a:solidFill>
              <a:srgbClr val="000000"/>
            </a:solidFill>
            <a:round/>
            <a:headEnd/>
            <a:tailEnd/>
          </a:ln>
        </p:spPr>
        <p:txBody>
          <a:bodyPr/>
          <a:lstStyle/>
          <a:p>
            <a:endParaRPr lang="en-US"/>
          </a:p>
        </p:txBody>
      </p:sp>
      <p:sp>
        <p:nvSpPr>
          <p:cNvPr id="33097" name="Line 331"/>
          <p:cNvSpPr>
            <a:spLocks noChangeShapeType="1"/>
          </p:cNvSpPr>
          <p:nvPr/>
        </p:nvSpPr>
        <p:spPr bwMode="auto">
          <a:xfrm>
            <a:off x="5405438" y="4010025"/>
            <a:ext cx="17462" cy="1588"/>
          </a:xfrm>
          <a:prstGeom prst="line">
            <a:avLst/>
          </a:prstGeom>
          <a:noFill/>
          <a:ln w="3175">
            <a:solidFill>
              <a:srgbClr val="000000"/>
            </a:solidFill>
            <a:round/>
            <a:headEnd/>
            <a:tailEnd/>
          </a:ln>
        </p:spPr>
        <p:txBody>
          <a:bodyPr/>
          <a:lstStyle/>
          <a:p>
            <a:endParaRPr lang="en-US"/>
          </a:p>
        </p:txBody>
      </p:sp>
      <p:sp>
        <p:nvSpPr>
          <p:cNvPr id="33098" name="Line 332"/>
          <p:cNvSpPr>
            <a:spLocks noChangeShapeType="1"/>
          </p:cNvSpPr>
          <p:nvPr/>
        </p:nvSpPr>
        <p:spPr bwMode="auto">
          <a:xfrm>
            <a:off x="5405438" y="3965575"/>
            <a:ext cx="17462" cy="1588"/>
          </a:xfrm>
          <a:prstGeom prst="line">
            <a:avLst/>
          </a:prstGeom>
          <a:noFill/>
          <a:ln w="3175">
            <a:solidFill>
              <a:srgbClr val="000000"/>
            </a:solidFill>
            <a:round/>
            <a:headEnd/>
            <a:tailEnd/>
          </a:ln>
        </p:spPr>
        <p:txBody>
          <a:bodyPr/>
          <a:lstStyle/>
          <a:p>
            <a:endParaRPr lang="en-US"/>
          </a:p>
        </p:txBody>
      </p:sp>
      <p:sp>
        <p:nvSpPr>
          <p:cNvPr id="33099" name="Line 333"/>
          <p:cNvSpPr>
            <a:spLocks noChangeShapeType="1"/>
          </p:cNvSpPr>
          <p:nvPr/>
        </p:nvSpPr>
        <p:spPr bwMode="auto">
          <a:xfrm>
            <a:off x="5405438" y="3919538"/>
            <a:ext cx="17462" cy="1587"/>
          </a:xfrm>
          <a:prstGeom prst="line">
            <a:avLst/>
          </a:prstGeom>
          <a:noFill/>
          <a:ln w="3175">
            <a:solidFill>
              <a:srgbClr val="000000"/>
            </a:solidFill>
            <a:round/>
            <a:headEnd/>
            <a:tailEnd/>
          </a:ln>
        </p:spPr>
        <p:txBody>
          <a:bodyPr/>
          <a:lstStyle/>
          <a:p>
            <a:endParaRPr lang="en-US"/>
          </a:p>
        </p:txBody>
      </p:sp>
      <p:sp>
        <p:nvSpPr>
          <p:cNvPr id="33100" name="Line 334"/>
          <p:cNvSpPr>
            <a:spLocks noChangeShapeType="1"/>
          </p:cNvSpPr>
          <p:nvPr/>
        </p:nvSpPr>
        <p:spPr bwMode="auto">
          <a:xfrm>
            <a:off x="5405438" y="3876675"/>
            <a:ext cx="17462" cy="1588"/>
          </a:xfrm>
          <a:prstGeom prst="line">
            <a:avLst/>
          </a:prstGeom>
          <a:noFill/>
          <a:ln w="3175">
            <a:solidFill>
              <a:srgbClr val="000000"/>
            </a:solidFill>
            <a:round/>
            <a:headEnd/>
            <a:tailEnd/>
          </a:ln>
        </p:spPr>
        <p:txBody>
          <a:bodyPr/>
          <a:lstStyle/>
          <a:p>
            <a:endParaRPr lang="en-US"/>
          </a:p>
        </p:txBody>
      </p:sp>
      <p:sp>
        <p:nvSpPr>
          <p:cNvPr id="33101" name="Line 335"/>
          <p:cNvSpPr>
            <a:spLocks noChangeShapeType="1"/>
          </p:cNvSpPr>
          <p:nvPr/>
        </p:nvSpPr>
        <p:spPr bwMode="auto">
          <a:xfrm>
            <a:off x="5405438" y="3833813"/>
            <a:ext cx="17462" cy="1587"/>
          </a:xfrm>
          <a:prstGeom prst="line">
            <a:avLst/>
          </a:prstGeom>
          <a:noFill/>
          <a:ln w="3175">
            <a:solidFill>
              <a:srgbClr val="000000"/>
            </a:solidFill>
            <a:round/>
            <a:headEnd/>
            <a:tailEnd/>
          </a:ln>
        </p:spPr>
        <p:txBody>
          <a:bodyPr/>
          <a:lstStyle/>
          <a:p>
            <a:endParaRPr lang="en-US"/>
          </a:p>
        </p:txBody>
      </p:sp>
      <p:sp>
        <p:nvSpPr>
          <p:cNvPr id="33102" name="Line 336"/>
          <p:cNvSpPr>
            <a:spLocks noChangeShapeType="1"/>
          </p:cNvSpPr>
          <p:nvPr/>
        </p:nvSpPr>
        <p:spPr bwMode="auto">
          <a:xfrm>
            <a:off x="5405438" y="3786188"/>
            <a:ext cx="17462" cy="1587"/>
          </a:xfrm>
          <a:prstGeom prst="line">
            <a:avLst/>
          </a:prstGeom>
          <a:noFill/>
          <a:ln w="3175">
            <a:solidFill>
              <a:srgbClr val="000000"/>
            </a:solidFill>
            <a:round/>
            <a:headEnd/>
            <a:tailEnd/>
          </a:ln>
        </p:spPr>
        <p:txBody>
          <a:bodyPr/>
          <a:lstStyle/>
          <a:p>
            <a:endParaRPr lang="en-US"/>
          </a:p>
        </p:txBody>
      </p:sp>
      <p:sp>
        <p:nvSpPr>
          <p:cNvPr id="33103" name="Line 337"/>
          <p:cNvSpPr>
            <a:spLocks noChangeShapeType="1"/>
          </p:cNvSpPr>
          <p:nvPr/>
        </p:nvSpPr>
        <p:spPr bwMode="auto">
          <a:xfrm>
            <a:off x="5405438" y="3743325"/>
            <a:ext cx="17462" cy="1588"/>
          </a:xfrm>
          <a:prstGeom prst="line">
            <a:avLst/>
          </a:prstGeom>
          <a:noFill/>
          <a:ln w="3175">
            <a:solidFill>
              <a:srgbClr val="000000"/>
            </a:solidFill>
            <a:round/>
            <a:headEnd/>
            <a:tailEnd/>
          </a:ln>
        </p:spPr>
        <p:txBody>
          <a:bodyPr/>
          <a:lstStyle/>
          <a:p>
            <a:endParaRPr lang="en-US"/>
          </a:p>
        </p:txBody>
      </p:sp>
      <p:sp>
        <p:nvSpPr>
          <p:cNvPr id="33104" name="Line 338"/>
          <p:cNvSpPr>
            <a:spLocks noChangeShapeType="1"/>
          </p:cNvSpPr>
          <p:nvPr/>
        </p:nvSpPr>
        <p:spPr bwMode="auto">
          <a:xfrm>
            <a:off x="5405438" y="3697288"/>
            <a:ext cx="17462" cy="1587"/>
          </a:xfrm>
          <a:prstGeom prst="line">
            <a:avLst/>
          </a:prstGeom>
          <a:noFill/>
          <a:ln w="3175">
            <a:solidFill>
              <a:srgbClr val="000000"/>
            </a:solidFill>
            <a:round/>
            <a:headEnd/>
            <a:tailEnd/>
          </a:ln>
        </p:spPr>
        <p:txBody>
          <a:bodyPr/>
          <a:lstStyle/>
          <a:p>
            <a:endParaRPr lang="en-US"/>
          </a:p>
        </p:txBody>
      </p:sp>
      <p:sp>
        <p:nvSpPr>
          <p:cNvPr id="33105" name="Line 339"/>
          <p:cNvSpPr>
            <a:spLocks noChangeShapeType="1"/>
          </p:cNvSpPr>
          <p:nvPr/>
        </p:nvSpPr>
        <p:spPr bwMode="auto">
          <a:xfrm>
            <a:off x="5405438" y="3654425"/>
            <a:ext cx="17462" cy="1588"/>
          </a:xfrm>
          <a:prstGeom prst="line">
            <a:avLst/>
          </a:prstGeom>
          <a:noFill/>
          <a:ln w="3175">
            <a:solidFill>
              <a:srgbClr val="000000"/>
            </a:solidFill>
            <a:round/>
            <a:headEnd/>
            <a:tailEnd/>
          </a:ln>
        </p:spPr>
        <p:txBody>
          <a:bodyPr/>
          <a:lstStyle/>
          <a:p>
            <a:endParaRPr lang="en-US"/>
          </a:p>
        </p:txBody>
      </p:sp>
      <p:sp>
        <p:nvSpPr>
          <p:cNvPr id="33106" name="Line 340"/>
          <p:cNvSpPr>
            <a:spLocks noChangeShapeType="1"/>
          </p:cNvSpPr>
          <p:nvPr/>
        </p:nvSpPr>
        <p:spPr bwMode="auto">
          <a:xfrm>
            <a:off x="5405438" y="3606800"/>
            <a:ext cx="17462" cy="1588"/>
          </a:xfrm>
          <a:prstGeom prst="line">
            <a:avLst/>
          </a:prstGeom>
          <a:noFill/>
          <a:ln w="3175">
            <a:solidFill>
              <a:srgbClr val="000000"/>
            </a:solidFill>
            <a:round/>
            <a:headEnd/>
            <a:tailEnd/>
          </a:ln>
        </p:spPr>
        <p:txBody>
          <a:bodyPr/>
          <a:lstStyle/>
          <a:p>
            <a:endParaRPr lang="en-US"/>
          </a:p>
        </p:txBody>
      </p:sp>
      <p:sp>
        <p:nvSpPr>
          <p:cNvPr id="33107" name="Line 341"/>
          <p:cNvSpPr>
            <a:spLocks noChangeShapeType="1"/>
          </p:cNvSpPr>
          <p:nvPr/>
        </p:nvSpPr>
        <p:spPr bwMode="auto">
          <a:xfrm>
            <a:off x="5405438" y="3563938"/>
            <a:ext cx="17462" cy="1587"/>
          </a:xfrm>
          <a:prstGeom prst="line">
            <a:avLst/>
          </a:prstGeom>
          <a:noFill/>
          <a:ln w="3175">
            <a:solidFill>
              <a:srgbClr val="000000"/>
            </a:solidFill>
            <a:round/>
            <a:headEnd/>
            <a:tailEnd/>
          </a:ln>
        </p:spPr>
        <p:txBody>
          <a:bodyPr/>
          <a:lstStyle/>
          <a:p>
            <a:endParaRPr lang="en-US"/>
          </a:p>
        </p:txBody>
      </p:sp>
      <p:sp>
        <p:nvSpPr>
          <p:cNvPr id="33108" name="Line 342"/>
          <p:cNvSpPr>
            <a:spLocks noChangeShapeType="1"/>
          </p:cNvSpPr>
          <p:nvPr/>
        </p:nvSpPr>
        <p:spPr bwMode="auto">
          <a:xfrm>
            <a:off x="5405438" y="3517900"/>
            <a:ext cx="17462" cy="1588"/>
          </a:xfrm>
          <a:prstGeom prst="line">
            <a:avLst/>
          </a:prstGeom>
          <a:noFill/>
          <a:ln w="3175">
            <a:solidFill>
              <a:srgbClr val="000000"/>
            </a:solidFill>
            <a:round/>
            <a:headEnd/>
            <a:tailEnd/>
          </a:ln>
        </p:spPr>
        <p:txBody>
          <a:bodyPr/>
          <a:lstStyle/>
          <a:p>
            <a:endParaRPr lang="en-US"/>
          </a:p>
        </p:txBody>
      </p:sp>
      <p:sp>
        <p:nvSpPr>
          <p:cNvPr id="33109" name="Line 343"/>
          <p:cNvSpPr>
            <a:spLocks noChangeShapeType="1"/>
          </p:cNvSpPr>
          <p:nvPr/>
        </p:nvSpPr>
        <p:spPr bwMode="auto">
          <a:xfrm>
            <a:off x="5405438" y="3475038"/>
            <a:ext cx="17462" cy="1587"/>
          </a:xfrm>
          <a:prstGeom prst="line">
            <a:avLst/>
          </a:prstGeom>
          <a:noFill/>
          <a:ln w="3175">
            <a:solidFill>
              <a:srgbClr val="000000"/>
            </a:solidFill>
            <a:round/>
            <a:headEnd/>
            <a:tailEnd/>
          </a:ln>
        </p:spPr>
        <p:txBody>
          <a:bodyPr/>
          <a:lstStyle/>
          <a:p>
            <a:endParaRPr lang="en-US"/>
          </a:p>
        </p:txBody>
      </p:sp>
      <p:sp>
        <p:nvSpPr>
          <p:cNvPr id="33110" name="Line 344"/>
          <p:cNvSpPr>
            <a:spLocks noChangeShapeType="1"/>
          </p:cNvSpPr>
          <p:nvPr/>
        </p:nvSpPr>
        <p:spPr bwMode="auto">
          <a:xfrm>
            <a:off x="5405438" y="3429000"/>
            <a:ext cx="17462" cy="1588"/>
          </a:xfrm>
          <a:prstGeom prst="line">
            <a:avLst/>
          </a:prstGeom>
          <a:noFill/>
          <a:ln w="3175">
            <a:solidFill>
              <a:srgbClr val="000000"/>
            </a:solidFill>
            <a:round/>
            <a:headEnd/>
            <a:tailEnd/>
          </a:ln>
        </p:spPr>
        <p:txBody>
          <a:bodyPr/>
          <a:lstStyle/>
          <a:p>
            <a:endParaRPr lang="en-US"/>
          </a:p>
        </p:txBody>
      </p:sp>
      <p:sp>
        <p:nvSpPr>
          <p:cNvPr id="33111" name="Line 345"/>
          <p:cNvSpPr>
            <a:spLocks noChangeShapeType="1"/>
          </p:cNvSpPr>
          <p:nvPr/>
        </p:nvSpPr>
        <p:spPr bwMode="auto">
          <a:xfrm>
            <a:off x="5405438" y="3384550"/>
            <a:ext cx="17462" cy="1588"/>
          </a:xfrm>
          <a:prstGeom prst="line">
            <a:avLst/>
          </a:prstGeom>
          <a:noFill/>
          <a:ln w="3175">
            <a:solidFill>
              <a:srgbClr val="000000"/>
            </a:solidFill>
            <a:round/>
            <a:headEnd/>
            <a:tailEnd/>
          </a:ln>
        </p:spPr>
        <p:txBody>
          <a:bodyPr/>
          <a:lstStyle/>
          <a:p>
            <a:endParaRPr lang="en-US"/>
          </a:p>
        </p:txBody>
      </p:sp>
      <p:sp>
        <p:nvSpPr>
          <p:cNvPr id="33112" name="Line 346"/>
          <p:cNvSpPr>
            <a:spLocks noChangeShapeType="1"/>
          </p:cNvSpPr>
          <p:nvPr/>
        </p:nvSpPr>
        <p:spPr bwMode="auto">
          <a:xfrm>
            <a:off x="5405438" y="3338513"/>
            <a:ext cx="17462" cy="1587"/>
          </a:xfrm>
          <a:prstGeom prst="line">
            <a:avLst/>
          </a:prstGeom>
          <a:noFill/>
          <a:ln w="3175">
            <a:solidFill>
              <a:srgbClr val="000000"/>
            </a:solidFill>
            <a:round/>
            <a:headEnd/>
            <a:tailEnd/>
          </a:ln>
        </p:spPr>
        <p:txBody>
          <a:bodyPr/>
          <a:lstStyle/>
          <a:p>
            <a:endParaRPr lang="en-US"/>
          </a:p>
        </p:txBody>
      </p:sp>
      <p:sp>
        <p:nvSpPr>
          <p:cNvPr id="33113" name="Line 347"/>
          <p:cNvSpPr>
            <a:spLocks noChangeShapeType="1"/>
          </p:cNvSpPr>
          <p:nvPr/>
        </p:nvSpPr>
        <p:spPr bwMode="auto">
          <a:xfrm>
            <a:off x="5405438" y="3295650"/>
            <a:ext cx="17462" cy="1588"/>
          </a:xfrm>
          <a:prstGeom prst="line">
            <a:avLst/>
          </a:prstGeom>
          <a:noFill/>
          <a:ln w="3175">
            <a:solidFill>
              <a:srgbClr val="000000"/>
            </a:solidFill>
            <a:round/>
            <a:headEnd/>
            <a:tailEnd/>
          </a:ln>
        </p:spPr>
        <p:txBody>
          <a:bodyPr/>
          <a:lstStyle/>
          <a:p>
            <a:endParaRPr lang="en-US"/>
          </a:p>
        </p:txBody>
      </p:sp>
      <p:sp>
        <p:nvSpPr>
          <p:cNvPr id="33114" name="Line 348"/>
          <p:cNvSpPr>
            <a:spLocks noChangeShapeType="1"/>
          </p:cNvSpPr>
          <p:nvPr/>
        </p:nvSpPr>
        <p:spPr bwMode="auto">
          <a:xfrm>
            <a:off x="5405438" y="3252788"/>
            <a:ext cx="17462" cy="1587"/>
          </a:xfrm>
          <a:prstGeom prst="line">
            <a:avLst/>
          </a:prstGeom>
          <a:noFill/>
          <a:ln w="3175">
            <a:solidFill>
              <a:srgbClr val="000000"/>
            </a:solidFill>
            <a:round/>
            <a:headEnd/>
            <a:tailEnd/>
          </a:ln>
        </p:spPr>
        <p:txBody>
          <a:bodyPr/>
          <a:lstStyle/>
          <a:p>
            <a:endParaRPr lang="en-US"/>
          </a:p>
        </p:txBody>
      </p:sp>
      <p:sp>
        <p:nvSpPr>
          <p:cNvPr id="33115" name="Line 349"/>
          <p:cNvSpPr>
            <a:spLocks noChangeShapeType="1"/>
          </p:cNvSpPr>
          <p:nvPr/>
        </p:nvSpPr>
        <p:spPr bwMode="auto">
          <a:xfrm>
            <a:off x="5405438" y="3205163"/>
            <a:ext cx="17462" cy="1587"/>
          </a:xfrm>
          <a:prstGeom prst="line">
            <a:avLst/>
          </a:prstGeom>
          <a:noFill/>
          <a:ln w="3175">
            <a:solidFill>
              <a:srgbClr val="000000"/>
            </a:solidFill>
            <a:round/>
            <a:headEnd/>
            <a:tailEnd/>
          </a:ln>
        </p:spPr>
        <p:txBody>
          <a:bodyPr/>
          <a:lstStyle/>
          <a:p>
            <a:endParaRPr lang="en-US"/>
          </a:p>
        </p:txBody>
      </p:sp>
      <p:sp>
        <p:nvSpPr>
          <p:cNvPr id="33116" name="Line 350"/>
          <p:cNvSpPr>
            <a:spLocks noChangeShapeType="1"/>
          </p:cNvSpPr>
          <p:nvPr/>
        </p:nvSpPr>
        <p:spPr bwMode="auto">
          <a:xfrm>
            <a:off x="5405438" y="3162300"/>
            <a:ext cx="17462" cy="1588"/>
          </a:xfrm>
          <a:prstGeom prst="line">
            <a:avLst/>
          </a:prstGeom>
          <a:noFill/>
          <a:ln w="3175">
            <a:solidFill>
              <a:srgbClr val="000000"/>
            </a:solidFill>
            <a:round/>
            <a:headEnd/>
            <a:tailEnd/>
          </a:ln>
        </p:spPr>
        <p:txBody>
          <a:bodyPr/>
          <a:lstStyle/>
          <a:p>
            <a:endParaRPr lang="en-US"/>
          </a:p>
        </p:txBody>
      </p:sp>
      <p:sp>
        <p:nvSpPr>
          <p:cNvPr id="33117" name="Line 351"/>
          <p:cNvSpPr>
            <a:spLocks noChangeShapeType="1"/>
          </p:cNvSpPr>
          <p:nvPr/>
        </p:nvSpPr>
        <p:spPr bwMode="auto">
          <a:xfrm>
            <a:off x="5405438" y="3116263"/>
            <a:ext cx="17462" cy="1587"/>
          </a:xfrm>
          <a:prstGeom prst="line">
            <a:avLst/>
          </a:prstGeom>
          <a:noFill/>
          <a:ln w="3175">
            <a:solidFill>
              <a:srgbClr val="000000"/>
            </a:solidFill>
            <a:round/>
            <a:headEnd/>
            <a:tailEnd/>
          </a:ln>
        </p:spPr>
        <p:txBody>
          <a:bodyPr/>
          <a:lstStyle/>
          <a:p>
            <a:endParaRPr lang="en-US"/>
          </a:p>
        </p:txBody>
      </p:sp>
      <p:sp>
        <p:nvSpPr>
          <p:cNvPr id="33118" name="Line 352"/>
          <p:cNvSpPr>
            <a:spLocks noChangeShapeType="1"/>
          </p:cNvSpPr>
          <p:nvPr/>
        </p:nvSpPr>
        <p:spPr bwMode="auto">
          <a:xfrm>
            <a:off x="5405438" y="3073400"/>
            <a:ext cx="17462" cy="1588"/>
          </a:xfrm>
          <a:prstGeom prst="line">
            <a:avLst/>
          </a:prstGeom>
          <a:noFill/>
          <a:ln w="3175">
            <a:solidFill>
              <a:srgbClr val="000000"/>
            </a:solidFill>
            <a:round/>
            <a:headEnd/>
            <a:tailEnd/>
          </a:ln>
        </p:spPr>
        <p:txBody>
          <a:bodyPr/>
          <a:lstStyle/>
          <a:p>
            <a:endParaRPr lang="en-US"/>
          </a:p>
        </p:txBody>
      </p:sp>
      <p:sp>
        <p:nvSpPr>
          <p:cNvPr id="33119" name="Line 353"/>
          <p:cNvSpPr>
            <a:spLocks noChangeShapeType="1"/>
          </p:cNvSpPr>
          <p:nvPr/>
        </p:nvSpPr>
        <p:spPr bwMode="auto">
          <a:xfrm>
            <a:off x="5405438" y="3025775"/>
            <a:ext cx="17462" cy="1588"/>
          </a:xfrm>
          <a:prstGeom prst="line">
            <a:avLst/>
          </a:prstGeom>
          <a:noFill/>
          <a:ln w="3175">
            <a:solidFill>
              <a:srgbClr val="000000"/>
            </a:solidFill>
            <a:round/>
            <a:headEnd/>
            <a:tailEnd/>
          </a:ln>
        </p:spPr>
        <p:txBody>
          <a:bodyPr/>
          <a:lstStyle/>
          <a:p>
            <a:endParaRPr lang="en-US"/>
          </a:p>
        </p:txBody>
      </p:sp>
      <p:sp>
        <p:nvSpPr>
          <p:cNvPr id="33120" name="Line 354"/>
          <p:cNvSpPr>
            <a:spLocks noChangeShapeType="1"/>
          </p:cNvSpPr>
          <p:nvPr/>
        </p:nvSpPr>
        <p:spPr bwMode="auto">
          <a:xfrm>
            <a:off x="5405438" y="2982913"/>
            <a:ext cx="17462" cy="1587"/>
          </a:xfrm>
          <a:prstGeom prst="line">
            <a:avLst/>
          </a:prstGeom>
          <a:noFill/>
          <a:ln w="3175">
            <a:solidFill>
              <a:srgbClr val="000000"/>
            </a:solidFill>
            <a:round/>
            <a:headEnd/>
            <a:tailEnd/>
          </a:ln>
        </p:spPr>
        <p:txBody>
          <a:bodyPr/>
          <a:lstStyle/>
          <a:p>
            <a:endParaRPr lang="en-US"/>
          </a:p>
        </p:txBody>
      </p:sp>
      <p:sp>
        <p:nvSpPr>
          <p:cNvPr id="33121" name="Line 355"/>
          <p:cNvSpPr>
            <a:spLocks noChangeShapeType="1"/>
          </p:cNvSpPr>
          <p:nvPr/>
        </p:nvSpPr>
        <p:spPr bwMode="auto">
          <a:xfrm>
            <a:off x="5405438" y="2936875"/>
            <a:ext cx="17462" cy="1588"/>
          </a:xfrm>
          <a:prstGeom prst="line">
            <a:avLst/>
          </a:prstGeom>
          <a:noFill/>
          <a:ln w="3175">
            <a:solidFill>
              <a:srgbClr val="000000"/>
            </a:solidFill>
            <a:round/>
            <a:headEnd/>
            <a:tailEnd/>
          </a:ln>
        </p:spPr>
        <p:txBody>
          <a:bodyPr/>
          <a:lstStyle/>
          <a:p>
            <a:endParaRPr lang="en-US"/>
          </a:p>
        </p:txBody>
      </p:sp>
      <p:sp>
        <p:nvSpPr>
          <p:cNvPr id="33122" name="Line 356"/>
          <p:cNvSpPr>
            <a:spLocks noChangeShapeType="1"/>
          </p:cNvSpPr>
          <p:nvPr/>
        </p:nvSpPr>
        <p:spPr bwMode="auto">
          <a:xfrm>
            <a:off x="5405438" y="2894013"/>
            <a:ext cx="17462" cy="1587"/>
          </a:xfrm>
          <a:prstGeom prst="line">
            <a:avLst/>
          </a:prstGeom>
          <a:noFill/>
          <a:ln w="3175">
            <a:solidFill>
              <a:srgbClr val="000000"/>
            </a:solidFill>
            <a:round/>
            <a:headEnd/>
            <a:tailEnd/>
          </a:ln>
        </p:spPr>
        <p:txBody>
          <a:bodyPr/>
          <a:lstStyle/>
          <a:p>
            <a:endParaRPr lang="en-US"/>
          </a:p>
        </p:txBody>
      </p:sp>
      <p:sp>
        <p:nvSpPr>
          <p:cNvPr id="33123" name="Line 357"/>
          <p:cNvSpPr>
            <a:spLocks noChangeShapeType="1"/>
          </p:cNvSpPr>
          <p:nvPr/>
        </p:nvSpPr>
        <p:spPr bwMode="auto">
          <a:xfrm>
            <a:off x="5405438" y="2846388"/>
            <a:ext cx="17462" cy="1587"/>
          </a:xfrm>
          <a:prstGeom prst="line">
            <a:avLst/>
          </a:prstGeom>
          <a:noFill/>
          <a:ln w="3175">
            <a:solidFill>
              <a:srgbClr val="000000"/>
            </a:solidFill>
            <a:round/>
            <a:headEnd/>
            <a:tailEnd/>
          </a:ln>
        </p:spPr>
        <p:txBody>
          <a:bodyPr/>
          <a:lstStyle/>
          <a:p>
            <a:endParaRPr lang="en-US"/>
          </a:p>
        </p:txBody>
      </p:sp>
      <p:sp>
        <p:nvSpPr>
          <p:cNvPr id="33124" name="Line 358"/>
          <p:cNvSpPr>
            <a:spLocks noChangeShapeType="1"/>
          </p:cNvSpPr>
          <p:nvPr/>
        </p:nvSpPr>
        <p:spPr bwMode="auto">
          <a:xfrm>
            <a:off x="5405438" y="2803525"/>
            <a:ext cx="17462" cy="1588"/>
          </a:xfrm>
          <a:prstGeom prst="line">
            <a:avLst/>
          </a:prstGeom>
          <a:noFill/>
          <a:ln w="3175">
            <a:solidFill>
              <a:srgbClr val="000000"/>
            </a:solidFill>
            <a:round/>
            <a:headEnd/>
            <a:tailEnd/>
          </a:ln>
        </p:spPr>
        <p:txBody>
          <a:bodyPr/>
          <a:lstStyle/>
          <a:p>
            <a:endParaRPr lang="en-US"/>
          </a:p>
        </p:txBody>
      </p:sp>
      <p:sp>
        <p:nvSpPr>
          <p:cNvPr id="33125" name="Line 359"/>
          <p:cNvSpPr>
            <a:spLocks noChangeShapeType="1"/>
          </p:cNvSpPr>
          <p:nvPr/>
        </p:nvSpPr>
        <p:spPr bwMode="auto">
          <a:xfrm>
            <a:off x="5402263" y="4367213"/>
            <a:ext cx="23812" cy="1587"/>
          </a:xfrm>
          <a:prstGeom prst="line">
            <a:avLst/>
          </a:prstGeom>
          <a:noFill/>
          <a:ln w="3175">
            <a:solidFill>
              <a:srgbClr val="000000"/>
            </a:solidFill>
            <a:round/>
            <a:headEnd/>
            <a:tailEnd/>
          </a:ln>
        </p:spPr>
        <p:txBody>
          <a:bodyPr/>
          <a:lstStyle/>
          <a:p>
            <a:endParaRPr lang="en-US"/>
          </a:p>
        </p:txBody>
      </p:sp>
      <p:sp>
        <p:nvSpPr>
          <p:cNvPr id="33126" name="Line 360"/>
          <p:cNvSpPr>
            <a:spLocks noChangeShapeType="1"/>
          </p:cNvSpPr>
          <p:nvPr/>
        </p:nvSpPr>
        <p:spPr bwMode="auto">
          <a:xfrm>
            <a:off x="5402263" y="4144963"/>
            <a:ext cx="23812" cy="1587"/>
          </a:xfrm>
          <a:prstGeom prst="line">
            <a:avLst/>
          </a:prstGeom>
          <a:noFill/>
          <a:ln w="3175">
            <a:solidFill>
              <a:srgbClr val="000000"/>
            </a:solidFill>
            <a:round/>
            <a:headEnd/>
            <a:tailEnd/>
          </a:ln>
        </p:spPr>
        <p:txBody>
          <a:bodyPr/>
          <a:lstStyle/>
          <a:p>
            <a:endParaRPr lang="en-US"/>
          </a:p>
        </p:txBody>
      </p:sp>
      <p:sp>
        <p:nvSpPr>
          <p:cNvPr id="33127" name="Line 361"/>
          <p:cNvSpPr>
            <a:spLocks noChangeShapeType="1"/>
          </p:cNvSpPr>
          <p:nvPr/>
        </p:nvSpPr>
        <p:spPr bwMode="auto">
          <a:xfrm>
            <a:off x="5402263" y="3919538"/>
            <a:ext cx="23812" cy="1587"/>
          </a:xfrm>
          <a:prstGeom prst="line">
            <a:avLst/>
          </a:prstGeom>
          <a:noFill/>
          <a:ln w="3175">
            <a:solidFill>
              <a:srgbClr val="000000"/>
            </a:solidFill>
            <a:round/>
            <a:headEnd/>
            <a:tailEnd/>
          </a:ln>
        </p:spPr>
        <p:txBody>
          <a:bodyPr/>
          <a:lstStyle/>
          <a:p>
            <a:endParaRPr lang="en-US"/>
          </a:p>
        </p:txBody>
      </p:sp>
      <p:sp>
        <p:nvSpPr>
          <p:cNvPr id="33128" name="Line 362"/>
          <p:cNvSpPr>
            <a:spLocks noChangeShapeType="1"/>
          </p:cNvSpPr>
          <p:nvPr/>
        </p:nvSpPr>
        <p:spPr bwMode="auto">
          <a:xfrm>
            <a:off x="5402263" y="3697288"/>
            <a:ext cx="23812" cy="1587"/>
          </a:xfrm>
          <a:prstGeom prst="line">
            <a:avLst/>
          </a:prstGeom>
          <a:noFill/>
          <a:ln w="3175">
            <a:solidFill>
              <a:srgbClr val="000000"/>
            </a:solidFill>
            <a:round/>
            <a:headEnd/>
            <a:tailEnd/>
          </a:ln>
        </p:spPr>
        <p:txBody>
          <a:bodyPr/>
          <a:lstStyle/>
          <a:p>
            <a:endParaRPr lang="en-US"/>
          </a:p>
        </p:txBody>
      </p:sp>
      <p:sp>
        <p:nvSpPr>
          <p:cNvPr id="33129" name="Line 363"/>
          <p:cNvSpPr>
            <a:spLocks noChangeShapeType="1"/>
          </p:cNvSpPr>
          <p:nvPr/>
        </p:nvSpPr>
        <p:spPr bwMode="auto">
          <a:xfrm>
            <a:off x="5402263" y="3475038"/>
            <a:ext cx="23812" cy="1587"/>
          </a:xfrm>
          <a:prstGeom prst="line">
            <a:avLst/>
          </a:prstGeom>
          <a:noFill/>
          <a:ln w="3175">
            <a:solidFill>
              <a:srgbClr val="000000"/>
            </a:solidFill>
            <a:round/>
            <a:headEnd/>
            <a:tailEnd/>
          </a:ln>
        </p:spPr>
        <p:txBody>
          <a:bodyPr/>
          <a:lstStyle/>
          <a:p>
            <a:endParaRPr lang="en-US"/>
          </a:p>
        </p:txBody>
      </p:sp>
      <p:sp>
        <p:nvSpPr>
          <p:cNvPr id="33130" name="Line 364"/>
          <p:cNvSpPr>
            <a:spLocks noChangeShapeType="1"/>
          </p:cNvSpPr>
          <p:nvPr/>
        </p:nvSpPr>
        <p:spPr bwMode="auto">
          <a:xfrm>
            <a:off x="5402263" y="3252788"/>
            <a:ext cx="23812" cy="1587"/>
          </a:xfrm>
          <a:prstGeom prst="line">
            <a:avLst/>
          </a:prstGeom>
          <a:noFill/>
          <a:ln w="3175">
            <a:solidFill>
              <a:srgbClr val="000000"/>
            </a:solidFill>
            <a:round/>
            <a:headEnd/>
            <a:tailEnd/>
          </a:ln>
        </p:spPr>
        <p:txBody>
          <a:bodyPr/>
          <a:lstStyle/>
          <a:p>
            <a:endParaRPr lang="en-US"/>
          </a:p>
        </p:txBody>
      </p:sp>
      <p:sp>
        <p:nvSpPr>
          <p:cNvPr id="33131" name="Line 365"/>
          <p:cNvSpPr>
            <a:spLocks noChangeShapeType="1"/>
          </p:cNvSpPr>
          <p:nvPr/>
        </p:nvSpPr>
        <p:spPr bwMode="auto">
          <a:xfrm>
            <a:off x="5402263" y="3025775"/>
            <a:ext cx="23812" cy="1588"/>
          </a:xfrm>
          <a:prstGeom prst="line">
            <a:avLst/>
          </a:prstGeom>
          <a:noFill/>
          <a:ln w="3175">
            <a:solidFill>
              <a:srgbClr val="000000"/>
            </a:solidFill>
            <a:round/>
            <a:headEnd/>
            <a:tailEnd/>
          </a:ln>
        </p:spPr>
        <p:txBody>
          <a:bodyPr/>
          <a:lstStyle/>
          <a:p>
            <a:endParaRPr lang="en-US"/>
          </a:p>
        </p:txBody>
      </p:sp>
      <p:sp>
        <p:nvSpPr>
          <p:cNvPr id="33132" name="Line 366"/>
          <p:cNvSpPr>
            <a:spLocks noChangeShapeType="1"/>
          </p:cNvSpPr>
          <p:nvPr/>
        </p:nvSpPr>
        <p:spPr bwMode="auto">
          <a:xfrm>
            <a:off x="5402263" y="2803525"/>
            <a:ext cx="23812" cy="1588"/>
          </a:xfrm>
          <a:prstGeom prst="line">
            <a:avLst/>
          </a:prstGeom>
          <a:noFill/>
          <a:ln w="3175">
            <a:solidFill>
              <a:srgbClr val="000000"/>
            </a:solidFill>
            <a:round/>
            <a:headEnd/>
            <a:tailEnd/>
          </a:ln>
        </p:spPr>
        <p:txBody>
          <a:bodyPr/>
          <a:lstStyle/>
          <a:p>
            <a:endParaRPr lang="en-US"/>
          </a:p>
        </p:txBody>
      </p:sp>
      <p:sp>
        <p:nvSpPr>
          <p:cNvPr id="33133" name="Line 367"/>
          <p:cNvSpPr>
            <a:spLocks noChangeShapeType="1"/>
          </p:cNvSpPr>
          <p:nvPr/>
        </p:nvSpPr>
        <p:spPr bwMode="auto">
          <a:xfrm>
            <a:off x="5414963" y="4144963"/>
            <a:ext cx="2584450" cy="1587"/>
          </a:xfrm>
          <a:prstGeom prst="line">
            <a:avLst/>
          </a:prstGeom>
          <a:noFill/>
          <a:ln w="3175">
            <a:solidFill>
              <a:srgbClr val="000000"/>
            </a:solidFill>
            <a:round/>
            <a:headEnd/>
            <a:tailEnd/>
          </a:ln>
        </p:spPr>
        <p:txBody>
          <a:bodyPr/>
          <a:lstStyle/>
          <a:p>
            <a:endParaRPr lang="en-US"/>
          </a:p>
        </p:txBody>
      </p:sp>
      <p:sp>
        <p:nvSpPr>
          <p:cNvPr id="33134" name="Line 368"/>
          <p:cNvSpPr>
            <a:spLocks noChangeShapeType="1"/>
          </p:cNvSpPr>
          <p:nvPr/>
        </p:nvSpPr>
        <p:spPr bwMode="auto">
          <a:xfrm flipV="1">
            <a:off x="5414963" y="4135438"/>
            <a:ext cx="1587" cy="19050"/>
          </a:xfrm>
          <a:prstGeom prst="line">
            <a:avLst/>
          </a:prstGeom>
          <a:noFill/>
          <a:ln w="3175">
            <a:solidFill>
              <a:srgbClr val="000000"/>
            </a:solidFill>
            <a:round/>
            <a:headEnd/>
            <a:tailEnd/>
          </a:ln>
        </p:spPr>
        <p:txBody>
          <a:bodyPr/>
          <a:lstStyle/>
          <a:p>
            <a:endParaRPr lang="en-US"/>
          </a:p>
        </p:txBody>
      </p:sp>
      <p:sp>
        <p:nvSpPr>
          <p:cNvPr id="33135" name="Line 369"/>
          <p:cNvSpPr>
            <a:spLocks noChangeShapeType="1"/>
          </p:cNvSpPr>
          <p:nvPr/>
        </p:nvSpPr>
        <p:spPr bwMode="auto">
          <a:xfrm flipV="1">
            <a:off x="5467350" y="4135438"/>
            <a:ext cx="1588" cy="19050"/>
          </a:xfrm>
          <a:prstGeom prst="line">
            <a:avLst/>
          </a:prstGeom>
          <a:noFill/>
          <a:ln w="3175">
            <a:solidFill>
              <a:srgbClr val="000000"/>
            </a:solidFill>
            <a:round/>
            <a:headEnd/>
            <a:tailEnd/>
          </a:ln>
        </p:spPr>
        <p:txBody>
          <a:bodyPr/>
          <a:lstStyle/>
          <a:p>
            <a:endParaRPr lang="en-US"/>
          </a:p>
        </p:txBody>
      </p:sp>
      <p:sp>
        <p:nvSpPr>
          <p:cNvPr id="33136" name="Line 370"/>
          <p:cNvSpPr>
            <a:spLocks noChangeShapeType="1"/>
          </p:cNvSpPr>
          <p:nvPr/>
        </p:nvSpPr>
        <p:spPr bwMode="auto">
          <a:xfrm flipV="1">
            <a:off x="5516563" y="4135438"/>
            <a:ext cx="1587" cy="19050"/>
          </a:xfrm>
          <a:prstGeom prst="line">
            <a:avLst/>
          </a:prstGeom>
          <a:noFill/>
          <a:ln w="3175">
            <a:solidFill>
              <a:srgbClr val="000000"/>
            </a:solidFill>
            <a:round/>
            <a:headEnd/>
            <a:tailEnd/>
          </a:ln>
        </p:spPr>
        <p:txBody>
          <a:bodyPr/>
          <a:lstStyle/>
          <a:p>
            <a:endParaRPr lang="en-US"/>
          </a:p>
        </p:txBody>
      </p:sp>
      <p:sp>
        <p:nvSpPr>
          <p:cNvPr id="33137" name="Line 371"/>
          <p:cNvSpPr>
            <a:spLocks noChangeShapeType="1"/>
          </p:cNvSpPr>
          <p:nvPr/>
        </p:nvSpPr>
        <p:spPr bwMode="auto">
          <a:xfrm flipV="1">
            <a:off x="5568950" y="4135438"/>
            <a:ext cx="1588" cy="19050"/>
          </a:xfrm>
          <a:prstGeom prst="line">
            <a:avLst/>
          </a:prstGeom>
          <a:noFill/>
          <a:ln w="3175">
            <a:solidFill>
              <a:srgbClr val="000000"/>
            </a:solidFill>
            <a:round/>
            <a:headEnd/>
            <a:tailEnd/>
          </a:ln>
        </p:spPr>
        <p:txBody>
          <a:bodyPr/>
          <a:lstStyle/>
          <a:p>
            <a:endParaRPr lang="en-US"/>
          </a:p>
        </p:txBody>
      </p:sp>
      <p:sp>
        <p:nvSpPr>
          <p:cNvPr id="33138" name="Line 372"/>
          <p:cNvSpPr>
            <a:spLocks noChangeShapeType="1"/>
          </p:cNvSpPr>
          <p:nvPr/>
        </p:nvSpPr>
        <p:spPr bwMode="auto">
          <a:xfrm flipV="1">
            <a:off x="5621338" y="4135438"/>
            <a:ext cx="1587" cy="19050"/>
          </a:xfrm>
          <a:prstGeom prst="line">
            <a:avLst/>
          </a:prstGeom>
          <a:noFill/>
          <a:ln w="3175">
            <a:solidFill>
              <a:srgbClr val="000000"/>
            </a:solidFill>
            <a:round/>
            <a:headEnd/>
            <a:tailEnd/>
          </a:ln>
        </p:spPr>
        <p:txBody>
          <a:bodyPr/>
          <a:lstStyle/>
          <a:p>
            <a:endParaRPr lang="en-US"/>
          </a:p>
        </p:txBody>
      </p:sp>
      <p:sp>
        <p:nvSpPr>
          <p:cNvPr id="33139" name="Line 373"/>
          <p:cNvSpPr>
            <a:spLocks noChangeShapeType="1"/>
          </p:cNvSpPr>
          <p:nvPr/>
        </p:nvSpPr>
        <p:spPr bwMode="auto">
          <a:xfrm flipV="1">
            <a:off x="5673725" y="4135438"/>
            <a:ext cx="1588" cy="19050"/>
          </a:xfrm>
          <a:prstGeom prst="line">
            <a:avLst/>
          </a:prstGeom>
          <a:noFill/>
          <a:ln w="3175">
            <a:solidFill>
              <a:srgbClr val="000000"/>
            </a:solidFill>
            <a:round/>
            <a:headEnd/>
            <a:tailEnd/>
          </a:ln>
        </p:spPr>
        <p:txBody>
          <a:bodyPr/>
          <a:lstStyle/>
          <a:p>
            <a:endParaRPr lang="en-US"/>
          </a:p>
        </p:txBody>
      </p:sp>
      <p:sp>
        <p:nvSpPr>
          <p:cNvPr id="33140" name="Line 374"/>
          <p:cNvSpPr>
            <a:spLocks noChangeShapeType="1"/>
          </p:cNvSpPr>
          <p:nvPr/>
        </p:nvSpPr>
        <p:spPr bwMode="auto">
          <a:xfrm flipV="1">
            <a:off x="5722938" y="4135438"/>
            <a:ext cx="1587" cy="19050"/>
          </a:xfrm>
          <a:prstGeom prst="line">
            <a:avLst/>
          </a:prstGeom>
          <a:noFill/>
          <a:ln w="3175">
            <a:solidFill>
              <a:srgbClr val="000000"/>
            </a:solidFill>
            <a:round/>
            <a:headEnd/>
            <a:tailEnd/>
          </a:ln>
        </p:spPr>
        <p:txBody>
          <a:bodyPr/>
          <a:lstStyle/>
          <a:p>
            <a:endParaRPr lang="en-US"/>
          </a:p>
        </p:txBody>
      </p:sp>
      <p:sp>
        <p:nvSpPr>
          <p:cNvPr id="33141" name="Line 375"/>
          <p:cNvSpPr>
            <a:spLocks noChangeShapeType="1"/>
          </p:cNvSpPr>
          <p:nvPr/>
        </p:nvSpPr>
        <p:spPr bwMode="auto">
          <a:xfrm flipV="1">
            <a:off x="5775325" y="4135438"/>
            <a:ext cx="1588" cy="19050"/>
          </a:xfrm>
          <a:prstGeom prst="line">
            <a:avLst/>
          </a:prstGeom>
          <a:noFill/>
          <a:ln w="3175">
            <a:solidFill>
              <a:srgbClr val="000000"/>
            </a:solidFill>
            <a:round/>
            <a:headEnd/>
            <a:tailEnd/>
          </a:ln>
        </p:spPr>
        <p:txBody>
          <a:bodyPr/>
          <a:lstStyle/>
          <a:p>
            <a:endParaRPr lang="en-US"/>
          </a:p>
        </p:txBody>
      </p:sp>
      <p:sp>
        <p:nvSpPr>
          <p:cNvPr id="33142" name="Line 376"/>
          <p:cNvSpPr>
            <a:spLocks noChangeShapeType="1"/>
          </p:cNvSpPr>
          <p:nvPr/>
        </p:nvSpPr>
        <p:spPr bwMode="auto">
          <a:xfrm flipV="1">
            <a:off x="5829300" y="4135438"/>
            <a:ext cx="1588" cy="19050"/>
          </a:xfrm>
          <a:prstGeom prst="line">
            <a:avLst/>
          </a:prstGeom>
          <a:noFill/>
          <a:ln w="3175">
            <a:solidFill>
              <a:srgbClr val="000000"/>
            </a:solidFill>
            <a:round/>
            <a:headEnd/>
            <a:tailEnd/>
          </a:ln>
        </p:spPr>
        <p:txBody>
          <a:bodyPr/>
          <a:lstStyle/>
          <a:p>
            <a:endParaRPr lang="en-US"/>
          </a:p>
        </p:txBody>
      </p:sp>
      <p:sp>
        <p:nvSpPr>
          <p:cNvPr id="33143" name="Line 377"/>
          <p:cNvSpPr>
            <a:spLocks noChangeShapeType="1"/>
          </p:cNvSpPr>
          <p:nvPr/>
        </p:nvSpPr>
        <p:spPr bwMode="auto">
          <a:xfrm flipV="1">
            <a:off x="5878513" y="4135438"/>
            <a:ext cx="1587" cy="19050"/>
          </a:xfrm>
          <a:prstGeom prst="line">
            <a:avLst/>
          </a:prstGeom>
          <a:noFill/>
          <a:ln w="3175">
            <a:solidFill>
              <a:srgbClr val="000000"/>
            </a:solidFill>
            <a:round/>
            <a:headEnd/>
            <a:tailEnd/>
          </a:ln>
        </p:spPr>
        <p:txBody>
          <a:bodyPr/>
          <a:lstStyle/>
          <a:p>
            <a:endParaRPr lang="en-US"/>
          </a:p>
        </p:txBody>
      </p:sp>
      <p:sp>
        <p:nvSpPr>
          <p:cNvPr id="33144" name="Line 378"/>
          <p:cNvSpPr>
            <a:spLocks noChangeShapeType="1"/>
          </p:cNvSpPr>
          <p:nvPr/>
        </p:nvSpPr>
        <p:spPr bwMode="auto">
          <a:xfrm flipV="1">
            <a:off x="5930900" y="4135438"/>
            <a:ext cx="1588" cy="19050"/>
          </a:xfrm>
          <a:prstGeom prst="line">
            <a:avLst/>
          </a:prstGeom>
          <a:noFill/>
          <a:ln w="3175">
            <a:solidFill>
              <a:srgbClr val="000000"/>
            </a:solidFill>
            <a:round/>
            <a:headEnd/>
            <a:tailEnd/>
          </a:ln>
        </p:spPr>
        <p:txBody>
          <a:bodyPr/>
          <a:lstStyle/>
          <a:p>
            <a:endParaRPr lang="en-US"/>
          </a:p>
        </p:txBody>
      </p:sp>
      <p:sp>
        <p:nvSpPr>
          <p:cNvPr id="33145" name="Line 379"/>
          <p:cNvSpPr>
            <a:spLocks noChangeShapeType="1"/>
          </p:cNvSpPr>
          <p:nvPr/>
        </p:nvSpPr>
        <p:spPr bwMode="auto">
          <a:xfrm flipV="1">
            <a:off x="5983288" y="4135438"/>
            <a:ext cx="1587" cy="19050"/>
          </a:xfrm>
          <a:prstGeom prst="line">
            <a:avLst/>
          </a:prstGeom>
          <a:noFill/>
          <a:ln w="3175">
            <a:solidFill>
              <a:srgbClr val="000000"/>
            </a:solidFill>
            <a:round/>
            <a:headEnd/>
            <a:tailEnd/>
          </a:ln>
        </p:spPr>
        <p:txBody>
          <a:bodyPr/>
          <a:lstStyle/>
          <a:p>
            <a:endParaRPr lang="en-US"/>
          </a:p>
        </p:txBody>
      </p:sp>
      <p:sp>
        <p:nvSpPr>
          <p:cNvPr id="33146" name="Line 380"/>
          <p:cNvSpPr>
            <a:spLocks noChangeShapeType="1"/>
          </p:cNvSpPr>
          <p:nvPr/>
        </p:nvSpPr>
        <p:spPr bwMode="auto">
          <a:xfrm flipV="1">
            <a:off x="6035675" y="4135438"/>
            <a:ext cx="1588" cy="19050"/>
          </a:xfrm>
          <a:prstGeom prst="line">
            <a:avLst/>
          </a:prstGeom>
          <a:noFill/>
          <a:ln w="3175">
            <a:solidFill>
              <a:srgbClr val="000000"/>
            </a:solidFill>
            <a:round/>
            <a:headEnd/>
            <a:tailEnd/>
          </a:ln>
        </p:spPr>
        <p:txBody>
          <a:bodyPr/>
          <a:lstStyle/>
          <a:p>
            <a:endParaRPr lang="en-US"/>
          </a:p>
        </p:txBody>
      </p:sp>
      <p:sp>
        <p:nvSpPr>
          <p:cNvPr id="33147" name="Line 381"/>
          <p:cNvSpPr>
            <a:spLocks noChangeShapeType="1"/>
          </p:cNvSpPr>
          <p:nvPr/>
        </p:nvSpPr>
        <p:spPr bwMode="auto">
          <a:xfrm flipV="1">
            <a:off x="6084888" y="4135438"/>
            <a:ext cx="1587" cy="19050"/>
          </a:xfrm>
          <a:prstGeom prst="line">
            <a:avLst/>
          </a:prstGeom>
          <a:noFill/>
          <a:ln w="3175">
            <a:solidFill>
              <a:srgbClr val="000000"/>
            </a:solidFill>
            <a:round/>
            <a:headEnd/>
            <a:tailEnd/>
          </a:ln>
        </p:spPr>
        <p:txBody>
          <a:bodyPr/>
          <a:lstStyle/>
          <a:p>
            <a:endParaRPr lang="en-US"/>
          </a:p>
        </p:txBody>
      </p:sp>
      <p:sp>
        <p:nvSpPr>
          <p:cNvPr id="33148" name="Line 382"/>
          <p:cNvSpPr>
            <a:spLocks noChangeShapeType="1"/>
          </p:cNvSpPr>
          <p:nvPr/>
        </p:nvSpPr>
        <p:spPr bwMode="auto">
          <a:xfrm flipV="1">
            <a:off x="6137275" y="4135438"/>
            <a:ext cx="1588" cy="19050"/>
          </a:xfrm>
          <a:prstGeom prst="line">
            <a:avLst/>
          </a:prstGeom>
          <a:noFill/>
          <a:ln w="3175">
            <a:solidFill>
              <a:srgbClr val="000000"/>
            </a:solidFill>
            <a:round/>
            <a:headEnd/>
            <a:tailEnd/>
          </a:ln>
        </p:spPr>
        <p:txBody>
          <a:bodyPr/>
          <a:lstStyle/>
          <a:p>
            <a:endParaRPr lang="en-US"/>
          </a:p>
        </p:txBody>
      </p:sp>
      <p:sp>
        <p:nvSpPr>
          <p:cNvPr id="33149" name="Line 383"/>
          <p:cNvSpPr>
            <a:spLocks noChangeShapeType="1"/>
          </p:cNvSpPr>
          <p:nvPr/>
        </p:nvSpPr>
        <p:spPr bwMode="auto">
          <a:xfrm flipV="1">
            <a:off x="6189663" y="4135438"/>
            <a:ext cx="1587" cy="19050"/>
          </a:xfrm>
          <a:prstGeom prst="line">
            <a:avLst/>
          </a:prstGeom>
          <a:noFill/>
          <a:ln w="3175">
            <a:solidFill>
              <a:srgbClr val="000000"/>
            </a:solidFill>
            <a:round/>
            <a:headEnd/>
            <a:tailEnd/>
          </a:ln>
        </p:spPr>
        <p:txBody>
          <a:bodyPr/>
          <a:lstStyle/>
          <a:p>
            <a:endParaRPr lang="en-US"/>
          </a:p>
        </p:txBody>
      </p:sp>
      <p:sp>
        <p:nvSpPr>
          <p:cNvPr id="33150" name="Line 384"/>
          <p:cNvSpPr>
            <a:spLocks noChangeShapeType="1"/>
          </p:cNvSpPr>
          <p:nvPr/>
        </p:nvSpPr>
        <p:spPr bwMode="auto">
          <a:xfrm flipV="1">
            <a:off x="6243638" y="4135438"/>
            <a:ext cx="1587" cy="19050"/>
          </a:xfrm>
          <a:prstGeom prst="line">
            <a:avLst/>
          </a:prstGeom>
          <a:noFill/>
          <a:ln w="3175">
            <a:solidFill>
              <a:srgbClr val="000000"/>
            </a:solidFill>
            <a:round/>
            <a:headEnd/>
            <a:tailEnd/>
          </a:ln>
        </p:spPr>
        <p:txBody>
          <a:bodyPr/>
          <a:lstStyle/>
          <a:p>
            <a:endParaRPr lang="en-US"/>
          </a:p>
        </p:txBody>
      </p:sp>
      <p:sp>
        <p:nvSpPr>
          <p:cNvPr id="33151" name="Line 385"/>
          <p:cNvSpPr>
            <a:spLocks noChangeShapeType="1"/>
          </p:cNvSpPr>
          <p:nvPr/>
        </p:nvSpPr>
        <p:spPr bwMode="auto">
          <a:xfrm flipV="1">
            <a:off x="6292850" y="4135438"/>
            <a:ext cx="1588" cy="19050"/>
          </a:xfrm>
          <a:prstGeom prst="line">
            <a:avLst/>
          </a:prstGeom>
          <a:noFill/>
          <a:ln w="3175">
            <a:solidFill>
              <a:srgbClr val="000000"/>
            </a:solidFill>
            <a:round/>
            <a:headEnd/>
            <a:tailEnd/>
          </a:ln>
        </p:spPr>
        <p:txBody>
          <a:bodyPr/>
          <a:lstStyle/>
          <a:p>
            <a:endParaRPr lang="en-US"/>
          </a:p>
        </p:txBody>
      </p:sp>
      <p:sp>
        <p:nvSpPr>
          <p:cNvPr id="33152" name="Line 386"/>
          <p:cNvSpPr>
            <a:spLocks noChangeShapeType="1"/>
          </p:cNvSpPr>
          <p:nvPr/>
        </p:nvSpPr>
        <p:spPr bwMode="auto">
          <a:xfrm flipV="1">
            <a:off x="6345238" y="4135438"/>
            <a:ext cx="1587" cy="19050"/>
          </a:xfrm>
          <a:prstGeom prst="line">
            <a:avLst/>
          </a:prstGeom>
          <a:noFill/>
          <a:ln w="3175">
            <a:solidFill>
              <a:srgbClr val="000000"/>
            </a:solidFill>
            <a:round/>
            <a:headEnd/>
            <a:tailEnd/>
          </a:ln>
        </p:spPr>
        <p:txBody>
          <a:bodyPr/>
          <a:lstStyle/>
          <a:p>
            <a:endParaRPr lang="en-US"/>
          </a:p>
        </p:txBody>
      </p:sp>
      <p:sp>
        <p:nvSpPr>
          <p:cNvPr id="33153" name="Line 387"/>
          <p:cNvSpPr>
            <a:spLocks noChangeShapeType="1"/>
          </p:cNvSpPr>
          <p:nvPr/>
        </p:nvSpPr>
        <p:spPr bwMode="auto">
          <a:xfrm flipV="1">
            <a:off x="6397625" y="4135438"/>
            <a:ext cx="1588" cy="19050"/>
          </a:xfrm>
          <a:prstGeom prst="line">
            <a:avLst/>
          </a:prstGeom>
          <a:noFill/>
          <a:ln w="3175">
            <a:solidFill>
              <a:srgbClr val="000000"/>
            </a:solidFill>
            <a:round/>
            <a:headEnd/>
            <a:tailEnd/>
          </a:ln>
        </p:spPr>
        <p:txBody>
          <a:bodyPr/>
          <a:lstStyle/>
          <a:p>
            <a:endParaRPr lang="en-US"/>
          </a:p>
        </p:txBody>
      </p:sp>
      <p:sp>
        <p:nvSpPr>
          <p:cNvPr id="33154" name="Line 388"/>
          <p:cNvSpPr>
            <a:spLocks noChangeShapeType="1"/>
          </p:cNvSpPr>
          <p:nvPr/>
        </p:nvSpPr>
        <p:spPr bwMode="auto">
          <a:xfrm flipV="1">
            <a:off x="6446838" y="4135438"/>
            <a:ext cx="1587" cy="19050"/>
          </a:xfrm>
          <a:prstGeom prst="line">
            <a:avLst/>
          </a:prstGeom>
          <a:noFill/>
          <a:ln w="3175">
            <a:solidFill>
              <a:srgbClr val="000000"/>
            </a:solidFill>
            <a:round/>
            <a:headEnd/>
            <a:tailEnd/>
          </a:ln>
        </p:spPr>
        <p:txBody>
          <a:bodyPr/>
          <a:lstStyle/>
          <a:p>
            <a:endParaRPr lang="en-US"/>
          </a:p>
        </p:txBody>
      </p:sp>
      <p:sp>
        <p:nvSpPr>
          <p:cNvPr id="33155" name="Line 389"/>
          <p:cNvSpPr>
            <a:spLocks noChangeShapeType="1"/>
          </p:cNvSpPr>
          <p:nvPr/>
        </p:nvSpPr>
        <p:spPr bwMode="auto">
          <a:xfrm flipV="1">
            <a:off x="6499225" y="4135438"/>
            <a:ext cx="1588" cy="19050"/>
          </a:xfrm>
          <a:prstGeom prst="line">
            <a:avLst/>
          </a:prstGeom>
          <a:noFill/>
          <a:ln w="3175">
            <a:solidFill>
              <a:srgbClr val="000000"/>
            </a:solidFill>
            <a:round/>
            <a:headEnd/>
            <a:tailEnd/>
          </a:ln>
        </p:spPr>
        <p:txBody>
          <a:bodyPr/>
          <a:lstStyle/>
          <a:p>
            <a:endParaRPr lang="en-US"/>
          </a:p>
        </p:txBody>
      </p:sp>
      <p:sp>
        <p:nvSpPr>
          <p:cNvPr id="33156" name="Line 390"/>
          <p:cNvSpPr>
            <a:spLocks noChangeShapeType="1"/>
          </p:cNvSpPr>
          <p:nvPr/>
        </p:nvSpPr>
        <p:spPr bwMode="auto">
          <a:xfrm flipV="1">
            <a:off x="6551613" y="4135438"/>
            <a:ext cx="1587" cy="19050"/>
          </a:xfrm>
          <a:prstGeom prst="line">
            <a:avLst/>
          </a:prstGeom>
          <a:noFill/>
          <a:ln w="3175">
            <a:solidFill>
              <a:srgbClr val="000000"/>
            </a:solidFill>
            <a:round/>
            <a:headEnd/>
            <a:tailEnd/>
          </a:ln>
        </p:spPr>
        <p:txBody>
          <a:bodyPr/>
          <a:lstStyle/>
          <a:p>
            <a:endParaRPr lang="en-US"/>
          </a:p>
        </p:txBody>
      </p:sp>
      <p:sp>
        <p:nvSpPr>
          <p:cNvPr id="33157" name="Line 391"/>
          <p:cNvSpPr>
            <a:spLocks noChangeShapeType="1"/>
          </p:cNvSpPr>
          <p:nvPr/>
        </p:nvSpPr>
        <p:spPr bwMode="auto">
          <a:xfrm flipV="1">
            <a:off x="6604000" y="4135438"/>
            <a:ext cx="1588" cy="19050"/>
          </a:xfrm>
          <a:prstGeom prst="line">
            <a:avLst/>
          </a:prstGeom>
          <a:noFill/>
          <a:ln w="3175">
            <a:solidFill>
              <a:srgbClr val="000000"/>
            </a:solidFill>
            <a:round/>
            <a:headEnd/>
            <a:tailEnd/>
          </a:ln>
        </p:spPr>
        <p:txBody>
          <a:bodyPr/>
          <a:lstStyle/>
          <a:p>
            <a:endParaRPr lang="en-US"/>
          </a:p>
        </p:txBody>
      </p:sp>
      <p:sp>
        <p:nvSpPr>
          <p:cNvPr id="33158" name="Line 392"/>
          <p:cNvSpPr>
            <a:spLocks noChangeShapeType="1"/>
          </p:cNvSpPr>
          <p:nvPr/>
        </p:nvSpPr>
        <p:spPr bwMode="auto">
          <a:xfrm flipV="1">
            <a:off x="6653213" y="4135438"/>
            <a:ext cx="1587" cy="19050"/>
          </a:xfrm>
          <a:prstGeom prst="line">
            <a:avLst/>
          </a:prstGeom>
          <a:noFill/>
          <a:ln w="3175">
            <a:solidFill>
              <a:srgbClr val="000000"/>
            </a:solidFill>
            <a:round/>
            <a:headEnd/>
            <a:tailEnd/>
          </a:ln>
        </p:spPr>
        <p:txBody>
          <a:bodyPr/>
          <a:lstStyle/>
          <a:p>
            <a:endParaRPr lang="en-US"/>
          </a:p>
        </p:txBody>
      </p:sp>
      <p:sp>
        <p:nvSpPr>
          <p:cNvPr id="33159" name="Line 393"/>
          <p:cNvSpPr>
            <a:spLocks noChangeShapeType="1"/>
          </p:cNvSpPr>
          <p:nvPr/>
        </p:nvSpPr>
        <p:spPr bwMode="auto">
          <a:xfrm flipV="1">
            <a:off x="6707188" y="4135438"/>
            <a:ext cx="1587" cy="19050"/>
          </a:xfrm>
          <a:prstGeom prst="line">
            <a:avLst/>
          </a:prstGeom>
          <a:noFill/>
          <a:ln w="3175">
            <a:solidFill>
              <a:srgbClr val="000000"/>
            </a:solidFill>
            <a:round/>
            <a:headEnd/>
            <a:tailEnd/>
          </a:ln>
        </p:spPr>
        <p:txBody>
          <a:bodyPr/>
          <a:lstStyle/>
          <a:p>
            <a:endParaRPr lang="en-US"/>
          </a:p>
        </p:txBody>
      </p:sp>
      <p:sp>
        <p:nvSpPr>
          <p:cNvPr id="33160" name="Line 394"/>
          <p:cNvSpPr>
            <a:spLocks noChangeShapeType="1"/>
          </p:cNvSpPr>
          <p:nvPr/>
        </p:nvSpPr>
        <p:spPr bwMode="auto">
          <a:xfrm flipV="1">
            <a:off x="6759575" y="4135438"/>
            <a:ext cx="1588" cy="19050"/>
          </a:xfrm>
          <a:prstGeom prst="line">
            <a:avLst/>
          </a:prstGeom>
          <a:noFill/>
          <a:ln w="3175">
            <a:solidFill>
              <a:srgbClr val="000000"/>
            </a:solidFill>
            <a:round/>
            <a:headEnd/>
            <a:tailEnd/>
          </a:ln>
        </p:spPr>
        <p:txBody>
          <a:bodyPr/>
          <a:lstStyle/>
          <a:p>
            <a:endParaRPr lang="en-US"/>
          </a:p>
        </p:txBody>
      </p:sp>
      <p:sp>
        <p:nvSpPr>
          <p:cNvPr id="33161" name="Line 395"/>
          <p:cNvSpPr>
            <a:spLocks noChangeShapeType="1"/>
          </p:cNvSpPr>
          <p:nvPr/>
        </p:nvSpPr>
        <p:spPr bwMode="auto">
          <a:xfrm flipV="1">
            <a:off x="6808788" y="4135438"/>
            <a:ext cx="1587" cy="19050"/>
          </a:xfrm>
          <a:prstGeom prst="line">
            <a:avLst/>
          </a:prstGeom>
          <a:noFill/>
          <a:ln w="3175">
            <a:solidFill>
              <a:srgbClr val="000000"/>
            </a:solidFill>
            <a:round/>
            <a:headEnd/>
            <a:tailEnd/>
          </a:ln>
        </p:spPr>
        <p:txBody>
          <a:bodyPr/>
          <a:lstStyle/>
          <a:p>
            <a:endParaRPr lang="en-US"/>
          </a:p>
        </p:txBody>
      </p:sp>
      <p:sp>
        <p:nvSpPr>
          <p:cNvPr id="33162" name="Line 396"/>
          <p:cNvSpPr>
            <a:spLocks noChangeShapeType="1"/>
          </p:cNvSpPr>
          <p:nvPr/>
        </p:nvSpPr>
        <p:spPr bwMode="auto">
          <a:xfrm flipV="1">
            <a:off x="6861175" y="4135438"/>
            <a:ext cx="1588" cy="19050"/>
          </a:xfrm>
          <a:prstGeom prst="line">
            <a:avLst/>
          </a:prstGeom>
          <a:noFill/>
          <a:ln w="3175">
            <a:solidFill>
              <a:srgbClr val="000000"/>
            </a:solidFill>
            <a:round/>
            <a:headEnd/>
            <a:tailEnd/>
          </a:ln>
        </p:spPr>
        <p:txBody>
          <a:bodyPr/>
          <a:lstStyle/>
          <a:p>
            <a:endParaRPr lang="en-US"/>
          </a:p>
        </p:txBody>
      </p:sp>
      <p:sp>
        <p:nvSpPr>
          <p:cNvPr id="33163" name="Line 397"/>
          <p:cNvSpPr>
            <a:spLocks noChangeShapeType="1"/>
          </p:cNvSpPr>
          <p:nvPr/>
        </p:nvSpPr>
        <p:spPr bwMode="auto">
          <a:xfrm flipV="1">
            <a:off x="6913563" y="4135438"/>
            <a:ext cx="1587" cy="19050"/>
          </a:xfrm>
          <a:prstGeom prst="line">
            <a:avLst/>
          </a:prstGeom>
          <a:noFill/>
          <a:ln w="3175">
            <a:solidFill>
              <a:srgbClr val="000000"/>
            </a:solidFill>
            <a:round/>
            <a:headEnd/>
            <a:tailEnd/>
          </a:ln>
        </p:spPr>
        <p:txBody>
          <a:bodyPr/>
          <a:lstStyle/>
          <a:p>
            <a:endParaRPr lang="en-US"/>
          </a:p>
        </p:txBody>
      </p:sp>
      <p:sp>
        <p:nvSpPr>
          <p:cNvPr id="33164" name="Line 398"/>
          <p:cNvSpPr>
            <a:spLocks noChangeShapeType="1"/>
          </p:cNvSpPr>
          <p:nvPr/>
        </p:nvSpPr>
        <p:spPr bwMode="auto">
          <a:xfrm flipV="1">
            <a:off x="6965950" y="4135438"/>
            <a:ext cx="1588" cy="19050"/>
          </a:xfrm>
          <a:prstGeom prst="line">
            <a:avLst/>
          </a:prstGeom>
          <a:noFill/>
          <a:ln w="3175">
            <a:solidFill>
              <a:srgbClr val="000000"/>
            </a:solidFill>
            <a:round/>
            <a:headEnd/>
            <a:tailEnd/>
          </a:ln>
        </p:spPr>
        <p:txBody>
          <a:bodyPr/>
          <a:lstStyle/>
          <a:p>
            <a:endParaRPr lang="en-US"/>
          </a:p>
        </p:txBody>
      </p:sp>
      <p:sp>
        <p:nvSpPr>
          <p:cNvPr id="33165" name="Line 399"/>
          <p:cNvSpPr>
            <a:spLocks noChangeShapeType="1"/>
          </p:cNvSpPr>
          <p:nvPr/>
        </p:nvSpPr>
        <p:spPr bwMode="auto">
          <a:xfrm flipV="1">
            <a:off x="7015163" y="4135438"/>
            <a:ext cx="1587" cy="19050"/>
          </a:xfrm>
          <a:prstGeom prst="line">
            <a:avLst/>
          </a:prstGeom>
          <a:noFill/>
          <a:ln w="3175">
            <a:solidFill>
              <a:srgbClr val="000000"/>
            </a:solidFill>
            <a:round/>
            <a:headEnd/>
            <a:tailEnd/>
          </a:ln>
        </p:spPr>
        <p:txBody>
          <a:bodyPr/>
          <a:lstStyle/>
          <a:p>
            <a:endParaRPr lang="en-US"/>
          </a:p>
        </p:txBody>
      </p:sp>
      <p:sp>
        <p:nvSpPr>
          <p:cNvPr id="33166" name="Line 400"/>
          <p:cNvSpPr>
            <a:spLocks noChangeShapeType="1"/>
          </p:cNvSpPr>
          <p:nvPr/>
        </p:nvSpPr>
        <p:spPr bwMode="auto">
          <a:xfrm flipV="1">
            <a:off x="7067550" y="4135438"/>
            <a:ext cx="1588" cy="19050"/>
          </a:xfrm>
          <a:prstGeom prst="line">
            <a:avLst/>
          </a:prstGeom>
          <a:noFill/>
          <a:ln w="3175">
            <a:solidFill>
              <a:srgbClr val="000000"/>
            </a:solidFill>
            <a:round/>
            <a:headEnd/>
            <a:tailEnd/>
          </a:ln>
        </p:spPr>
        <p:txBody>
          <a:bodyPr/>
          <a:lstStyle/>
          <a:p>
            <a:endParaRPr lang="en-US"/>
          </a:p>
        </p:txBody>
      </p:sp>
      <p:sp>
        <p:nvSpPr>
          <p:cNvPr id="33167" name="Line 401"/>
          <p:cNvSpPr>
            <a:spLocks noChangeShapeType="1"/>
          </p:cNvSpPr>
          <p:nvPr/>
        </p:nvSpPr>
        <p:spPr bwMode="auto">
          <a:xfrm flipV="1">
            <a:off x="7121525" y="4135438"/>
            <a:ext cx="1588" cy="19050"/>
          </a:xfrm>
          <a:prstGeom prst="line">
            <a:avLst/>
          </a:prstGeom>
          <a:noFill/>
          <a:ln w="3175">
            <a:solidFill>
              <a:srgbClr val="000000"/>
            </a:solidFill>
            <a:round/>
            <a:headEnd/>
            <a:tailEnd/>
          </a:ln>
        </p:spPr>
        <p:txBody>
          <a:bodyPr/>
          <a:lstStyle/>
          <a:p>
            <a:endParaRPr lang="en-US"/>
          </a:p>
        </p:txBody>
      </p:sp>
      <p:sp>
        <p:nvSpPr>
          <p:cNvPr id="33168" name="Line 402"/>
          <p:cNvSpPr>
            <a:spLocks noChangeShapeType="1"/>
          </p:cNvSpPr>
          <p:nvPr/>
        </p:nvSpPr>
        <p:spPr bwMode="auto">
          <a:xfrm flipV="1">
            <a:off x="7170738" y="4135438"/>
            <a:ext cx="1587" cy="19050"/>
          </a:xfrm>
          <a:prstGeom prst="line">
            <a:avLst/>
          </a:prstGeom>
          <a:noFill/>
          <a:ln w="3175">
            <a:solidFill>
              <a:srgbClr val="000000"/>
            </a:solidFill>
            <a:round/>
            <a:headEnd/>
            <a:tailEnd/>
          </a:ln>
        </p:spPr>
        <p:txBody>
          <a:bodyPr/>
          <a:lstStyle/>
          <a:p>
            <a:endParaRPr lang="en-US"/>
          </a:p>
        </p:txBody>
      </p:sp>
      <p:sp>
        <p:nvSpPr>
          <p:cNvPr id="33169" name="Line 403"/>
          <p:cNvSpPr>
            <a:spLocks noChangeShapeType="1"/>
          </p:cNvSpPr>
          <p:nvPr/>
        </p:nvSpPr>
        <p:spPr bwMode="auto">
          <a:xfrm flipV="1">
            <a:off x="7223125" y="4135438"/>
            <a:ext cx="1588" cy="19050"/>
          </a:xfrm>
          <a:prstGeom prst="line">
            <a:avLst/>
          </a:prstGeom>
          <a:noFill/>
          <a:ln w="3175">
            <a:solidFill>
              <a:srgbClr val="000000"/>
            </a:solidFill>
            <a:round/>
            <a:headEnd/>
            <a:tailEnd/>
          </a:ln>
        </p:spPr>
        <p:txBody>
          <a:bodyPr/>
          <a:lstStyle/>
          <a:p>
            <a:endParaRPr lang="en-US"/>
          </a:p>
        </p:txBody>
      </p:sp>
      <p:sp>
        <p:nvSpPr>
          <p:cNvPr id="33170" name="Line 404"/>
          <p:cNvSpPr>
            <a:spLocks noChangeShapeType="1"/>
          </p:cNvSpPr>
          <p:nvPr/>
        </p:nvSpPr>
        <p:spPr bwMode="auto">
          <a:xfrm flipV="1">
            <a:off x="7275513" y="4135438"/>
            <a:ext cx="1587" cy="19050"/>
          </a:xfrm>
          <a:prstGeom prst="line">
            <a:avLst/>
          </a:prstGeom>
          <a:noFill/>
          <a:ln w="3175">
            <a:solidFill>
              <a:srgbClr val="000000"/>
            </a:solidFill>
            <a:round/>
            <a:headEnd/>
            <a:tailEnd/>
          </a:ln>
        </p:spPr>
        <p:txBody>
          <a:bodyPr/>
          <a:lstStyle/>
          <a:p>
            <a:endParaRPr lang="en-US"/>
          </a:p>
        </p:txBody>
      </p:sp>
      <p:sp>
        <p:nvSpPr>
          <p:cNvPr id="33171" name="Line 405"/>
          <p:cNvSpPr>
            <a:spLocks noChangeShapeType="1"/>
          </p:cNvSpPr>
          <p:nvPr/>
        </p:nvSpPr>
        <p:spPr bwMode="auto">
          <a:xfrm flipV="1">
            <a:off x="7327900" y="4135438"/>
            <a:ext cx="1588" cy="19050"/>
          </a:xfrm>
          <a:prstGeom prst="line">
            <a:avLst/>
          </a:prstGeom>
          <a:noFill/>
          <a:ln w="3175">
            <a:solidFill>
              <a:srgbClr val="000000"/>
            </a:solidFill>
            <a:round/>
            <a:headEnd/>
            <a:tailEnd/>
          </a:ln>
        </p:spPr>
        <p:txBody>
          <a:bodyPr/>
          <a:lstStyle/>
          <a:p>
            <a:endParaRPr lang="en-US"/>
          </a:p>
        </p:txBody>
      </p:sp>
      <p:sp>
        <p:nvSpPr>
          <p:cNvPr id="33172" name="Line 406"/>
          <p:cNvSpPr>
            <a:spLocks noChangeShapeType="1"/>
          </p:cNvSpPr>
          <p:nvPr/>
        </p:nvSpPr>
        <p:spPr bwMode="auto">
          <a:xfrm flipV="1">
            <a:off x="7377113" y="4135438"/>
            <a:ext cx="1587" cy="19050"/>
          </a:xfrm>
          <a:prstGeom prst="line">
            <a:avLst/>
          </a:prstGeom>
          <a:noFill/>
          <a:ln w="3175">
            <a:solidFill>
              <a:srgbClr val="000000"/>
            </a:solidFill>
            <a:round/>
            <a:headEnd/>
            <a:tailEnd/>
          </a:ln>
        </p:spPr>
        <p:txBody>
          <a:bodyPr/>
          <a:lstStyle/>
          <a:p>
            <a:endParaRPr lang="en-US"/>
          </a:p>
        </p:txBody>
      </p:sp>
      <p:sp>
        <p:nvSpPr>
          <p:cNvPr id="33173" name="Line 407"/>
          <p:cNvSpPr>
            <a:spLocks noChangeShapeType="1"/>
          </p:cNvSpPr>
          <p:nvPr/>
        </p:nvSpPr>
        <p:spPr bwMode="auto">
          <a:xfrm flipV="1">
            <a:off x="7429500" y="4135438"/>
            <a:ext cx="1588" cy="19050"/>
          </a:xfrm>
          <a:prstGeom prst="line">
            <a:avLst/>
          </a:prstGeom>
          <a:noFill/>
          <a:ln w="3175">
            <a:solidFill>
              <a:srgbClr val="000000"/>
            </a:solidFill>
            <a:round/>
            <a:headEnd/>
            <a:tailEnd/>
          </a:ln>
        </p:spPr>
        <p:txBody>
          <a:bodyPr/>
          <a:lstStyle/>
          <a:p>
            <a:endParaRPr lang="en-US"/>
          </a:p>
        </p:txBody>
      </p:sp>
      <p:sp>
        <p:nvSpPr>
          <p:cNvPr id="33174" name="Line 408"/>
          <p:cNvSpPr>
            <a:spLocks noChangeShapeType="1"/>
          </p:cNvSpPr>
          <p:nvPr/>
        </p:nvSpPr>
        <p:spPr bwMode="auto">
          <a:xfrm flipV="1">
            <a:off x="7481888" y="4135438"/>
            <a:ext cx="1587" cy="19050"/>
          </a:xfrm>
          <a:prstGeom prst="line">
            <a:avLst/>
          </a:prstGeom>
          <a:noFill/>
          <a:ln w="3175">
            <a:solidFill>
              <a:srgbClr val="000000"/>
            </a:solidFill>
            <a:round/>
            <a:headEnd/>
            <a:tailEnd/>
          </a:ln>
        </p:spPr>
        <p:txBody>
          <a:bodyPr/>
          <a:lstStyle/>
          <a:p>
            <a:endParaRPr lang="en-US"/>
          </a:p>
        </p:txBody>
      </p:sp>
      <p:sp>
        <p:nvSpPr>
          <p:cNvPr id="33175" name="Line 409"/>
          <p:cNvSpPr>
            <a:spLocks noChangeShapeType="1"/>
          </p:cNvSpPr>
          <p:nvPr/>
        </p:nvSpPr>
        <p:spPr bwMode="auto">
          <a:xfrm flipV="1">
            <a:off x="7534275" y="4135438"/>
            <a:ext cx="1588" cy="19050"/>
          </a:xfrm>
          <a:prstGeom prst="line">
            <a:avLst/>
          </a:prstGeom>
          <a:noFill/>
          <a:ln w="3175">
            <a:solidFill>
              <a:srgbClr val="000000"/>
            </a:solidFill>
            <a:round/>
            <a:headEnd/>
            <a:tailEnd/>
          </a:ln>
        </p:spPr>
        <p:txBody>
          <a:bodyPr/>
          <a:lstStyle/>
          <a:p>
            <a:endParaRPr lang="en-US"/>
          </a:p>
        </p:txBody>
      </p:sp>
      <p:sp>
        <p:nvSpPr>
          <p:cNvPr id="33176" name="Line 410"/>
          <p:cNvSpPr>
            <a:spLocks noChangeShapeType="1"/>
          </p:cNvSpPr>
          <p:nvPr/>
        </p:nvSpPr>
        <p:spPr bwMode="auto">
          <a:xfrm flipV="1">
            <a:off x="7585075" y="4135438"/>
            <a:ext cx="1588" cy="19050"/>
          </a:xfrm>
          <a:prstGeom prst="line">
            <a:avLst/>
          </a:prstGeom>
          <a:noFill/>
          <a:ln w="3175">
            <a:solidFill>
              <a:srgbClr val="000000"/>
            </a:solidFill>
            <a:round/>
            <a:headEnd/>
            <a:tailEnd/>
          </a:ln>
        </p:spPr>
        <p:txBody>
          <a:bodyPr/>
          <a:lstStyle/>
          <a:p>
            <a:endParaRPr lang="en-US"/>
          </a:p>
        </p:txBody>
      </p:sp>
      <p:sp>
        <p:nvSpPr>
          <p:cNvPr id="33177" name="Line 411"/>
          <p:cNvSpPr>
            <a:spLocks noChangeShapeType="1"/>
          </p:cNvSpPr>
          <p:nvPr/>
        </p:nvSpPr>
        <p:spPr bwMode="auto">
          <a:xfrm flipV="1">
            <a:off x="7637463" y="4135438"/>
            <a:ext cx="1587" cy="19050"/>
          </a:xfrm>
          <a:prstGeom prst="line">
            <a:avLst/>
          </a:prstGeom>
          <a:noFill/>
          <a:ln w="3175">
            <a:solidFill>
              <a:srgbClr val="000000"/>
            </a:solidFill>
            <a:round/>
            <a:headEnd/>
            <a:tailEnd/>
          </a:ln>
        </p:spPr>
        <p:txBody>
          <a:bodyPr/>
          <a:lstStyle/>
          <a:p>
            <a:endParaRPr lang="en-US"/>
          </a:p>
        </p:txBody>
      </p:sp>
      <p:sp>
        <p:nvSpPr>
          <p:cNvPr id="33178" name="Line 412"/>
          <p:cNvSpPr>
            <a:spLocks noChangeShapeType="1"/>
          </p:cNvSpPr>
          <p:nvPr/>
        </p:nvSpPr>
        <p:spPr bwMode="auto">
          <a:xfrm flipV="1">
            <a:off x="7689850" y="4135438"/>
            <a:ext cx="1588" cy="19050"/>
          </a:xfrm>
          <a:prstGeom prst="line">
            <a:avLst/>
          </a:prstGeom>
          <a:noFill/>
          <a:ln w="3175">
            <a:solidFill>
              <a:srgbClr val="000000"/>
            </a:solidFill>
            <a:round/>
            <a:headEnd/>
            <a:tailEnd/>
          </a:ln>
        </p:spPr>
        <p:txBody>
          <a:bodyPr/>
          <a:lstStyle/>
          <a:p>
            <a:endParaRPr lang="en-US"/>
          </a:p>
        </p:txBody>
      </p:sp>
      <p:sp>
        <p:nvSpPr>
          <p:cNvPr id="33179" name="Line 413"/>
          <p:cNvSpPr>
            <a:spLocks noChangeShapeType="1"/>
          </p:cNvSpPr>
          <p:nvPr/>
        </p:nvSpPr>
        <p:spPr bwMode="auto">
          <a:xfrm flipV="1">
            <a:off x="7739063" y="4135438"/>
            <a:ext cx="1587" cy="19050"/>
          </a:xfrm>
          <a:prstGeom prst="line">
            <a:avLst/>
          </a:prstGeom>
          <a:noFill/>
          <a:ln w="3175">
            <a:solidFill>
              <a:srgbClr val="000000"/>
            </a:solidFill>
            <a:round/>
            <a:headEnd/>
            <a:tailEnd/>
          </a:ln>
        </p:spPr>
        <p:txBody>
          <a:bodyPr/>
          <a:lstStyle/>
          <a:p>
            <a:endParaRPr lang="en-US"/>
          </a:p>
        </p:txBody>
      </p:sp>
      <p:sp>
        <p:nvSpPr>
          <p:cNvPr id="33180" name="Line 414"/>
          <p:cNvSpPr>
            <a:spLocks noChangeShapeType="1"/>
          </p:cNvSpPr>
          <p:nvPr/>
        </p:nvSpPr>
        <p:spPr bwMode="auto">
          <a:xfrm flipV="1">
            <a:off x="7791450" y="4135438"/>
            <a:ext cx="1588" cy="19050"/>
          </a:xfrm>
          <a:prstGeom prst="line">
            <a:avLst/>
          </a:prstGeom>
          <a:noFill/>
          <a:ln w="3175">
            <a:solidFill>
              <a:srgbClr val="000000"/>
            </a:solidFill>
            <a:round/>
            <a:headEnd/>
            <a:tailEnd/>
          </a:ln>
        </p:spPr>
        <p:txBody>
          <a:bodyPr/>
          <a:lstStyle/>
          <a:p>
            <a:endParaRPr lang="en-US"/>
          </a:p>
        </p:txBody>
      </p:sp>
      <p:sp>
        <p:nvSpPr>
          <p:cNvPr id="33181" name="Line 415"/>
          <p:cNvSpPr>
            <a:spLocks noChangeShapeType="1"/>
          </p:cNvSpPr>
          <p:nvPr/>
        </p:nvSpPr>
        <p:spPr bwMode="auto">
          <a:xfrm flipV="1">
            <a:off x="7843838" y="4135438"/>
            <a:ext cx="1587" cy="19050"/>
          </a:xfrm>
          <a:prstGeom prst="line">
            <a:avLst/>
          </a:prstGeom>
          <a:noFill/>
          <a:ln w="3175">
            <a:solidFill>
              <a:srgbClr val="000000"/>
            </a:solidFill>
            <a:round/>
            <a:headEnd/>
            <a:tailEnd/>
          </a:ln>
        </p:spPr>
        <p:txBody>
          <a:bodyPr/>
          <a:lstStyle/>
          <a:p>
            <a:endParaRPr lang="en-US"/>
          </a:p>
        </p:txBody>
      </p:sp>
      <p:sp>
        <p:nvSpPr>
          <p:cNvPr id="33182" name="Line 416"/>
          <p:cNvSpPr>
            <a:spLocks noChangeShapeType="1"/>
          </p:cNvSpPr>
          <p:nvPr/>
        </p:nvSpPr>
        <p:spPr bwMode="auto">
          <a:xfrm flipV="1">
            <a:off x="7896225" y="4135438"/>
            <a:ext cx="1588" cy="19050"/>
          </a:xfrm>
          <a:prstGeom prst="line">
            <a:avLst/>
          </a:prstGeom>
          <a:noFill/>
          <a:ln w="3175">
            <a:solidFill>
              <a:srgbClr val="000000"/>
            </a:solidFill>
            <a:round/>
            <a:headEnd/>
            <a:tailEnd/>
          </a:ln>
        </p:spPr>
        <p:txBody>
          <a:bodyPr/>
          <a:lstStyle/>
          <a:p>
            <a:endParaRPr lang="en-US"/>
          </a:p>
        </p:txBody>
      </p:sp>
      <p:sp>
        <p:nvSpPr>
          <p:cNvPr id="33183" name="Line 417"/>
          <p:cNvSpPr>
            <a:spLocks noChangeShapeType="1"/>
          </p:cNvSpPr>
          <p:nvPr/>
        </p:nvSpPr>
        <p:spPr bwMode="auto">
          <a:xfrm flipV="1">
            <a:off x="7945438" y="4135438"/>
            <a:ext cx="1587" cy="19050"/>
          </a:xfrm>
          <a:prstGeom prst="line">
            <a:avLst/>
          </a:prstGeom>
          <a:noFill/>
          <a:ln w="3175">
            <a:solidFill>
              <a:srgbClr val="000000"/>
            </a:solidFill>
            <a:round/>
            <a:headEnd/>
            <a:tailEnd/>
          </a:ln>
        </p:spPr>
        <p:txBody>
          <a:bodyPr/>
          <a:lstStyle/>
          <a:p>
            <a:endParaRPr lang="en-US"/>
          </a:p>
        </p:txBody>
      </p:sp>
      <p:sp>
        <p:nvSpPr>
          <p:cNvPr id="33184" name="Line 418"/>
          <p:cNvSpPr>
            <a:spLocks noChangeShapeType="1"/>
          </p:cNvSpPr>
          <p:nvPr/>
        </p:nvSpPr>
        <p:spPr bwMode="auto">
          <a:xfrm flipV="1">
            <a:off x="7999413" y="4135438"/>
            <a:ext cx="1587" cy="19050"/>
          </a:xfrm>
          <a:prstGeom prst="line">
            <a:avLst/>
          </a:prstGeom>
          <a:noFill/>
          <a:ln w="3175">
            <a:solidFill>
              <a:srgbClr val="000000"/>
            </a:solidFill>
            <a:round/>
            <a:headEnd/>
            <a:tailEnd/>
          </a:ln>
        </p:spPr>
        <p:txBody>
          <a:bodyPr/>
          <a:lstStyle/>
          <a:p>
            <a:endParaRPr lang="en-US"/>
          </a:p>
        </p:txBody>
      </p:sp>
      <p:sp>
        <p:nvSpPr>
          <p:cNvPr id="33185" name="Line 419"/>
          <p:cNvSpPr>
            <a:spLocks noChangeShapeType="1"/>
          </p:cNvSpPr>
          <p:nvPr/>
        </p:nvSpPr>
        <p:spPr bwMode="auto">
          <a:xfrm flipV="1">
            <a:off x="5414963" y="4132263"/>
            <a:ext cx="1587" cy="25400"/>
          </a:xfrm>
          <a:prstGeom prst="line">
            <a:avLst/>
          </a:prstGeom>
          <a:noFill/>
          <a:ln w="3175">
            <a:solidFill>
              <a:srgbClr val="000000"/>
            </a:solidFill>
            <a:round/>
            <a:headEnd/>
            <a:tailEnd/>
          </a:ln>
        </p:spPr>
        <p:txBody>
          <a:bodyPr/>
          <a:lstStyle/>
          <a:p>
            <a:endParaRPr lang="en-US"/>
          </a:p>
        </p:txBody>
      </p:sp>
      <p:sp>
        <p:nvSpPr>
          <p:cNvPr id="33186" name="Line 420"/>
          <p:cNvSpPr>
            <a:spLocks noChangeShapeType="1"/>
          </p:cNvSpPr>
          <p:nvPr/>
        </p:nvSpPr>
        <p:spPr bwMode="auto">
          <a:xfrm flipV="1">
            <a:off x="5673725" y="4132263"/>
            <a:ext cx="1588" cy="25400"/>
          </a:xfrm>
          <a:prstGeom prst="line">
            <a:avLst/>
          </a:prstGeom>
          <a:noFill/>
          <a:ln w="3175">
            <a:solidFill>
              <a:srgbClr val="000000"/>
            </a:solidFill>
            <a:round/>
            <a:headEnd/>
            <a:tailEnd/>
          </a:ln>
        </p:spPr>
        <p:txBody>
          <a:bodyPr/>
          <a:lstStyle/>
          <a:p>
            <a:endParaRPr lang="en-US"/>
          </a:p>
        </p:txBody>
      </p:sp>
      <p:sp>
        <p:nvSpPr>
          <p:cNvPr id="33187" name="Line 421"/>
          <p:cNvSpPr>
            <a:spLocks noChangeShapeType="1"/>
          </p:cNvSpPr>
          <p:nvPr/>
        </p:nvSpPr>
        <p:spPr bwMode="auto">
          <a:xfrm flipV="1">
            <a:off x="5930900" y="4132263"/>
            <a:ext cx="1588" cy="25400"/>
          </a:xfrm>
          <a:prstGeom prst="line">
            <a:avLst/>
          </a:prstGeom>
          <a:noFill/>
          <a:ln w="3175">
            <a:solidFill>
              <a:srgbClr val="000000"/>
            </a:solidFill>
            <a:round/>
            <a:headEnd/>
            <a:tailEnd/>
          </a:ln>
        </p:spPr>
        <p:txBody>
          <a:bodyPr/>
          <a:lstStyle/>
          <a:p>
            <a:endParaRPr lang="en-US"/>
          </a:p>
        </p:txBody>
      </p:sp>
      <p:sp>
        <p:nvSpPr>
          <p:cNvPr id="33188" name="Line 422"/>
          <p:cNvSpPr>
            <a:spLocks noChangeShapeType="1"/>
          </p:cNvSpPr>
          <p:nvPr/>
        </p:nvSpPr>
        <p:spPr bwMode="auto">
          <a:xfrm flipV="1">
            <a:off x="6189663" y="4132263"/>
            <a:ext cx="1587" cy="25400"/>
          </a:xfrm>
          <a:prstGeom prst="line">
            <a:avLst/>
          </a:prstGeom>
          <a:noFill/>
          <a:ln w="3175">
            <a:solidFill>
              <a:srgbClr val="000000"/>
            </a:solidFill>
            <a:round/>
            <a:headEnd/>
            <a:tailEnd/>
          </a:ln>
        </p:spPr>
        <p:txBody>
          <a:bodyPr/>
          <a:lstStyle/>
          <a:p>
            <a:endParaRPr lang="en-US"/>
          </a:p>
        </p:txBody>
      </p:sp>
      <p:sp>
        <p:nvSpPr>
          <p:cNvPr id="33189" name="Line 423"/>
          <p:cNvSpPr>
            <a:spLocks noChangeShapeType="1"/>
          </p:cNvSpPr>
          <p:nvPr/>
        </p:nvSpPr>
        <p:spPr bwMode="auto">
          <a:xfrm flipV="1">
            <a:off x="6446838" y="4132263"/>
            <a:ext cx="1587" cy="25400"/>
          </a:xfrm>
          <a:prstGeom prst="line">
            <a:avLst/>
          </a:prstGeom>
          <a:noFill/>
          <a:ln w="3175">
            <a:solidFill>
              <a:srgbClr val="000000"/>
            </a:solidFill>
            <a:round/>
            <a:headEnd/>
            <a:tailEnd/>
          </a:ln>
        </p:spPr>
        <p:txBody>
          <a:bodyPr/>
          <a:lstStyle/>
          <a:p>
            <a:endParaRPr lang="en-US"/>
          </a:p>
        </p:txBody>
      </p:sp>
      <p:sp>
        <p:nvSpPr>
          <p:cNvPr id="33190" name="Line 424"/>
          <p:cNvSpPr>
            <a:spLocks noChangeShapeType="1"/>
          </p:cNvSpPr>
          <p:nvPr/>
        </p:nvSpPr>
        <p:spPr bwMode="auto">
          <a:xfrm flipV="1">
            <a:off x="6707188" y="4132263"/>
            <a:ext cx="1587" cy="25400"/>
          </a:xfrm>
          <a:prstGeom prst="line">
            <a:avLst/>
          </a:prstGeom>
          <a:noFill/>
          <a:ln w="3175">
            <a:solidFill>
              <a:srgbClr val="000000"/>
            </a:solidFill>
            <a:round/>
            <a:headEnd/>
            <a:tailEnd/>
          </a:ln>
        </p:spPr>
        <p:txBody>
          <a:bodyPr/>
          <a:lstStyle/>
          <a:p>
            <a:endParaRPr lang="en-US"/>
          </a:p>
        </p:txBody>
      </p:sp>
      <p:sp>
        <p:nvSpPr>
          <p:cNvPr id="33191" name="Line 425"/>
          <p:cNvSpPr>
            <a:spLocks noChangeShapeType="1"/>
          </p:cNvSpPr>
          <p:nvPr/>
        </p:nvSpPr>
        <p:spPr bwMode="auto">
          <a:xfrm flipV="1">
            <a:off x="6965950" y="4132263"/>
            <a:ext cx="1588" cy="25400"/>
          </a:xfrm>
          <a:prstGeom prst="line">
            <a:avLst/>
          </a:prstGeom>
          <a:noFill/>
          <a:ln w="3175">
            <a:solidFill>
              <a:srgbClr val="000000"/>
            </a:solidFill>
            <a:round/>
            <a:headEnd/>
            <a:tailEnd/>
          </a:ln>
        </p:spPr>
        <p:txBody>
          <a:bodyPr/>
          <a:lstStyle/>
          <a:p>
            <a:endParaRPr lang="en-US"/>
          </a:p>
        </p:txBody>
      </p:sp>
      <p:sp>
        <p:nvSpPr>
          <p:cNvPr id="33192" name="Line 426"/>
          <p:cNvSpPr>
            <a:spLocks noChangeShapeType="1"/>
          </p:cNvSpPr>
          <p:nvPr/>
        </p:nvSpPr>
        <p:spPr bwMode="auto">
          <a:xfrm flipV="1">
            <a:off x="7223125" y="4132263"/>
            <a:ext cx="1588" cy="25400"/>
          </a:xfrm>
          <a:prstGeom prst="line">
            <a:avLst/>
          </a:prstGeom>
          <a:noFill/>
          <a:ln w="3175">
            <a:solidFill>
              <a:srgbClr val="000000"/>
            </a:solidFill>
            <a:round/>
            <a:headEnd/>
            <a:tailEnd/>
          </a:ln>
        </p:spPr>
        <p:txBody>
          <a:bodyPr/>
          <a:lstStyle/>
          <a:p>
            <a:endParaRPr lang="en-US"/>
          </a:p>
        </p:txBody>
      </p:sp>
      <p:sp>
        <p:nvSpPr>
          <p:cNvPr id="33193" name="Line 427"/>
          <p:cNvSpPr>
            <a:spLocks noChangeShapeType="1"/>
          </p:cNvSpPr>
          <p:nvPr/>
        </p:nvSpPr>
        <p:spPr bwMode="auto">
          <a:xfrm flipV="1">
            <a:off x="7481888" y="4132263"/>
            <a:ext cx="1587" cy="25400"/>
          </a:xfrm>
          <a:prstGeom prst="line">
            <a:avLst/>
          </a:prstGeom>
          <a:noFill/>
          <a:ln w="3175">
            <a:solidFill>
              <a:srgbClr val="000000"/>
            </a:solidFill>
            <a:round/>
            <a:headEnd/>
            <a:tailEnd/>
          </a:ln>
        </p:spPr>
        <p:txBody>
          <a:bodyPr/>
          <a:lstStyle/>
          <a:p>
            <a:endParaRPr lang="en-US"/>
          </a:p>
        </p:txBody>
      </p:sp>
      <p:sp>
        <p:nvSpPr>
          <p:cNvPr id="33194" name="Line 428"/>
          <p:cNvSpPr>
            <a:spLocks noChangeShapeType="1"/>
          </p:cNvSpPr>
          <p:nvPr/>
        </p:nvSpPr>
        <p:spPr bwMode="auto">
          <a:xfrm flipV="1">
            <a:off x="7739063" y="4132263"/>
            <a:ext cx="1587" cy="25400"/>
          </a:xfrm>
          <a:prstGeom prst="line">
            <a:avLst/>
          </a:prstGeom>
          <a:noFill/>
          <a:ln w="3175">
            <a:solidFill>
              <a:srgbClr val="000000"/>
            </a:solidFill>
            <a:round/>
            <a:headEnd/>
            <a:tailEnd/>
          </a:ln>
        </p:spPr>
        <p:txBody>
          <a:bodyPr/>
          <a:lstStyle/>
          <a:p>
            <a:endParaRPr lang="en-US"/>
          </a:p>
        </p:txBody>
      </p:sp>
      <p:sp>
        <p:nvSpPr>
          <p:cNvPr id="33195" name="Line 429"/>
          <p:cNvSpPr>
            <a:spLocks noChangeShapeType="1"/>
          </p:cNvSpPr>
          <p:nvPr/>
        </p:nvSpPr>
        <p:spPr bwMode="auto">
          <a:xfrm flipV="1">
            <a:off x="7999413" y="4132263"/>
            <a:ext cx="1587" cy="25400"/>
          </a:xfrm>
          <a:prstGeom prst="line">
            <a:avLst/>
          </a:prstGeom>
          <a:noFill/>
          <a:ln w="3175">
            <a:solidFill>
              <a:srgbClr val="000000"/>
            </a:solidFill>
            <a:round/>
            <a:headEnd/>
            <a:tailEnd/>
          </a:ln>
        </p:spPr>
        <p:txBody>
          <a:bodyPr/>
          <a:lstStyle/>
          <a:p>
            <a:endParaRPr lang="en-US"/>
          </a:p>
        </p:txBody>
      </p:sp>
      <p:sp>
        <p:nvSpPr>
          <p:cNvPr id="33196" name="Line 430"/>
          <p:cNvSpPr>
            <a:spLocks noChangeShapeType="1"/>
          </p:cNvSpPr>
          <p:nvPr/>
        </p:nvSpPr>
        <p:spPr bwMode="auto">
          <a:xfrm>
            <a:off x="5414963" y="4144963"/>
            <a:ext cx="11112" cy="1587"/>
          </a:xfrm>
          <a:prstGeom prst="line">
            <a:avLst/>
          </a:prstGeom>
          <a:noFill/>
          <a:ln w="9525">
            <a:solidFill>
              <a:srgbClr val="000000"/>
            </a:solidFill>
            <a:round/>
            <a:headEnd/>
            <a:tailEnd/>
          </a:ln>
        </p:spPr>
        <p:txBody>
          <a:bodyPr/>
          <a:lstStyle/>
          <a:p>
            <a:endParaRPr lang="en-US"/>
          </a:p>
        </p:txBody>
      </p:sp>
      <p:sp>
        <p:nvSpPr>
          <p:cNvPr id="33197" name="Line 431"/>
          <p:cNvSpPr>
            <a:spLocks noChangeShapeType="1"/>
          </p:cNvSpPr>
          <p:nvPr/>
        </p:nvSpPr>
        <p:spPr bwMode="auto">
          <a:xfrm>
            <a:off x="5426075" y="4144963"/>
            <a:ext cx="12700" cy="1587"/>
          </a:xfrm>
          <a:prstGeom prst="line">
            <a:avLst/>
          </a:prstGeom>
          <a:noFill/>
          <a:ln w="9525">
            <a:solidFill>
              <a:srgbClr val="000000"/>
            </a:solidFill>
            <a:round/>
            <a:headEnd/>
            <a:tailEnd/>
          </a:ln>
        </p:spPr>
        <p:txBody>
          <a:bodyPr/>
          <a:lstStyle/>
          <a:p>
            <a:endParaRPr lang="en-US"/>
          </a:p>
        </p:txBody>
      </p:sp>
      <p:sp>
        <p:nvSpPr>
          <p:cNvPr id="33198" name="Line 432"/>
          <p:cNvSpPr>
            <a:spLocks noChangeShapeType="1"/>
          </p:cNvSpPr>
          <p:nvPr/>
        </p:nvSpPr>
        <p:spPr bwMode="auto">
          <a:xfrm>
            <a:off x="5438775" y="4144963"/>
            <a:ext cx="15875" cy="1587"/>
          </a:xfrm>
          <a:prstGeom prst="line">
            <a:avLst/>
          </a:prstGeom>
          <a:noFill/>
          <a:ln w="9525">
            <a:solidFill>
              <a:srgbClr val="000000"/>
            </a:solidFill>
            <a:round/>
            <a:headEnd/>
            <a:tailEnd/>
          </a:ln>
        </p:spPr>
        <p:txBody>
          <a:bodyPr/>
          <a:lstStyle/>
          <a:p>
            <a:endParaRPr lang="en-US"/>
          </a:p>
        </p:txBody>
      </p:sp>
      <p:sp>
        <p:nvSpPr>
          <p:cNvPr id="33199" name="Line 433"/>
          <p:cNvSpPr>
            <a:spLocks noChangeShapeType="1"/>
          </p:cNvSpPr>
          <p:nvPr/>
        </p:nvSpPr>
        <p:spPr bwMode="auto">
          <a:xfrm>
            <a:off x="5454650" y="4144963"/>
            <a:ext cx="12700" cy="1587"/>
          </a:xfrm>
          <a:prstGeom prst="line">
            <a:avLst/>
          </a:prstGeom>
          <a:noFill/>
          <a:ln w="9525">
            <a:solidFill>
              <a:srgbClr val="000000"/>
            </a:solidFill>
            <a:round/>
            <a:headEnd/>
            <a:tailEnd/>
          </a:ln>
        </p:spPr>
        <p:txBody>
          <a:bodyPr/>
          <a:lstStyle/>
          <a:p>
            <a:endParaRPr lang="en-US"/>
          </a:p>
        </p:txBody>
      </p:sp>
      <p:sp>
        <p:nvSpPr>
          <p:cNvPr id="33200" name="Line 434"/>
          <p:cNvSpPr>
            <a:spLocks noChangeShapeType="1"/>
          </p:cNvSpPr>
          <p:nvPr/>
        </p:nvSpPr>
        <p:spPr bwMode="auto">
          <a:xfrm>
            <a:off x="5467350" y="4144963"/>
            <a:ext cx="12700" cy="1587"/>
          </a:xfrm>
          <a:prstGeom prst="line">
            <a:avLst/>
          </a:prstGeom>
          <a:noFill/>
          <a:ln w="9525">
            <a:solidFill>
              <a:srgbClr val="000000"/>
            </a:solidFill>
            <a:round/>
            <a:headEnd/>
            <a:tailEnd/>
          </a:ln>
        </p:spPr>
        <p:txBody>
          <a:bodyPr/>
          <a:lstStyle/>
          <a:p>
            <a:endParaRPr lang="en-US"/>
          </a:p>
        </p:txBody>
      </p:sp>
      <p:sp>
        <p:nvSpPr>
          <p:cNvPr id="33201" name="Line 435"/>
          <p:cNvSpPr>
            <a:spLocks noChangeShapeType="1"/>
          </p:cNvSpPr>
          <p:nvPr/>
        </p:nvSpPr>
        <p:spPr bwMode="auto">
          <a:xfrm>
            <a:off x="5480050" y="4144963"/>
            <a:ext cx="11113" cy="1587"/>
          </a:xfrm>
          <a:prstGeom prst="line">
            <a:avLst/>
          </a:prstGeom>
          <a:noFill/>
          <a:ln w="9525">
            <a:solidFill>
              <a:srgbClr val="000000"/>
            </a:solidFill>
            <a:round/>
            <a:headEnd/>
            <a:tailEnd/>
          </a:ln>
        </p:spPr>
        <p:txBody>
          <a:bodyPr/>
          <a:lstStyle/>
          <a:p>
            <a:endParaRPr lang="en-US"/>
          </a:p>
        </p:txBody>
      </p:sp>
      <p:sp>
        <p:nvSpPr>
          <p:cNvPr id="33202" name="Line 436"/>
          <p:cNvSpPr>
            <a:spLocks noChangeShapeType="1"/>
          </p:cNvSpPr>
          <p:nvPr/>
        </p:nvSpPr>
        <p:spPr bwMode="auto">
          <a:xfrm>
            <a:off x="5491163" y="4144963"/>
            <a:ext cx="12700" cy="1587"/>
          </a:xfrm>
          <a:prstGeom prst="line">
            <a:avLst/>
          </a:prstGeom>
          <a:noFill/>
          <a:ln w="9525">
            <a:solidFill>
              <a:srgbClr val="000000"/>
            </a:solidFill>
            <a:round/>
            <a:headEnd/>
            <a:tailEnd/>
          </a:ln>
        </p:spPr>
        <p:txBody>
          <a:bodyPr/>
          <a:lstStyle/>
          <a:p>
            <a:endParaRPr lang="en-US"/>
          </a:p>
        </p:txBody>
      </p:sp>
      <p:sp>
        <p:nvSpPr>
          <p:cNvPr id="33203" name="Line 437"/>
          <p:cNvSpPr>
            <a:spLocks noChangeShapeType="1"/>
          </p:cNvSpPr>
          <p:nvPr/>
        </p:nvSpPr>
        <p:spPr bwMode="auto">
          <a:xfrm>
            <a:off x="5503863" y="4144963"/>
            <a:ext cx="12700" cy="1587"/>
          </a:xfrm>
          <a:prstGeom prst="line">
            <a:avLst/>
          </a:prstGeom>
          <a:noFill/>
          <a:ln w="9525">
            <a:solidFill>
              <a:srgbClr val="000000"/>
            </a:solidFill>
            <a:round/>
            <a:headEnd/>
            <a:tailEnd/>
          </a:ln>
        </p:spPr>
        <p:txBody>
          <a:bodyPr/>
          <a:lstStyle/>
          <a:p>
            <a:endParaRPr lang="en-US"/>
          </a:p>
        </p:txBody>
      </p:sp>
      <p:sp>
        <p:nvSpPr>
          <p:cNvPr id="33204" name="Line 438"/>
          <p:cNvSpPr>
            <a:spLocks noChangeShapeType="1"/>
          </p:cNvSpPr>
          <p:nvPr/>
        </p:nvSpPr>
        <p:spPr bwMode="auto">
          <a:xfrm>
            <a:off x="5516563" y="4144963"/>
            <a:ext cx="15875" cy="1587"/>
          </a:xfrm>
          <a:prstGeom prst="line">
            <a:avLst/>
          </a:prstGeom>
          <a:noFill/>
          <a:ln w="9525">
            <a:solidFill>
              <a:srgbClr val="000000"/>
            </a:solidFill>
            <a:round/>
            <a:headEnd/>
            <a:tailEnd/>
          </a:ln>
        </p:spPr>
        <p:txBody>
          <a:bodyPr/>
          <a:lstStyle/>
          <a:p>
            <a:endParaRPr lang="en-US"/>
          </a:p>
        </p:txBody>
      </p:sp>
      <p:sp>
        <p:nvSpPr>
          <p:cNvPr id="33205" name="Line 439"/>
          <p:cNvSpPr>
            <a:spLocks noChangeShapeType="1"/>
          </p:cNvSpPr>
          <p:nvPr/>
        </p:nvSpPr>
        <p:spPr bwMode="auto">
          <a:xfrm>
            <a:off x="5532438" y="4144963"/>
            <a:ext cx="11112" cy="1587"/>
          </a:xfrm>
          <a:prstGeom prst="line">
            <a:avLst/>
          </a:prstGeom>
          <a:noFill/>
          <a:ln w="9525">
            <a:solidFill>
              <a:srgbClr val="000000"/>
            </a:solidFill>
            <a:round/>
            <a:headEnd/>
            <a:tailEnd/>
          </a:ln>
        </p:spPr>
        <p:txBody>
          <a:bodyPr/>
          <a:lstStyle/>
          <a:p>
            <a:endParaRPr lang="en-US"/>
          </a:p>
        </p:txBody>
      </p:sp>
      <p:sp>
        <p:nvSpPr>
          <p:cNvPr id="33206" name="Line 440"/>
          <p:cNvSpPr>
            <a:spLocks noChangeShapeType="1"/>
          </p:cNvSpPr>
          <p:nvPr/>
        </p:nvSpPr>
        <p:spPr bwMode="auto">
          <a:xfrm>
            <a:off x="5543550" y="4144963"/>
            <a:ext cx="12700" cy="1587"/>
          </a:xfrm>
          <a:prstGeom prst="line">
            <a:avLst/>
          </a:prstGeom>
          <a:noFill/>
          <a:ln w="9525">
            <a:solidFill>
              <a:srgbClr val="000000"/>
            </a:solidFill>
            <a:round/>
            <a:headEnd/>
            <a:tailEnd/>
          </a:ln>
        </p:spPr>
        <p:txBody>
          <a:bodyPr/>
          <a:lstStyle/>
          <a:p>
            <a:endParaRPr lang="en-US"/>
          </a:p>
        </p:txBody>
      </p:sp>
      <p:sp>
        <p:nvSpPr>
          <p:cNvPr id="33207" name="Line 441"/>
          <p:cNvSpPr>
            <a:spLocks noChangeShapeType="1"/>
          </p:cNvSpPr>
          <p:nvPr/>
        </p:nvSpPr>
        <p:spPr bwMode="auto">
          <a:xfrm>
            <a:off x="5556250" y="4144963"/>
            <a:ext cx="12700" cy="1587"/>
          </a:xfrm>
          <a:prstGeom prst="line">
            <a:avLst/>
          </a:prstGeom>
          <a:noFill/>
          <a:ln w="9525">
            <a:solidFill>
              <a:srgbClr val="000000"/>
            </a:solidFill>
            <a:round/>
            <a:headEnd/>
            <a:tailEnd/>
          </a:ln>
        </p:spPr>
        <p:txBody>
          <a:bodyPr/>
          <a:lstStyle/>
          <a:p>
            <a:endParaRPr lang="en-US"/>
          </a:p>
        </p:txBody>
      </p:sp>
      <p:sp>
        <p:nvSpPr>
          <p:cNvPr id="33208" name="Line 442"/>
          <p:cNvSpPr>
            <a:spLocks noChangeShapeType="1"/>
          </p:cNvSpPr>
          <p:nvPr/>
        </p:nvSpPr>
        <p:spPr bwMode="auto">
          <a:xfrm>
            <a:off x="5568950" y="4144963"/>
            <a:ext cx="12700" cy="1587"/>
          </a:xfrm>
          <a:prstGeom prst="line">
            <a:avLst/>
          </a:prstGeom>
          <a:noFill/>
          <a:ln w="9525">
            <a:solidFill>
              <a:srgbClr val="000000"/>
            </a:solidFill>
            <a:round/>
            <a:headEnd/>
            <a:tailEnd/>
          </a:ln>
        </p:spPr>
        <p:txBody>
          <a:bodyPr/>
          <a:lstStyle/>
          <a:p>
            <a:endParaRPr lang="en-US"/>
          </a:p>
        </p:txBody>
      </p:sp>
      <p:sp>
        <p:nvSpPr>
          <p:cNvPr id="33209" name="Line 443"/>
          <p:cNvSpPr>
            <a:spLocks noChangeShapeType="1"/>
          </p:cNvSpPr>
          <p:nvPr/>
        </p:nvSpPr>
        <p:spPr bwMode="auto">
          <a:xfrm>
            <a:off x="5581650" y="4144963"/>
            <a:ext cx="15875" cy="1587"/>
          </a:xfrm>
          <a:prstGeom prst="line">
            <a:avLst/>
          </a:prstGeom>
          <a:noFill/>
          <a:ln w="9525">
            <a:solidFill>
              <a:srgbClr val="000000"/>
            </a:solidFill>
            <a:round/>
            <a:headEnd/>
            <a:tailEnd/>
          </a:ln>
        </p:spPr>
        <p:txBody>
          <a:bodyPr/>
          <a:lstStyle/>
          <a:p>
            <a:endParaRPr lang="en-US"/>
          </a:p>
        </p:txBody>
      </p:sp>
      <p:sp>
        <p:nvSpPr>
          <p:cNvPr id="33210" name="Line 444"/>
          <p:cNvSpPr>
            <a:spLocks noChangeShapeType="1"/>
          </p:cNvSpPr>
          <p:nvPr/>
        </p:nvSpPr>
        <p:spPr bwMode="auto">
          <a:xfrm>
            <a:off x="5597525" y="4144963"/>
            <a:ext cx="11113" cy="1587"/>
          </a:xfrm>
          <a:prstGeom prst="line">
            <a:avLst/>
          </a:prstGeom>
          <a:noFill/>
          <a:ln w="9525">
            <a:solidFill>
              <a:srgbClr val="000000"/>
            </a:solidFill>
            <a:round/>
            <a:headEnd/>
            <a:tailEnd/>
          </a:ln>
        </p:spPr>
        <p:txBody>
          <a:bodyPr/>
          <a:lstStyle/>
          <a:p>
            <a:endParaRPr lang="en-US"/>
          </a:p>
        </p:txBody>
      </p:sp>
      <p:sp>
        <p:nvSpPr>
          <p:cNvPr id="33211" name="Line 445"/>
          <p:cNvSpPr>
            <a:spLocks noChangeShapeType="1"/>
          </p:cNvSpPr>
          <p:nvPr/>
        </p:nvSpPr>
        <p:spPr bwMode="auto">
          <a:xfrm>
            <a:off x="5608638" y="4144963"/>
            <a:ext cx="12700" cy="1587"/>
          </a:xfrm>
          <a:prstGeom prst="line">
            <a:avLst/>
          </a:prstGeom>
          <a:noFill/>
          <a:ln w="9525">
            <a:solidFill>
              <a:srgbClr val="000000"/>
            </a:solidFill>
            <a:round/>
            <a:headEnd/>
            <a:tailEnd/>
          </a:ln>
        </p:spPr>
        <p:txBody>
          <a:bodyPr/>
          <a:lstStyle/>
          <a:p>
            <a:endParaRPr lang="en-US"/>
          </a:p>
        </p:txBody>
      </p:sp>
      <p:sp>
        <p:nvSpPr>
          <p:cNvPr id="33212" name="Line 446"/>
          <p:cNvSpPr>
            <a:spLocks noChangeShapeType="1"/>
          </p:cNvSpPr>
          <p:nvPr/>
        </p:nvSpPr>
        <p:spPr bwMode="auto">
          <a:xfrm>
            <a:off x="5621338" y="4144963"/>
            <a:ext cx="12700" cy="1587"/>
          </a:xfrm>
          <a:prstGeom prst="line">
            <a:avLst/>
          </a:prstGeom>
          <a:noFill/>
          <a:ln w="9525">
            <a:solidFill>
              <a:srgbClr val="000000"/>
            </a:solidFill>
            <a:round/>
            <a:headEnd/>
            <a:tailEnd/>
          </a:ln>
        </p:spPr>
        <p:txBody>
          <a:bodyPr/>
          <a:lstStyle/>
          <a:p>
            <a:endParaRPr lang="en-US"/>
          </a:p>
        </p:txBody>
      </p:sp>
      <p:sp>
        <p:nvSpPr>
          <p:cNvPr id="33213" name="Line 447"/>
          <p:cNvSpPr>
            <a:spLocks noChangeShapeType="1"/>
          </p:cNvSpPr>
          <p:nvPr/>
        </p:nvSpPr>
        <p:spPr bwMode="auto">
          <a:xfrm>
            <a:off x="5634038" y="4144963"/>
            <a:ext cx="12700" cy="1587"/>
          </a:xfrm>
          <a:prstGeom prst="line">
            <a:avLst/>
          </a:prstGeom>
          <a:noFill/>
          <a:ln w="9525">
            <a:solidFill>
              <a:srgbClr val="000000"/>
            </a:solidFill>
            <a:round/>
            <a:headEnd/>
            <a:tailEnd/>
          </a:ln>
        </p:spPr>
        <p:txBody>
          <a:bodyPr/>
          <a:lstStyle/>
          <a:p>
            <a:endParaRPr lang="en-US"/>
          </a:p>
        </p:txBody>
      </p:sp>
      <p:sp>
        <p:nvSpPr>
          <p:cNvPr id="33214" name="Line 448"/>
          <p:cNvSpPr>
            <a:spLocks noChangeShapeType="1"/>
          </p:cNvSpPr>
          <p:nvPr/>
        </p:nvSpPr>
        <p:spPr bwMode="auto">
          <a:xfrm>
            <a:off x="5646738" y="4144963"/>
            <a:ext cx="11112" cy="1587"/>
          </a:xfrm>
          <a:prstGeom prst="line">
            <a:avLst/>
          </a:prstGeom>
          <a:noFill/>
          <a:ln w="9525">
            <a:solidFill>
              <a:srgbClr val="000000"/>
            </a:solidFill>
            <a:round/>
            <a:headEnd/>
            <a:tailEnd/>
          </a:ln>
        </p:spPr>
        <p:txBody>
          <a:bodyPr/>
          <a:lstStyle/>
          <a:p>
            <a:endParaRPr lang="en-US"/>
          </a:p>
        </p:txBody>
      </p:sp>
      <p:sp>
        <p:nvSpPr>
          <p:cNvPr id="33215" name="Freeform 449"/>
          <p:cNvSpPr>
            <a:spLocks/>
          </p:cNvSpPr>
          <p:nvPr/>
        </p:nvSpPr>
        <p:spPr bwMode="auto">
          <a:xfrm>
            <a:off x="5657850" y="4144963"/>
            <a:ext cx="15875" cy="3175"/>
          </a:xfrm>
          <a:custGeom>
            <a:avLst/>
            <a:gdLst>
              <a:gd name="T0" fmla="*/ 0 w 10"/>
              <a:gd name="T1" fmla="*/ 0 h 2"/>
              <a:gd name="T2" fmla="*/ 2 w 10"/>
              <a:gd name="T3" fmla="*/ 0 h 2"/>
              <a:gd name="T4" fmla="*/ 4 w 10"/>
              <a:gd name="T5" fmla="*/ 2 h 2"/>
              <a:gd name="T6" fmla="*/ 8 w 10"/>
              <a:gd name="T7" fmla="*/ 2 h 2"/>
              <a:gd name="T8" fmla="*/ 10 w 10"/>
              <a:gd name="T9" fmla="*/ 0 h 2"/>
              <a:gd name="T10" fmla="*/ 0 60000 65536"/>
              <a:gd name="T11" fmla="*/ 0 60000 65536"/>
              <a:gd name="T12" fmla="*/ 0 60000 65536"/>
              <a:gd name="T13" fmla="*/ 0 60000 65536"/>
              <a:gd name="T14" fmla="*/ 0 60000 65536"/>
              <a:gd name="T15" fmla="*/ 0 w 10"/>
              <a:gd name="T16" fmla="*/ 0 h 2"/>
              <a:gd name="T17" fmla="*/ 10 w 10"/>
              <a:gd name="T18" fmla="*/ 2 h 2"/>
            </a:gdLst>
            <a:ahLst/>
            <a:cxnLst>
              <a:cxn ang="T10">
                <a:pos x="T0" y="T1"/>
              </a:cxn>
              <a:cxn ang="T11">
                <a:pos x="T2" y="T3"/>
              </a:cxn>
              <a:cxn ang="T12">
                <a:pos x="T4" y="T5"/>
              </a:cxn>
              <a:cxn ang="T13">
                <a:pos x="T6" y="T7"/>
              </a:cxn>
              <a:cxn ang="T14">
                <a:pos x="T8" y="T9"/>
              </a:cxn>
            </a:cxnLst>
            <a:rect l="T15" t="T16" r="T17" b="T18"/>
            <a:pathLst>
              <a:path w="10" h="2">
                <a:moveTo>
                  <a:pt x="0" y="0"/>
                </a:moveTo>
                <a:lnTo>
                  <a:pt x="2" y="0"/>
                </a:lnTo>
                <a:lnTo>
                  <a:pt x="4" y="2"/>
                </a:lnTo>
                <a:lnTo>
                  <a:pt x="8" y="2"/>
                </a:lnTo>
                <a:lnTo>
                  <a:pt x="10" y="0"/>
                </a:lnTo>
              </a:path>
            </a:pathLst>
          </a:custGeom>
          <a:noFill/>
          <a:ln w="9525">
            <a:solidFill>
              <a:srgbClr val="000000"/>
            </a:solidFill>
            <a:round/>
            <a:headEnd/>
            <a:tailEnd/>
          </a:ln>
        </p:spPr>
        <p:txBody>
          <a:bodyPr/>
          <a:lstStyle/>
          <a:p>
            <a:endParaRPr lang="en-US"/>
          </a:p>
        </p:txBody>
      </p:sp>
      <p:sp>
        <p:nvSpPr>
          <p:cNvPr id="33216" name="Freeform 450"/>
          <p:cNvSpPr>
            <a:spLocks/>
          </p:cNvSpPr>
          <p:nvPr/>
        </p:nvSpPr>
        <p:spPr bwMode="auto">
          <a:xfrm>
            <a:off x="5673725" y="3941763"/>
            <a:ext cx="12700" cy="203200"/>
          </a:xfrm>
          <a:custGeom>
            <a:avLst/>
            <a:gdLst>
              <a:gd name="T0" fmla="*/ 0 w 8"/>
              <a:gd name="T1" fmla="*/ 128 h 128"/>
              <a:gd name="T2" fmla="*/ 2 w 8"/>
              <a:gd name="T3" fmla="*/ 118 h 128"/>
              <a:gd name="T4" fmla="*/ 2 w 8"/>
              <a:gd name="T5" fmla="*/ 105 h 128"/>
              <a:gd name="T6" fmla="*/ 4 w 8"/>
              <a:gd name="T7" fmla="*/ 89 h 128"/>
              <a:gd name="T8" fmla="*/ 4 w 8"/>
              <a:gd name="T9" fmla="*/ 70 h 128"/>
              <a:gd name="T10" fmla="*/ 6 w 8"/>
              <a:gd name="T11" fmla="*/ 33 h 128"/>
              <a:gd name="T12" fmla="*/ 8 w 8"/>
              <a:gd name="T13" fmla="*/ 15 h 128"/>
              <a:gd name="T14" fmla="*/ 8 w 8"/>
              <a:gd name="T15" fmla="*/ 0 h 12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28"/>
              <a:gd name="T26" fmla="*/ 8 w 8"/>
              <a:gd name="T27" fmla="*/ 128 h 1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28">
                <a:moveTo>
                  <a:pt x="0" y="128"/>
                </a:moveTo>
                <a:lnTo>
                  <a:pt x="2" y="118"/>
                </a:lnTo>
                <a:lnTo>
                  <a:pt x="2" y="105"/>
                </a:lnTo>
                <a:lnTo>
                  <a:pt x="4" y="89"/>
                </a:lnTo>
                <a:lnTo>
                  <a:pt x="4" y="70"/>
                </a:lnTo>
                <a:lnTo>
                  <a:pt x="6" y="33"/>
                </a:lnTo>
                <a:lnTo>
                  <a:pt x="8" y="15"/>
                </a:lnTo>
                <a:lnTo>
                  <a:pt x="8" y="0"/>
                </a:lnTo>
              </a:path>
            </a:pathLst>
          </a:custGeom>
          <a:noFill/>
          <a:ln w="9525">
            <a:solidFill>
              <a:srgbClr val="000000"/>
            </a:solidFill>
            <a:round/>
            <a:headEnd/>
            <a:tailEnd/>
          </a:ln>
        </p:spPr>
        <p:txBody>
          <a:bodyPr/>
          <a:lstStyle/>
          <a:p>
            <a:endParaRPr lang="en-US"/>
          </a:p>
        </p:txBody>
      </p:sp>
      <p:sp>
        <p:nvSpPr>
          <p:cNvPr id="33217" name="Freeform 451"/>
          <p:cNvSpPr>
            <a:spLocks/>
          </p:cNvSpPr>
          <p:nvPr/>
        </p:nvSpPr>
        <p:spPr bwMode="auto">
          <a:xfrm>
            <a:off x="5686425" y="3778250"/>
            <a:ext cx="12700" cy="163513"/>
          </a:xfrm>
          <a:custGeom>
            <a:avLst/>
            <a:gdLst>
              <a:gd name="T0" fmla="*/ 0 w 8"/>
              <a:gd name="T1" fmla="*/ 103 h 103"/>
              <a:gd name="T2" fmla="*/ 2 w 8"/>
              <a:gd name="T3" fmla="*/ 75 h 103"/>
              <a:gd name="T4" fmla="*/ 4 w 8"/>
              <a:gd name="T5" fmla="*/ 48 h 103"/>
              <a:gd name="T6" fmla="*/ 8 w 8"/>
              <a:gd name="T7" fmla="*/ 0 h 103"/>
              <a:gd name="T8" fmla="*/ 0 60000 65536"/>
              <a:gd name="T9" fmla="*/ 0 60000 65536"/>
              <a:gd name="T10" fmla="*/ 0 60000 65536"/>
              <a:gd name="T11" fmla="*/ 0 60000 65536"/>
              <a:gd name="T12" fmla="*/ 0 w 8"/>
              <a:gd name="T13" fmla="*/ 0 h 103"/>
              <a:gd name="T14" fmla="*/ 8 w 8"/>
              <a:gd name="T15" fmla="*/ 103 h 103"/>
            </a:gdLst>
            <a:ahLst/>
            <a:cxnLst>
              <a:cxn ang="T8">
                <a:pos x="T0" y="T1"/>
              </a:cxn>
              <a:cxn ang="T9">
                <a:pos x="T2" y="T3"/>
              </a:cxn>
              <a:cxn ang="T10">
                <a:pos x="T4" y="T5"/>
              </a:cxn>
              <a:cxn ang="T11">
                <a:pos x="T6" y="T7"/>
              </a:cxn>
            </a:cxnLst>
            <a:rect l="T12" t="T13" r="T14" b="T15"/>
            <a:pathLst>
              <a:path w="8" h="103">
                <a:moveTo>
                  <a:pt x="0" y="103"/>
                </a:moveTo>
                <a:lnTo>
                  <a:pt x="2" y="75"/>
                </a:lnTo>
                <a:lnTo>
                  <a:pt x="4" y="48"/>
                </a:lnTo>
                <a:lnTo>
                  <a:pt x="8" y="0"/>
                </a:lnTo>
              </a:path>
            </a:pathLst>
          </a:custGeom>
          <a:noFill/>
          <a:ln w="9525">
            <a:solidFill>
              <a:srgbClr val="000000"/>
            </a:solidFill>
            <a:round/>
            <a:headEnd/>
            <a:tailEnd/>
          </a:ln>
        </p:spPr>
        <p:txBody>
          <a:bodyPr/>
          <a:lstStyle/>
          <a:p>
            <a:endParaRPr lang="en-US"/>
          </a:p>
        </p:txBody>
      </p:sp>
      <p:sp>
        <p:nvSpPr>
          <p:cNvPr id="33218" name="Freeform 452"/>
          <p:cNvSpPr>
            <a:spLocks/>
          </p:cNvSpPr>
          <p:nvPr/>
        </p:nvSpPr>
        <p:spPr bwMode="auto">
          <a:xfrm>
            <a:off x="5699125" y="3641725"/>
            <a:ext cx="12700" cy="136525"/>
          </a:xfrm>
          <a:custGeom>
            <a:avLst/>
            <a:gdLst>
              <a:gd name="T0" fmla="*/ 0 w 8"/>
              <a:gd name="T1" fmla="*/ 86 h 86"/>
              <a:gd name="T2" fmla="*/ 4 w 8"/>
              <a:gd name="T3" fmla="*/ 41 h 86"/>
              <a:gd name="T4" fmla="*/ 8 w 8"/>
              <a:gd name="T5" fmla="*/ 0 h 86"/>
              <a:gd name="T6" fmla="*/ 0 60000 65536"/>
              <a:gd name="T7" fmla="*/ 0 60000 65536"/>
              <a:gd name="T8" fmla="*/ 0 60000 65536"/>
              <a:gd name="T9" fmla="*/ 0 w 8"/>
              <a:gd name="T10" fmla="*/ 0 h 86"/>
              <a:gd name="T11" fmla="*/ 8 w 8"/>
              <a:gd name="T12" fmla="*/ 86 h 86"/>
            </a:gdLst>
            <a:ahLst/>
            <a:cxnLst>
              <a:cxn ang="T6">
                <a:pos x="T0" y="T1"/>
              </a:cxn>
              <a:cxn ang="T7">
                <a:pos x="T2" y="T3"/>
              </a:cxn>
              <a:cxn ang="T8">
                <a:pos x="T4" y="T5"/>
              </a:cxn>
            </a:cxnLst>
            <a:rect l="T9" t="T10" r="T11" b="T12"/>
            <a:pathLst>
              <a:path w="8" h="86">
                <a:moveTo>
                  <a:pt x="0" y="86"/>
                </a:moveTo>
                <a:lnTo>
                  <a:pt x="4" y="41"/>
                </a:lnTo>
                <a:lnTo>
                  <a:pt x="8" y="0"/>
                </a:lnTo>
              </a:path>
            </a:pathLst>
          </a:custGeom>
          <a:noFill/>
          <a:ln w="9525">
            <a:solidFill>
              <a:srgbClr val="000000"/>
            </a:solidFill>
            <a:round/>
            <a:headEnd/>
            <a:tailEnd/>
          </a:ln>
        </p:spPr>
        <p:txBody>
          <a:bodyPr/>
          <a:lstStyle/>
          <a:p>
            <a:endParaRPr lang="en-US"/>
          </a:p>
        </p:txBody>
      </p:sp>
      <p:sp>
        <p:nvSpPr>
          <p:cNvPr id="33219" name="Freeform 453"/>
          <p:cNvSpPr>
            <a:spLocks/>
          </p:cNvSpPr>
          <p:nvPr/>
        </p:nvSpPr>
        <p:spPr bwMode="auto">
          <a:xfrm>
            <a:off x="5711825" y="3530600"/>
            <a:ext cx="11113" cy="111125"/>
          </a:xfrm>
          <a:custGeom>
            <a:avLst/>
            <a:gdLst>
              <a:gd name="T0" fmla="*/ 0 w 7"/>
              <a:gd name="T1" fmla="*/ 70 h 70"/>
              <a:gd name="T2" fmla="*/ 3 w 7"/>
              <a:gd name="T3" fmla="*/ 33 h 70"/>
              <a:gd name="T4" fmla="*/ 7 w 7"/>
              <a:gd name="T5" fmla="*/ 0 h 70"/>
              <a:gd name="T6" fmla="*/ 0 60000 65536"/>
              <a:gd name="T7" fmla="*/ 0 60000 65536"/>
              <a:gd name="T8" fmla="*/ 0 60000 65536"/>
              <a:gd name="T9" fmla="*/ 0 w 7"/>
              <a:gd name="T10" fmla="*/ 0 h 70"/>
              <a:gd name="T11" fmla="*/ 7 w 7"/>
              <a:gd name="T12" fmla="*/ 70 h 70"/>
            </a:gdLst>
            <a:ahLst/>
            <a:cxnLst>
              <a:cxn ang="T6">
                <a:pos x="T0" y="T1"/>
              </a:cxn>
              <a:cxn ang="T7">
                <a:pos x="T2" y="T3"/>
              </a:cxn>
              <a:cxn ang="T8">
                <a:pos x="T4" y="T5"/>
              </a:cxn>
            </a:cxnLst>
            <a:rect l="T9" t="T10" r="T11" b="T12"/>
            <a:pathLst>
              <a:path w="7" h="70">
                <a:moveTo>
                  <a:pt x="0" y="70"/>
                </a:moveTo>
                <a:lnTo>
                  <a:pt x="3" y="33"/>
                </a:lnTo>
                <a:lnTo>
                  <a:pt x="7" y="0"/>
                </a:lnTo>
              </a:path>
            </a:pathLst>
          </a:custGeom>
          <a:noFill/>
          <a:ln w="9525">
            <a:solidFill>
              <a:srgbClr val="000000"/>
            </a:solidFill>
            <a:round/>
            <a:headEnd/>
            <a:tailEnd/>
          </a:ln>
        </p:spPr>
        <p:txBody>
          <a:bodyPr/>
          <a:lstStyle/>
          <a:p>
            <a:endParaRPr lang="en-US"/>
          </a:p>
        </p:txBody>
      </p:sp>
      <p:sp>
        <p:nvSpPr>
          <p:cNvPr id="33220" name="Freeform 454"/>
          <p:cNvSpPr>
            <a:spLocks/>
          </p:cNvSpPr>
          <p:nvPr/>
        </p:nvSpPr>
        <p:spPr bwMode="auto">
          <a:xfrm>
            <a:off x="5722938" y="3436938"/>
            <a:ext cx="15875" cy="93662"/>
          </a:xfrm>
          <a:custGeom>
            <a:avLst/>
            <a:gdLst>
              <a:gd name="T0" fmla="*/ 0 w 10"/>
              <a:gd name="T1" fmla="*/ 59 h 59"/>
              <a:gd name="T2" fmla="*/ 4 w 10"/>
              <a:gd name="T3" fmla="*/ 28 h 59"/>
              <a:gd name="T4" fmla="*/ 10 w 10"/>
              <a:gd name="T5" fmla="*/ 0 h 59"/>
              <a:gd name="T6" fmla="*/ 0 60000 65536"/>
              <a:gd name="T7" fmla="*/ 0 60000 65536"/>
              <a:gd name="T8" fmla="*/ 0 60000 65536"/>
              <a:gd name="T9" fmla="*/ 0 w 10"/>
              <a:gd name="T10" fmla="*/ 0 h 59"/>
              <a:gd name="T11" fmla="*/ 10 w 10"/>
              <a:gd name="T12" fmla="*/ 59 h 59"/>
            </a:gdLst>
            <a:ahLst/>
            <a:cxnLst>
              <a:cxn ang="T6">
                <a:pos x="T0" y="T1"/>
              </a:cxn>
              <a:cxn ang="T7">
                <a:pos x="T2" y="T3"/>
              </a:cxn>
              <a:cxn ang="T8">
                <a:pos x="T4" y="T5"/>
              </a:cxn>
            </a:cxnLst>
            <a:rect l="T9" t="T10" r="T11" b="T12"/>
            <a:pathLst>
              <a:path w="10" h="59">
                <a:moveTo>
                  <a:pt x="0" y="59"/>
                </a:moveTo>
                <a:lnTo>
                  <a:pt x="4" y="28"/>
                </a:lnTo>
                <a:lnTo>
                  <a:pt x="10" y="0"/>
                </a:lnTo>
              </a:path>
            </a:pathLst>
          </a:custGeom>
          <a:noFill/>
          <a:ln w="9525">
            <a:solidFill>
              <a:srgbClr val="000000"/>
            </a:solidFill>
            <a:round/>
            <a:headEnd/>
            <a:tailEnd/>
          </a:ln>
        </p:spPr>
        <p:txBody>
          <a:bodyPr/>
          <a:lstStyle/>
          <a:p>
            <a:endParaRPr lang="en-US"/>
          </a:p>
        </p:txBody>
      </p:sp>
      <p:sp>
        <p:nvSpPr>
          <p:cNvPr id="33221" name="Freeform 455"/>
          <p:cNvSpPr>
            <a:spLocks/>
          </p:cNvSpPr>
          <p:nvPr/>
        </p:nvSpPr>
        <p:spPr bwMode="auto">
          <a:xfrm>
            <a:off x="5738813" y="3363913"/>
            <a:ext cx="12700" cy="73025"/>
          </a:xfrm>
          <a:custGeom>
            <a:avLst/>
            <a:gdLst>
              <a:gd name="T0" fmla="*/ 0 w 8"/>
              <a:gd name="T1" fmla="*/ 46 h 46"/>
              <a:gd name="T2" fmla="*/ 4 w 8"/>
              <a:gd name="T3" fmla="*/ 21 h 46"/>
              <a:gd name="T4" fmla="*/ 8 w 8"/>
              <a:gd name="T5" fmla="*/ 0 h 46"/>
              <a:gd name="T6" fmla="*/ 0 60000 65536"/>
              <a:gd name="T7" fmla="*/ 0 60000 65536"/>
              <a:gd name="T8" fmla="*/ 0 60000 65536"/>
              <a:gd name="T9" fmla="*/ 0 w 8"/>
              <a:gd name="T10" fmla="*/ 0 h 46"/>
              <a:gd name="T11" fmla="*/ 8 w 8"/>
              <a:gd name="T12" fmla="*/ 46 h 46"/>
            </a:gdLst>
            <a:ahLst/>
            <a:cxnLst>
              <a:cxn ang="T6">
                <a:pos x="T0" y="T1"/>
              </a:cxn>
              <a:cxn ang="T7">
                <a:pos x="T2" y="T3"/>
              </a:cxn>
              <a:cxn ang="T8">
                <a:pos x="T4" y="T5"/>
              </a:cxn>
            </a:cxnLst>
            <a:rect l="T9" t="T10" r="T11" b="T12"/>
            <a:pathLst>
              <a:path w="8" h="46">
                <a:moveTo>
                  <a:pt x="0" y="46"/>
                </a:moveTo>
                <a:lnTo>
                  <a:pt x="4" y="21"/>
                </a:lnTo>
                <a:lnTo>
                  <a:pt x="8" y="0"/>
                </a:lnTo>
              </a:path>
            </a:pathLst>
          </a:custGeom>
          <a:noFill/>
          <a:ln w="9525">
            <a:solidFill>
              <a:srgbClr val="000000"/>
            </a:solidFill>
            <a:round/>
            <a:headEnd/>
            <a:tailEnd/>
          </a:ln>
        </p:spPr>
        <p:txBody>
          <a:bodyPr/>
          <a:lstStyle/>
          <a:p>
            <a:endParaRPr lang="en-US"/>
          </a:p>
        </p:txBody>
      </p:sp>
      <p:sp>
        <p:nvSpPr>
          <p:cNvPr id="33222" name="Freeform 456"/>
          <p:cNvSpPr>
            <a:spLocks/>
          </p:cNvSpPr>
          <p:nvPr/>
        </p:nvSpPr>
        <p:spPr bwMode="auto">
          <a:xfrm>
            <a:off x="5751513" y="3302000"/>
            <a:ext cx="12700" cy="61913"/>
          </a:xfrm>
          <a:custGeom>
            <a:avLst/>
            <a:gdLst>
              <a:gd name="T0" fmla="*/ 0 w 8"/>
              <a:gd name="T1" fmla="*/ 39 h 39"/>
              <a:gd name="T2" fmla="*/ 4 w 8"/>
              <a:gd name="T3" fmla="*/ 19 h 39"/>
              <a:gd name="T4" fmla="*/ 8 w 8"/>
              <a:gd name="T5" fmla="*/ 0 h 39"/>
              <a:gd name="T6" fmla="*/ 0 60000 65536"/>
              <a:gd name="T7" fmla="*/ 0 60000 65536"/>
              <a:gd name="T8" fmla="*/ 0 60000 65536"/>
              <a:gd name="T9" fmla="*/ 0 w 8"/>
              <a:gd name="T10" fmla="*/ 0 h 39"/>
              <a:gd name="T11" fmla="*/ 8 w 8"/>
              <a:gd name="T12" fmla="*/ 39 h 39"/>
            </a:gdLst>
            <a:ahLst/>
            <a:cxnLst>
              <a:cxn ang="T6">
                <a:pos x="T0" y="T1"/>
              </a:cxn>
              <a:cxn ang="T7">
                <a:pos x="T2" y="T3"/>
              </a:cxn>
              <a:cxn ang="T8">
                <a:pos x="T4" y="T5"/>
              </a:cxn>
            </a:cxnLst>
            <a:rect l="T9" t="T10" r="T11" b="T12"/>
            <a:pathLst>
              <a:path w="8" h="39">
                <a:moveTo>
                  <a:pt x="0" y="39"/>
                </a:moveTo>
                <a:lnTo>
                  <a:pt x="4" y="19"/>
                </a:lnTo>
                <a:lnTo>
                  <a:pt x="8" y="0"/>
                </a:lnTo>
              </a:path>
            </a:pathLst>
          </a:custGeom>
          <a:noFill/>
          <a:ln w="9525">
            <a:solidFill>
              <a:srgbClr val="000000"/>
            </a:solidFill>
            <a:round/>
            <a:headEnd/>
            <a:tailEnd/>
          </a:ln>
        </p:spPr>
        <p:txBody>
          <a:bodyPr/>
          <a:lstStyle/>
          <a:p>
            <a:endParaRPr lang="en-US"/>
          </a:p>
        </p:txBody>
      </p:sp>
      <p:sp>
        <p:nvSpPr>
          <p:cNvPr id="33223" name="Freeform 457"/>
          <p:cNvSpPr>
            <a:spLocks/>
          </p:cNvSpPr>
          <p:nvPr/>
        </p:nvSpPr>
        <p:spPr bwMode="auto">
          <a:xfrm>
            <a:off x="5764213" y="3252788"/>
            <a:ext cx="11112" cy="49212"/>
          </a:xfrm>
          <a:custGeom>
            <a:avLst/>
            <a:gdLst>
              <a:gd name="T0" fmla="*/ 0 w 7"/>
              <a:gd name="T1" fmla="*/ 31 h 31"/>
              <a:gd name="T2" fmla="*/ 4 w 7"/>
              <a:gd name="T3" fmla="*/ 15 h 31"/>
              <a:gd name="T4" fmla="*/ 7 w 7"/>
              <a:gd name="T5" fmla="*/ 0 h 31"/>
              <a:gd name="T6" fmla="*/ 0 60000 65536"/>
              <a:gd name="T7" fmla="*/ 0 60000 65536"/>
              <a:gd name="T8" fmla="*/ 0 60000 65536"/>
              <a:gd name="T9" fmla="*/ 0 w 7"/>
              <a:gd name="T10" fmla="*/ 0 h 31"/>
              <a:gd name="T11" fmla="*/ 7 w 7"/>
              <a:gd name="T12" fmla="*/ 31 h 31"/>
            </a:gdLst>
            <a:ahLst/>
            <a:cxnLst>
              <a:cxn ang="T6">
                <a:pos x="T0" y="T1"/>
              </a:cxn>
              <a:cxn ang="T7">
                <a:pos x="T2" y="T3"/>
              </a:cxn>
              <a:cxn ang="T8">
                <a:pos x="T4" y="T5"/>
              </a:cxn>
            </a:cxnLst>
            <a:rect l="T9" t="T10" r="T11" b="T12"/>
            <a:pathLst>
              <a:path w="7" h="31">
                <a:moveTo>
                  <a:pt x="0" y="31"/>
                </a:moveTo>
                <a:lnTo>
                  <a:pt x="4" y="15"/>
                </a:lnTo>
                <a:lnTo>
                  <a:pt x="7" y="0"/>
                </a:lnTo>
              </a:path>
            </a:pathLst>
          </a:custGeom>
          <a:noFill/>
          <a:ln w="9525">
            <a:solidFill>
              <a:srgbClr val="000000"/>
            </a:solidFill>
            <a:round/>
            <a:headEnd/>
            <a:tailEnd/>
          </a:ln>
        </p:spPr>
        <p:txBody>
          <a:bodyPr/>
          <a:lstStyle/>
          <a:p>
            <a:endParaRPr lang="en-US"/>
          </a:p>
        </p:txBody>
      </p:sp>
      <p:sp>
        <p:nvSpPr>
          <p:cNvPr id="33224" name="Freeform 458"/>
          <p:cNvSpPr>
            <a:spLocks/>
          </p:cNvSpPr>
          <p:nvPr/>
        </p:nvSpPr>
        <p:spPr bwMode="auto">
          <a:xfrm>
            <a:off x="5775325" y="3211513"/>
            <a:ext cx="12700" cy="41275"/>
          </a:xfrm>
          <a:custGeom>
            <a:avLst/>
            <a:gdLst>
              <a:gd name="T0" fmla="*/ 0 w 8"/>
              <a:gd name="T1" fmla="*/ 26 h 26"/>
              <a:gd name="T2" fmla="*/ 4 w 8"/>
              <a:gd name="T3" fmla="*/ 12 h 26"/>
              <a:gd name="T4" fmla="*/ 8 w 8"/>
              <a:gd name="T5" fmla="*/ 0 h 26"/>
              <a:gd name="T6" fmla="*/ 0 60000 65536"/>
              <a:gd name="T7" fmla="*/ 0 60000 65536"/>
              <a:gd name="T8" fmla="*/ 0 60000 65536"/>
              <a:gd name="T9" fmla="*/ 0 w 8"/>
              <a:gd name="T10" fmla="*/ 0 h 26"/>
              <a:gd name="T11" fmla="*/ 8 w 8"/>
              <a:gd name="T12" fmla="*/ 26 h 26"/>
            </a:gdLst>
            <a:ahLst/>
            <a:cxnLst>
              <a:cxn ang="T6">
                <a:pos x="T0" y="T1"/>
              </a:cxn>
              <a:cxn ang="T7">
                <a:pos x="T2" y="T3"/>
              </a:cxn>
              <a:cxn ang="T8">
                <a:pos x="T4" y="T5"/>
              </a:cxn>
            </a:cxnLst>
            <a:rect l="T9" t="T10" r="T11" b="T12"/>
            <a:pathLst>
              <a:path w="8" h="26">
                <a:moveTo>
                  <a:pt x="0" y="26"/>
                </a:moveTo>
                <a:lnTo>
                  <a:pt x="4" y="12"/>
                </a:lnTo>
                <a:lnTo>
                  <a:pt x="8" y="0"/>
                </a:lnTo>
              </a:path>
            </a:pathLst>
          </a:custGeom>
          <a:noFill/>
          <a:ln w="9525">
            <a:solidFill>
              <a:srgbClr val="000000"/>
            </a:solidFill>
            <a:round/>
            <a:headEnd/>
            <a:tailEnd/>
          </a:ln>
        </p:spPr>
        <p:txBody>
          <a:bodyPr/>
          <a:lstStyle/>
          <a:p>
            <a:endParaRPr lang="en-US"/>
          </a:p>
        </p:txBody>
      </p:sp>
      <p:sp>
        <p:nvSpPr>
          <p:cNvPr id="33225" name="Line 459"/>
          <p:cNvSpPr>
            <a:spLocks noChangeShapeType="1"/>
          </p:cNvSpPr>
          <p:nvPr/>
        </p:nvSpPr>
        <p:spPr bwMode="auto">
          <a:xfrm flipV="1">
            <a:off x="5788025" y="3178175"/>
            <a:ext cx="12700" cy="33338"/>
          </a:xfrm>
          <a:prstGeom prst="line">
            <a:avLst/>
          </a:prstGeom>
          <a:noFill/>
          <a:ln w="9525">
            <a:solidFill>
              <a:srgbClr val="000000"/>
            </a:solidFill>
            <a:round/>
            <a:headEnd/>
            <a:tailEnd/>
          </a:ln>
        </p:spPr>
        <p:txBody>
          <a:bodyPr/>
          <a:lstStyle/>
          <a:p>
            <a:endParaRPr lang="en-US"/>
          </a:p>
        </p:txBody>
      </p:sp>
      <p:sp>
        <p:nvSpPr>
          <p:cNvPr id="33226" name="Line 460"/>
          <p:cNvSpPr>
            <a:spLocks noChangeShapeType="1"/>
          </p:cNvSpPr>
          <p:nvPr/>
        </p:nvSpPr>
        <p:spPr bwMode="auto">
          <a:xfrm flipV="1">
            <a:off x="5800725" y="3149600"/>
            <a:ext cx="15875" cy="28575"/>
          </a:xfrm>
          <a:prstGeom prst="line">
            <a:avLst/>
          </a:prstGeom>
          <a:noFill/>
          <a:ln w="9525">
            <a:solidFill>
              <a:srgbClr val="000000"/>
            </a:solidFill>
            <a:round/>
            <a:headEnd/>
            <a:tailEnd/>
          </a:ln>
        </p:spPr>
        <p:txBody>
          <a:bodyPr/>
          <a:lstStyle/>
          <a:p>
            <a:endParaRPr lang="en-US"/>
          </a:p>
        </p:txBody>
      </p:sp>
      <p:sp>
        <p:nvSpPr>
          <p:cNvPr id="33227" name="Line 461"/>
          <p:cNvSpPr>
            <a:spLocks noChangeShapeType="1"/>
          </p:cNvSpPr>
          <p:nvPr/>
        </p:nvSpPr>
        <p:spPr bwMode="auto">
          <a:xfrm flipV="1">
            <a:off x="5816600" y="3128963"/>
            <a:ext cx="12700" cy="20637"/>
          </a:xfrm>
          <a:prstGeom prst="line">
            <a:avLst/>
          </a:prstGeom>
          <a:noFill/>
          <a:ln w="9525">
            <a:solidFill>
              <a:srgbClr val="000000"/>
            </a:solidFill>
            <a:round/>
            <a:headEnd/>
            <a:tailEnd/>
          </a:ln>
        </p:spPr>
        <p:txBody>
          <a:bodyPr/>
          <a:lstStyle/>
          <a:p>
            <a:endParaRPr lang="en-US"/>
          </a:p>
        </p:txBody>
      </p:sp>
      <p:sp>
        <p:nvSpPr>
          <p:cNvPr id="33228" name="Line 462"/>
          <p:cNvSpPr>
            <a:spLocks noChangeShapeType="1"/>
          </p:cNvSpPr>
          <p:nvPr/>
        </p:nvSpPr>
        <p:spPr bwMode="auto">
          <a:xfrm flipV="1">
            <a:off x="5829300" y="3109913"/>
            <a:ext cx="11113" cy="19050"/>
          </a:xfrm>
          <a:prstGeom prst="line">
            <a:avLst/>
          </a:prstGeom>
          <a:noFill/>
          <a:ln w="9525">
            <a:solidFill>
              <a:srgbClr val="000000"/>
            </a:solidFill>
            <a:round/>
            <a:headEnd/>
            <a:tailEnd/>
          </a:ln>
        </p:spPr>
        <p:txBody>
          <a:bodyPr/>
          <a:lstStyle/>
          <a:p>
            <a:endParaRPr lang="en-US"/>
          </a:p>
        </p:txBody>
      </p:sp>
      <p:sp>
        <p:nvSpPr>
          <p:cNvPr id="33229" name="Line 463"/>
          <p:cNvSpPr>
            <a:spLocks noChangeShapeType="1"/>
          </p:cNvSpPr>
          <p:nvPr/>
        </p:nvSpPr>
        <p:spPr bwMode="auto">
          <a:xfrm flipV="1">
            <a:off x="5840413" y="3094038"/>
            <a:ext cx="12700" cy="15875"/>
          </a:xfrm>
          <a:prstGeom prst="line">
            <a:avLst/>
          </a:prstGeom>
          <a:noFill/>
          <a:ln w="9525">
            <a:solidFill>
              <a:srgbClr val="000000"/>
            </a:solidFill>
            <a:round/>
            <a:headEnd/>
            <a:tailEnd/>
          </a:ln>
        </p:spPr>
        <p:txBody>
          <a:bodyPr/>
          <a:lstStyle/>
          <a:p>
            <a:endParaRPr lang="en-US"/>
          </a:p>
        </p:txBody>
      </p:sp>
      <p:sp>
        <p:nvSpPr>
          <p:cNvPr id="33230" name="Line 464"/>
          <p:cNvSpPr>
            <a:spLocks noChangeShapeType="1"/>
          </p:cNvSpPr>
          <p:nvPr/>
        </p:nvSpPr>
        <p:spPr bwMode="auto">
          <a:xfrm flipV="1">
            <a:off x="5853113" y="3081338"/>
            <a:ext cx="12700" cy="12700"/>
          </a:xfrm>
          <a:prstGeom prst="line">
            <a:avLst/>
          </a:prstGeom>
          <a:noFill/>
          <a:ln w="9525">
            <a:solidFill>
              <a:srgbClr val="000000"/>
            </a:solidFill>
            <a:round/>
            <a:headEnd/>
            <a:tailEnd/>
          </a:ln>
        </p:spPr>
        <p:txBody>
          <a:bodyPr/>
          <a:lstStyle/>
          <a:p>
            <a:endParaRPr lang="en-US"/>
          </a:p>
        </p:txBody>
      </p:sp>
      <p:sp>
        <p:nvSpPr>
          <p:cNvPr id="33231" name="Line 465"/>
          <p:cNvSpPr>
            <a:spLocks noChangeShapeType="1"/>
          </p:cNvSpPr>
          <p:nvPr/>
        </p:nvSpPr>
        <p:spPr bwMode="auto">
          <a:xfrm flipV="1">
            <a:off x="5865813" y="3073400"/>
            <a:ext cx="12700" cy="7938"/>
          </a:xfrm>
          <a:prstGeom prst="line">
            <a:avLst/>
          </a:prstGeom>
          <a:noFill/>
          <a:ln w="9525">
            <a:solidFill>
              <a:srgbClr val="000000"/>
            </a:solidFill>
            <a:round/>
            <a:headEnd/>
            <a:tailEnd/>
          </a:ln>
        </p:spPr>
        <p:txBody>
          <a:bodyPr/>
          <a:lstStyle/>
          <a:p>
            <a:endParaRPr lang="en-US"/>
          </a:p>
        </p:txBody>
      </p:sp>
      <p:sp>
        <p:nvSpPr>
          <p:cNvPr id="33232" name="Line 466"/>
          <p:cNvSpPr>
            <a:spLocks noChangeShapeType="1"/>
          </p:cNvSpPr>
          <p:nvPr/>
        </p:nvSpPr>
        <p:spPr bwMode="auto">
          <a:xfrm flipV="1">
            <a:off x="5878513" y="3063875"/>
            <a:ext cx="14287" cy="9525"/>
          </a:xfrm>
          <a:prstGeom prst="line">
            <a:avLst/>
          </a:prstGeom>
          <a:noFill/>
          <a:ln w="9525">
            <a:solidFill>
              <a:srgbClr val="000000"/>
            </a:solidFill>
            <a:round/>
            <a:headEnd/>
            <a:tailEnd/>
          </a:ln>
        </p:spPr>
        <p:txBody>
          <a:bodyPr/>
          <a:lstStyle/>
          <a:p>
            <a:endParaRPr lang="en-US"/>
          </a:p>
        </p:txBody>
      </p:sp>
      <p:sp>
        <p:nvSpPr>
          <p:cNvPr id="33233" name="Line 467"/>
          <p:cNvSpPr>
            <a:spLocks noChangeShapeType="1"/>
          </p:cNvSpPr>
          <p:nvPr/>
        </p:nvSpPr>
        <p:spPr bwMode="auto">
          <a:xfrm flipV="1">
            <a:off x="5892800" y="3057525"/>
            <a:ext cx="12700" cy="6350"/>
          </a:xfrm>
          <a:prstGeom prst="line">
            <a:avLst/>
          </a:prstGeom>
          <a:noFill/>
          <a:ln w="9525">
            <a:solidFill>
              <a:srgbClr val="000000"/>
            </a:solidFill>
            <a:round/>
            <a:headEnd/>
            <a:tailEnd/>
          </a:ln>
        </p:spPr>
        <p:txBody>
          <a:bodyPr/>
          <a:lstStyle/>
          <a:p>
            <a:endParaRPr lang="en-US"/>
          </a:p>
        </p:txBody>
      </p:sp>
      <p:sp>
        <p:nvSpPr>
          <p:cNvPr id="33234" name="Line 468"/>
          <p:cNvSpPr>
            <a:spLocks noChangeShapeType="1"/>
          </p:cNvSpPr>
          <p:nvPr/>
        </p:nvSpPr>
        <p:spPr bwMode="auto">
          <a:xfrm flipV="1">
            <a:off x="5905500" y="3051175"/>
            <a:ext cx="12700" cy="6350"/>
          </a:xfrm>
          <a:prstGeom prst="line">
            <a:avLst/>
          </a:prstGeom>
          <a:noFill/>
          <a:ln w="9525">
            <a:solidFill>
              <a:srgbClr val="000000"/>
            </a:solidFill>
            <a:round/>
            <a:headEnd/>
            <a:tailEnd/>
          </a:ln>
        </p:spPr>
        <p:txBody>
          <a:bodyPr/>
          <a:lstStyle/>
          <a:p>
            <a:endParaRPr lang="en-US"/>
          </a:p>
        </p:txBody>
      </p:sp>
      <p:sp>
        <p:nvSpPr>
          <p:cNvPr id="33235" name="Freeform 469"/>
          <p:cNvSpPr>
            <a:spLocks/>
          </p:cNvSpPr>
          <p:nvPr/>
        </p:nvSpPr>
        <p:spPr bwMode="auto">
          <a:xfrm>
            <a:off x="5918200" y="3044825"/>
            <a:ext cx="12700" cy="6350"/>
          </a:xfrm>
          <a:custGeom>
            <a:avLst/>
            <a:gdLst>
              <a:gd name="T0" fmla="*/ 0 w 8"/>
              <a:gd name="T1" fmla="*/ 4 h 4"/>
              <a:gd name="T2" fmla="*/ 2 w 8"/>
              <a:gd name="T3" fmla="*/ 4 h 4"/>
              <a:gd name="T4" fmla="*/ 4 w 8"/>
              <a:gd name="T5" fmla="*/ 2 h 4"/>
              <a:gd name="T6" fmla="*/ 6 w 8"/>
              <a:gd name="T7" fmla="*/ 0 h 4"/>
              <a:gd name="T8" fmla="*/ 8 w 8"/>
              <a:gd name="T9" fmla="*/ 2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4"/>
                </a:moveTo>
                <a:lnTo>
                  <a:pt x="2" y="4"/>
                </a:lnTo>
                <a:lnTo>
                  <a:pt x="4" y="2"/>
                </a:lnTo>
                <a:lnTo>
                  <a:pt x="6" y="0"/>
                </a:lnTo>
                <a:lnTo>
                  <a:pt x="8" y="2"/>
                </a:lnTo>
              </a:path>
            </a:pathLst>
          </a:custGeom>
          <a:noFill/>
          <a:ln w="9525">
            <a:solidFill>
              <a:srgbClr val="000000"/>
            </a:solidFill>
            <a:round/>
            <a:headEnd/>
            <a:tailEnd/>
          </a:ln>
        </p:spPr>
        <p:txBody>
          <a:bodyPr/>
          <a:lstStyle/>
          <a:p>
            <a:endParaRPr lang="en-US"/>
          </a:p>
        </p:txBody>
      </p:sp>
      <p:sp>
        <p:nvSpPr>
          <p:cNvPr id="33236" name="Freeform 470"/>
          <p:cNvSpPr>
            <a:spLocks/>
          </p:cNvSpPr>
          <p:nvPr/>
        </p:nvSpPr>
        <p:spPr bwMode="auto">
          <a:xfrm>
            <a:off x="5930900" y="3048000"/>
            <a:ext cx="12700" cy="198438"/>
          </a:xfrm>
          <a:custGeom>
            <a:avLst/>
            <a:gdLst>
              <a:gd name="T0" fmla="*/ 0 w 8"/>
              <a:gd name="T1" fmla="*/ 0 h 125"/>
              <a:gd name="T2" fmla="*/ 0 w 8"/>
              <a:gd name="T3" fmla="*/ 10 h 125"/>
              <a:gd name="T4" fmla="*/ 2 w 8"/>
              <a:gd name="T5" fmla="*/ 23 h 125"/>
              <a:gd name="T6" fmla="*/ 2 w 8"/>
              <a:gd name="T7" fmla="*/ 39 h 125"/>
              <a:gd name="T8" fmla="*/ 4 w 8"/>
              <a:gd name="T9" fmla="*/ 56 h 125"/>
              <a:gd name="T10" fmla="*/ 6 w 8"/>
              <a:gd name="T11" fmla="*/ 92 h 125"/>
              <a:gd name="T12" fmla="*/ 6 w 8"/>
              <a:gd name="T13" fmla="*/ 109 h 125"/>
              <a:gd name="T14" fmla="*/ 8 w 8"/>
              <a:gd name="T15" fmla="*/ 125 h 12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25"/>
              <a:gd name="T26" fmla="*/ 8 w 8"/>
              <a:gd name="T27" fmla="*/ 125 h 1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25">
                <a:moveTo>
                  <a:pt x="0" y="0"/>
                </a:moveTo>
                <a:lnTo>
                  <a:pt x="0" y="10"/>
                </a:lnTo>
                <a:lnTo>
                  <a:pt x="2" y="23"/>
                </a:lnTo>
                <a:lnTo>
                  <a:pt x="2" y="39"/>
                </a:lnTo>
                <a:lnTo>
                  <a:pt x="4" y="56"/>
                </a:lnTo>
                <a:lnTo>
                  <a:pt x="6" y="92"/>
                </a:lnTo>
                <a:lnTo>
                  <a:pt x="6" y="109"/>
                </a:lnTo>
                <a:lnTo>
                  <a:pt x="8" y="125"/>
                </a:lnTo>
              </a:path>
            </a:pathLst>
          </a:custGeom>
          <a:noFill/>
          <a:ln w="9525">
            <a:solidFill>
              <a:srgbClr val="000000"/>
            </a:solidFill>
            <a:round/>
            <a:headEnd/>
            <a:tailEnd/>
          </a:ln>
        </p:spPr>
        <p:txBody>
          <a:bodyPr/>
          <a:lstStyle/>
          <a:p>
            <a:endParaRPr lang="en-US"/>
          </a:p>
        </p:txBody>
      </p:sp>
      <p:sp>
        <p:nvSpPr>
          <p:cNvPr id="33237" name="Freeform 471"/>
          <p:cNvSpPr>
            <a:spLocks/>
          </p:cNvSpPr>
          <p:nvPr/>
        </p:nvSpPr>
        <p:spPr bwMode="auto">
          <a:xfrm>
            <a:off x="5943600" y="3246438"/>
            <a:ext cx="14288" cy="163512"/>
          </a:xfrm>
          <a:custGeom>
            <a:avLst/>
            <a:gdLst>
              <a:gd name="T0" fmla="*/ 0 w 9"/>
              <a:gd name="T1" fmla="*/ 0 h 103"/>
              <a:gd name="T2" fmla="*/ 4 w 9"/>
              <a:gd name="T3" fmla="*/ 54 h 103"/>
              <a:gd name="T4" fmla="*/ 9 w 9"/>
              <a:gd name="T5" fmla="*/ 103 h 103"/>
              <a:gd name="T6" fmla="*/ 0 60000 65536"/>
              <a:gd name="T7" fmla="*/ 0 60000 65536"/>
              <a:gd name="T8" fmla="*/ 0 60000 65536"/>
              <a:gd name="T9" fmla="*/ 0 w 9"/>
              <a:gd name="T10" fmla="*/ 0 h 103"/>
              <a:gd name="T11" fmla="*/ 9 w 9"/>
              <a:gd name="T12" fmla="*/ 103 h 103"/>
            </a:gdLst>
            <a:ahLst/>
            <a:cxnLst>
              <a:cxn ang="T6">
                <a:pos x="T0" y="T1"/>
              </a:cxn>
              <a:cxn ang="T7">
                <a:pos x="T2" y="T3"/>
              </a:cxn>
              <a:cxn ang="T8">
                <a:pos x="T4" y="T5"/>
              </a:cxn>
            </a:cxnLst>
            <a:rect l="T9" t="T10" r="T11" b="T12"/>
            <a:pathLst>
              <a:path w="9" h="103">
                <a:moveTo>
                  <a:pt x="0" y="0"/>
                </a:moveTo>
                <a:lnTo>
                  <a:pt x="4" y="54"/>
                </a:lnTo>
                <a:lnTo>
                  <a:pt x="9" y="103"/>
                </a:lnTo>
              </a:path>
            </a:pathLst>
          </a:custGeom>
          <a:noFill/>
          <a:ln w="9525">
            <a:solidFill>
              <a:srgbClr val="000000"/>
            </a:solidFill>
            <a:round/>
            <a:headEnd/>
            <a:tailEnd/>
          </a:ln>
        </p:spPr>
        <p:txBody>
          <a:bodyPr/>
          <a:lstStyle/>
          <a:p>
            <a:endParaRPr lang="en-US"/>
          </a:p>
        </p:txBody>
      </p:sp>
      <p:sp>
        <p:nvSpPr>
          <p:cNvPr id="33238" name="Freeform 472"/>
          <p:cNvSpPr>
            <a:spLocks/>
          </p:cNvSpPr>
          <p:nvPr/>
        </p:nvSpPr>
        <p:spPr bwMode="auto">
          <a:xfrm>
            <a:off x="5957888" y="3409950"/>
            <a:ext cx="12700" cy="133350"/>
          </a:xfrm>
          <a:custGeom>
            <a:avLst/>
            <a:gdLst>
              <a:gd name="T0" fmla="*/ 0 w 8"/>
              <a:gd name="T1" fmla="*/ 0 h 84"/>
              <a:gd name="T2" fmla="*/ 4 w 8"/>
              <a:gd name="T3" fmla="*/ 45 h 84"/>
              <a:gd name="T4" fmla="*/ 8 w 8"/>
              <a:gd name="T5" fmla="*/ 84 h 84"/>
              <a:gd name="T6" fmla="*/ 0 60000 65536"/>
              <a:gd name="T7" fmla="*/ 0 60000 65536"/>
              <a:gd name="T8" fmla="*/ 0 60000 65536"/>
              <a:gd name="T9" fmla="*/ 0 w 8"/>
              <a:gd name="T10" fmla="*/ 0 h 84"/>
              <a:gd name="T11" fmla="*/ 8 w 8"/>
              <a:gd name="T12" fmla="*/ 84 h 84"/>
            </a:gdLst>
            <a:ahLst/>
            <a:cxnLst>
              <a:cxn ang="T6">
                <a:pos x="T0" y="T1"/>
              </a:cxn>
              <a:cxn ang="T7">
                <a:pos x="T2" y="T3"/>
              </a:cxn>
              <a:cxn ang="T8">
                <a:pos x="T4" y="T5"/>
              </a:cxn>
            </a:cxnLst>
            <a:rect l="T9" t="T10" r="T11" b="T12"/>
            <a:pathLst>
              <a:path w="8" h="84">
                <a:moveTo>
                  <a:pt x="0" y="0"/>
                </a:moveTo>
                <a:lnTo>
                  <a:pt x="4" y="45"/>
                </a:lnTo>
                <a:lnTo>
                  <a:pt x="8" y="84"/>
                </a:lnTo>
              </a:path>
            </a:pathLst>
          </a:custGeom>
          <a:noFill/>
          <a:ln w="9525">
            <a:solidFill>
              <a:srgbClr val="000000"/>
            </a:solidFill>
            <a:round/>
            <a:headEnd/>
            <a:tailEnd/>
          </a:ln>
        </p:spPr>
        <p:txBody>
          <a:bodyPr/>
          <a:lstStyle/>
          <a:p>
            <a:endParaRPr lang="en-US"/>
          </a:p>
        </p:txBody>
      </p:sp>
      <p:sp>
        <p:nvSpPr>
          <p:cNvPr id="33239" name="Freeform 473"/>
          <p:cNvSpPr>
            <a:spLocks/>
          </p:cNvSpPr>
          <p:nvPr/>
        </p:nvSpPr>
        <p:spPr bwMode="auto">
          <a:xfrm>
            <a:off x="5970588" y="3543300"/>
            <a:ext cx="12700" cy="107950"/>
          </a:xfrm>
          <a:custGeom>
            <a:avLst/>
            <a:gdLst>
              <a:gd name="T0" fmla="*/ 0 w 8"/>
              <a:gd name="T1" fmla="*/ 0 h 68"/>
              <a:gd name="T2" fmla="*/ 4 w 8"/>
              <a:gd name="T3" fmla="*/ 35 h 68"/>
              <a:gd name="T4" fmla="*/ 8 w 8"/>
              <a:gd name="T5" fmla="*/ 68 h 68"/>
              <a:gd name="T6" fmla="*/ 0 60000 65536"/>
              <a:gd name="T7" fmla="*/ 0 60000 65536"/>
              <a:gd name="T8" fmla="*/ 0 60000 65536"/>
              <a:gd name="T9" fmla="*/ 0 w 8"/>
              <a:gd name="T10" fmla="*/ 0 h 68"/>
              <a:gd name="T11" fmla="*/ 8 w 8"/>
              <a:gd name="T12" fmla="*/ 68 h 68"/>
            </a:gdLst>
            <a:ahLst/>
            <a:cxnLst>
              <a:cxn ang="T6">
                <a:pos x="T0" y="T1"/>
              </a:cxn>
              <a:cxn ang="T7">
                <a:pos x="T2" y="T3"/>
              </a:cxn>
              <a:cxn ang="T8">
                <a:pos x="T4" y="T5"/>
              </a:cxn>
            </a:cxnLst>
            <a:rect l="T9" t="T10" r="T11" b="T12"/>
            <a:pathLst>
              <a:path w="8" h="68">
                <a:moveTo>
                  <a:pt x="0" y="0"/>
                </a:moveTo>
                <a:lnTo>
                  <a:pt x="4" y="35"/>
                </a:lnTo>
                <a:lnTo>
                  <a:pt x="8" y="68"/>
                </a:lnTo>
              </a:path>
            </a:pathLst>
          </a:custGeom>
          <a:noFill/>
          <a:ln w="9525">
            <a:solidFill>
              <a:srgbClr val="000000"/>
            </a:solidFill>
            <a:round/>
            <a:headEnd/>
            <a:tailEnd/>
          </a:ln>
        </p:spPr>
        <p:txBody>
          <a:bodyPr/>
          <a:lstStyle/>
          <a:p>
            <a:endParaRPr lang="en-US"/>
          </a:p>
        </p:txBody>
      </p:sp>
      <p:sp>
        <p:nvSpPr>
          <p:cNvPr id="33240" name="Freeform 474"/>
          <p:cNvSpPr>
            <a:spLocks/>
          </p:cNvSpPr>
          <p:nvPr/>
        </p:nvSpPr>
        <p:spPr bwMode="auto">
          <a:xfrm>
            <a:off x="5983288" y="3651250"/>
            <a:ext cx="12700" cy="88900"/>
          </a:xfrm>
          <a:custGeom>
            <a:avLst/>
            <a:gdLst>
              <a:gd name="T0" fmla="*/ 0 w 8"/>
              <a:gd name="T1" fmla="*/ 0 h 56"/>
              <a:gd name="T2" fmla="*/ 4 w 8"/>
              <a:gd name="T3" fmla="*/ 29 h 56"/>
              <a:gd name="T4" fmla="*/ 8 w 8"/>
              <a:gd name="T5" fmla="*/ 56 h 56"/>
              <a:gd name="T6" fmla="*/ 0 60000 65536"/>
              <a:gd name="T7" fmla="*/ 0 60000 65536"/>
              <a:gd name="T8" fmla="*/ 0 60000 65536"/>
              <a:gd name="T9" fmla="*/ 0 w 8"/>
              <a:gd name="T10" fmla="*/ 0 h 56"/>
              <a:gd name="T11" fmla="*/ 8 w 8"/>
              <a:gd name="T12" fmla="*/ 56 h 56"/>
            </a:gdLst>
            <a:ahLst/>
            <a:cxnLst>
              <a:cxn ang="T6">
                <a:pos x="T0" y="T1"/>
              </a:cxn>
              <a:cxn ang="T7">
                <a:pos x="T2" y="T3"/>
              </a:cxn>
              <a:cxn ang="T8">
                <a:pos x="T4" y="T5"/>
              </a:cxn>
            </a:cxnLst>
            <a:rect l="T9" t="T10" r="T11" b="T12"/>
            <a:pathLst>
              <a:path w="8" h="56">
                <a:moveTo>
                  <a:pt x="0" y="0"/>
                </a:moveTo>
                <a:lnTo>
                  <a:pt x="4" y="29"/>
                </a:lnTo>
                <a:lnTo>
                  <a:pt x="8" y="56"/>
                </a:lnTo>
              </a:path>
            </a:pathLst>
          </a:custGeom>
          <a:noFill/>
          <a:ln w="9525">
            <a:solidFill>
              <a:srgbClr val="000000"/>
            </a:solidFill>
            <a:round/>
            <a:headEnd/>
            <a:tailEnd/>
          </a:ln>
        </p:spPr>
        <p:txBody>
          <a:bodyPr/>
          <a:lstStyle/>
          <a:p>
            <a:endParaRPr lang="en-US"/>
          </a:p>
        </p:txBody>
      </p:sp>
      <p:sp>
        <p:nvSpPr>
          <p:cNvPr id="33241" name="Freeform 475"/>
          <p:cNvSpPr>
            <a:spLocks/>
          </p:cNvSpPr>
          <p:nvPr/>
        </p:nvSpPr>
        <p:spPr bwMode="auto">
          <a:xfrm>
            <a:off x="5995988" y="3740150"/>
            <a:ext cx="12700" cy="74613"/>
          </a:xfrm>
          <a:custGeom>
            <a:avLst/>
            <a:gdLst>
              <a:gd name="T0" fmla="*/ 0 w 8"/>
              <a:gd name="T1" fmla="*/ 0 h 47"/>
              <a:gd name="T2" fmla="*/ 4 w 8"/>
              <a:gd name="T3" fmla="*/ 25 h 47"/>
              <a:gd name="T4" fmla="*/ 8 w 8"/>
              <a:gd name="T5" fmla="*/ 47 h 47"/>
              <a:gd name="T6" fmla="*/ 0 60000 65536"/>
              <a:gd name="T7" fmla="*/ 0 60000 65536"/>
              <a:gd name="T8" fmla="*/ 0 60000 65536"/>
              <a:gd name="T9" fmla="*/ 0 w 8"/>
              <a:gd name="T10" fmla="*/ 0 h 47"/>
              <a:gd name="T11" fmla="*/ 8 w 8"/>
              <a:gd name="T12" fmla="*/ 47 h 47"/>
            </a:gdLst>
            <a:ahLst/>
            <a:cxnLst>
              <a:cxn ang="T6">
                <a:pos x="T0" y="T1"/>
              </a:cxn>
              <a:cxn ang="T7">
                <a:pos x="T2" y="T3"/>
              </a:cxn>
              <a:cxn ang="T8">
                <a:pos x="T4" y="T5"/>
              </a:cxn>
            </a:cxnLst>
            <a:rect l="T9" t="T10" r="T11" b="T12"/>
            <a:pathLst>
              <a:path w="8" h="47">
                <a:moveTo>
                  <a:pt x="0" y="0"/>
                </a:moveTo>
                <a:lnTo>
                  <a:pt x="4" y="25"/>
                </a:lnTo>
                <a:lnTo>
                  <a:pt x="8" y="47"/>
                </a:lnTo>
              </a:path>
            </a:pathLst>
          </a:custGeom>
          <a:noFill/>
          <a:ln w="9525">
            <a:solidFill>
              <a:srgbClr val="000000"/>
            </a:solidFill>
            <a:round/>
            <a:headEnd/>
            <a:tailEnd/>
          </a:ln>
        </p:spPr>
        <p:txBody>
          <a:bodyPr/>
          <a:lstStyle/>
          <a:p>
            <a:endParaRPr lang="en-US"/>
          </a:p>
        </p:txBody>
      </p:sp>
      <p:sp>
        <p:nvSpPr>
          <p:cNvPr id="33242" name="Freeform 476"/>
          <p:cNvSpPr>
            <a:spLocks/>
          </p:cNvSpPr>
          <p:nvPr/>
        </p:nvSpPr>
        <p:spPr bwMode="auto">
          <a:xfrm>
            <a:off x="6008688" y="3814763"/>
            <a:ext cx="11112" cy="58737"/>
          </a:xfrm>
          <a:custGeom>
            <a:avLst/>
            <a:gdLst>
              <a:gd name="T0" fmla="*/ 0 w 7"/>
              <a:gd name="T1" fmla="*/ 0 h 37"/>
              <a:gd name="T2" fmla="*/ 3 w 7"/>
              <a:gd name="T3" fmla="*/ 19 h 37"/>
              <a:gd name="T4" fmla="*/ 7 w 7"/>
              <a:gd name="T5" fmla="*/ 37 h 37"/>
              <a:gd name="T6" fmla="*/ 0 60000 65536"/>
              <a:gd name="T7" fmla="*/ 0 60000 65536"/>
              <a:gd name="T8" fmla="*/ 0 60000 65536"/>
              <a:gd name="T9" fmla="*/ 0 w 7"/>
              <a:gd name="T10" fmla="*/ 0 h 37"/>
              <a:gd name="T11" fmla="*/ 7 w 7"/>
              <a:gd name="T12" fmla="*/ 37 h 37"/>
            </a:gdLst>
            <a:ahLst/>
            <a:cxnLst>
              <a:cxn ang="T6">
                <a:pos x="T0" y="T1"/>
              </a:cxn>
              <a:cxn ang="T7">
                <a:pos x="T2" y="T3"/>
              </a:cxn>
              <a:cxn ang="T8">
                <a:pos x="T4" y="T5"/>
              </a:cxn>
            </a:cxnLst>
            <a:rect l="T9" t="T10" r="T11" b="T12"/>
            <a:pathLst>
              <a:path w="7" h="37">
                <a:moveTo>
                  <a:pt x="0" y="0"/>
                </a:moveTo>
                <a:lnTo>
                  <a:pt x="3" y="19"/>
                </a:lnTo>
                <a:lnTo>
                  <a:pt x="7" y="37"/>
                </a:lnTo>
              </a:path>
            </a:pathLst>
          </a:custGeom>
          <a:noFill/>
          <a:ln w="9525">
            <a:solidFill>
              <a:srgbClr val="000000"/>
            </a:solidFill>
            <a:round/>
            <a:headEnd/>
            <a:tailEnd/>
          </a:ln>
        </p:spPr>
        <p:txBody>
          <a:bodyPr/>
          <a:lstStyle/>
          <a:p>
            <a:endParaRPr lang="en-US"/>
          </a:p>
        </p:txBody>
      </p:sp>
      <p:sp>
        <p:nvSpPr>
          <p:cNvPr id="33243" name="Freeform 477"/>
          <p:cNvSpPr>
            <a:spLocks/>
          </p:cNvSpPr>
          <p:nvPr/>
        </p:nvSpPr>
        <p:spPr bwMode="auto">
          <a:xfrm>
            <a:off x="6019800" y="3873500"/>
            <a:ext cx="15875" cy="49213"/>
          </a:xfrm>
          <a:custGeom>
            <a:avLst/>
            <a:gdLst>
              <a:gd name="T0" fmla="*/ 0 w 10"/>
              <a:gd name="T1" fmla="*/ 0 h 31"/>
              <a:gd name="T2" fmla="*/ 4 w 10"/>
              <a:gd name="T3" fmla="*/ 15 h 31"/>
              <a:gd name="T4" fmla="*/ 10 w 10"/>
              <a:gd name="T5" fmla="*/ 31 h 31"/>
              <a:gd name="T6" fmla="*/ 0 60000 65536"/>
              <a:gd name="T7" fmla="*/ 0 60000 65536"/>
              <a:gd name="T8" fmla="*/ 0 60000 65536"/>
              <a:gd name="T9" fmla="*/ 0 w 10"/>
              <a:gd name="T10" fmla="*/ 0 h 31"/>
              <a:gd name="T11" fmla="*/ 10 w 10"/>
              <a:gd name="T12" fmla="*/ 31 h 31"/>
            </a:gdLst>
            <a:ahLst/>
            <a:cxnLst>
              <a:cxn ang="T6">
                <a:pos x="T0" y="T1"/>
              </a:cxn>
              <a:cxn ang="T7">
                <a:pos x="T2" y="T3"/>
              </a:cxn>
              <a:cxn ang="T8">
                <a:pos x="T4" y="T5"/>
              </a:cxn>
            </a:cxnLst>
            <a:rect l="T9" t="T10" r="T11" b="T12"/>
            <a:pathLst>
              <a:path w="10" h="31">
                <a:moveTo>
                  <a:pt x="0" y="0"/>
                </a:moveTo>
                <a:lnTo>
                  <a:pt x="4" y="15"/>
                </a:lnTo>
                <a:lnTo>
                  <a:pt x="10" y="31"/>
                </a:lnTo>
              </a:path>
            </a:pathLst>
          </a:custGeom>
          <a:noFill/>
          <a:ln w="9525">
            <a:solidFill>
              <a:srgbClr val="000000"/>
            </a:solidFill>
            <a:round/>
            <a:headEnd/>
            <a:tailEnd/>
          </a:ln>
        </p:spPr>
        <p:txBody>
          <a:bodyPr/>
          <a:lstStyle/>
          <a:p>
            <a:endParaRPr lang="en-US"/>
          </a:p>
        </p:txBody>
      </p:sp>
      <p:sp>
        <p:nvSpPr>
          <p:cNvPr id="33244" name="Freeform 478"/>
          <p:cNvSpPr>
            <a:spLocks/>
          </p:cNvSpPr>
          <p:nvPr/>
        </p:nvSpPr>
        <p:spPr bwMode="auto">
          <a:xfrm>
            <a:off x="6035675" y="3922713"/>
            <a:ext cx="12700" cy="39687"/>
          </a:xfrm>
          <a:custGeom>
            <a:avLst/>
            <a:gdLst>
              <a:gd name="T0" fmla="*/ 0 w 8"/>
              <a:gd name="T1" fmla="*/ 0 h 25"/>
              <a:gd name="T2" fmla="*/ 4 w 8"/>
              <a:gd name="T3" fmla="*/ 14 h 25"/>
              <a:gd name="T4" fmla="*/ 8 w 8"/>
              <a:gd name="T5" fmla="*/ 25 h 25"/>
              <a:gd name="T6" fmla="*/ 0 60000 65536"/>
              <a:gd name="T7" fmla="*/ 0 60000 65536"/>
              <a:gd name="T8" fmla="*/ 0 60000 65536"/>
              <a:gd name="T9" fmla="*/ 0 w 8"/>
              <a:gd name="T10" fmla="*/ 0 h 25"/>
              <a:gd name="T11" fmla="*/ 8 w 8"/>
              <a:gd name="T12" fmla="*/ 25 h 25"/>
            </a:gdLst>
            <a:ahLst/>
            <a:cxnLst>
              <a:cxn ang="T6">
                <a:pos x="T0" y="T1"/>
              </a:cxn>
              <a:cxn ang="T7">
                <a:pos x="T2" y="T3"/>
              </a:cxn>
              <a:cxn ang="T8">
                <a:pos x="T4" y="T5"/>
              </a:cxn>
            </a:cxnLst>
            <a:rect l="T9" t="T10" r="T11" b="T12"/>
            <a:pathLst>
              <a:path w="8" h="25">
                <a:moveTo>
                  <a:pt x="0" y="0"/>
                </a:moveTo>
                <a:lnTo>
                  <a:pt x="4" y="14"/>
                </a:lnTo>
                <a:lnTo>
                  <a:pt x="8" y="25"/>
                </a:lnTo>
              </a:path>
            </a:pathLst>
          </a:custGeom>
          <a:noFill/>
          <a:ln w="9525">
            <a:solidFill>
              <a:srgbClr val="000000"/>
            </a:solidFill>
            <a:round/>
            <a:headEnd/>
            <a:tailEnd/>
          </a:ln>
        </p:spPr>
        <p:txBody>
          <a:bodyPr/>
          <a:lstStyle/>
          <a:p>
            <a:endParaRPr lang="en-US"/>
          </a:p>
        </p:txBody>
      </p:sp>
      <p:sp>
        <p:nvSpPr>
          <p:cNvPr id="33245" name="Freeform 479"/>
          <p:cNvSpPr>
            <a:spLocks/>
          </p:cNvSpPr>
          <p:nvPr/>
        </p:nvSpPr>
        <p:spPr bwMode="auto">
          <a:xfrm>
            <a:off x="6048375" y="3962400"/>
            <a:ext cx="12700" cy="34925"/>
          </a:xfrm>
          <a:custGeom>
            <a:avLst/>
            <a:gdLst>
              <a:gd name="T0" fmla="*/ 0 w 8"/>
              <a:gd name="T1" fmla="*/ 0 h 22"/>
              <a:gd name="T2" fmla="*/ 4 w 8"/>
              <a:gd name="T3" fmla="*/ 12 h 22"/>
              <a:gd name="T4" fmla="*/ 8 w 8"/>
              <a:gd name="T5" fmla="*/ 22 h 22"/>
              <a:gd name="T6" fmla="*/ 0 60000 65536"/>
              <a:gd name="T7" fmla="*/ 0 60000 65536"/>
              <a:gd name="T8" fmla="*/ 0 60000 65536"/>
              <a:gd name="T9" fmla="*/ 0 w 8"/>
              <a:gd name="T10" fmla="*/ 0 h 22"/>
              <a:gd name="T11" fmla="*/ 8 w 8"/>
              <a:gd name="T12" fmla="*/ 22 h 22"/>
            </a:gdLst>
            <a:ahLst/>
            <a:cxnLst>
              <a:cxn ang="T6">
                <a:pos x="T0" y="T1"/>
              </a:cxn>
              <a:cxn ang="T7">
                <a:pos x="T2" y="T3"/>
              </a:cxn>
              <a:cxn ang="T8">
                <a:pos x="T4" y="T5"/>
              </a:cxn>
            </a:cxnLst>
            <a:rect l="T9" t="T10" r="T11" b="T12"/>
            <a:pathLst>
              <a:path w="8" h="22">
                <a:moveTo>
                  <a:pt x="0" y="0"/>
                </a:moveTo>
                <a:lnTo>
                  <a:pt x="4" y="12"/>
                </a:lnTo>
                <a:lnTo>
                  <a:pt x="8" y="22"/>
                </a:lnTo>
              </a:path>
            </a:pathLst>
          </a:custGeom>
          <a:noFill/>
          <a:ln w="9525">
            <a:solidFill>
              <a:srgbClr val="000000"/>
            </a:solidFill>
            <a:round/>
            <a:headEnd/>
            <a:tailEnd/>
          </a:ln>
        </p:spPr>
        <p:txBody>
          <a:bodyPr/>
          <a:lstStyle/>
          <a:p>
            <a:endParaRPr lang="en-US"/>
          </a:p>
        </p:txBody>
      </p:sp>
      <p:sp>
        <p:nvSpPr>
          <p:cNvPr id="33246" name="Freeform 480"/>
          <p:cNvSpPr>
            <a:spLocks/>
          </p:cNvSpPr>
          <p:nvPr/>
        </p:nvSpPr>
        <p:spPr bwMode="auto">
          <a:xfrm>
            <a:off x="6061075" y="3997325"/>
            <a:ext cx="11113" cy="23813"/>
          </a:xfrm>
          <a:custGeom>
            <a:avLst/>
            <a:gdLst>
              <a:gd name="T0" fmla="*/ 0 w 7"/>
              <a:gd name="T1" fmla="*/ 0 h 15"/>
              <a:gd name="T2" fmla="*/ 4 w 7"/>
              <a:gd name="T3" fmla="*/ 8 h 15"/>
              <a:gd name="T4" fmla="*/ 7 w 7"/>
              <a:gd name="T5" fmla="*/ 15 h 15"/>
              <a:gd name="T6" fmla="*/ 0 60000 65536"/>
              <a:gd name="T7" fmla="*/ 0 60000 65536"/>
              <a:gd name="T8" fmla="*/ 0 60000 65536"/>
              <a:gd name="T9" fmla="*/ 0 w 7"/>
              <a:gd name="T10" fmla="*/ 0 h 15"/>
              <a:gd name="T11" fmla="*/ 7 w 7"/>
              <a:gd name="T12" fmla="*/ 15 h 15"/>
            </a:gdLst>
            <a:ahLst/>
            <a:cxnLst>
              <a:cxn ang="T6">
                <a:pos x="T0" y="T1"/>
              </a:cxn>
              <a:cxn ang="T7">
                <a:pos x="T2" y="T3"/>
              </a:cxn>
              <a:cxn ang="T8">
                <a:pos x="T4" y="T5"/>
              </a:cxn>
            </a:cxnLst>
            <a:rect l="T9" t="T10" r="T11" b="T12"/>
            <a:pathLst>
              <a:path w="7" h="15">
                <a:moveTo>
                  <a:pt x="0" y="0"/>
                </a:moveTo>
                <a:lnTo>
                  <a:pt x="4" y="8"/>
                </a:lnTo>
                <a:lnTo>
                  <a:pt x="7" y="15"/>
                </a:lnTo>
              </a:path>
            </a:pathLst>
          </a:custGeom>
          <a:noFill/>
          <a:ln w="9525">
            <a:solidFill>
              <a:srgbClr val="000000"/>
            </a:solidFill>
            <a:round/>
            <a:headEnd/>
            <a:tailEnd/>
          </a:ln>
        </p:spPr>
        <p:txBody>
          <a:bodyPr/>
          <a:lstStyle/>
          <a:p>
            <a:endParaRPr lang="en-US"/>
          </a:p>
        </p:txBody>
      </p:sp>
      <p:sp>
        <p:nvSpPr>
          <p:cNvPr id="33247" name="Freeform 481"/>
          <p:cNvSpPr>
            <a:spLocks/>
          </p:cNvSpPr>
          <p:nvPr/>
        </p:nvSpPr>
        <p:spPr bwMode="auto">
          <a:xfrm>
            <a:off x="6072188" y="4021138"/>
            <a:ext cx="12700" cy="25400"/>
          </a:xfrm>
          <a:custGeom>
            <a:avLst/>
            <a:gdLst>
              <a:gd name="T0" fmla="*/ 0 w 8"/>
              <a:gd name="T1" fmla="*/ 0 h 16"/>
              <a:gd name="T2" fmla="*/ 4 w 8"/>
              <a:gd name="T3" fmla="*/ 8 h 16"/>
              <a:gd name="T4" fmla="*/ 8 w 8"/>
              <a:gd name="T5" fmla="*/ 16 h 16"/>
              <a:gd name="T6" fmla="*/ 0 60000 65536"/>
              <a:gd name="T7" fmla="*/ 0 60000 65536"/>
              <a:gd name="T8" fmla="*/ 0 60000 65536"/>
              <a:gd name="T9" fmla="*/ 0 w 8"/>
              <a:gd name="T10" fmla="*/ 0 h 16"/>
              <a:gd name="T11" fmla="*/ 8 w 8"/>
              <a:gd name="T12" fmla="*/ 16 h 16"/>
            </a:gdLst>
            <a:ahLst/>
            <a:cxnLst>
              <a:cxn ang="T6">
                <a:pos x="T0" y="T1"/>
              </a:cxn>
              <a:cxn ang="T7">
                <a:pos x="T2" y="T3"/>
              </a:cxn>
              <a:cxn ang="T8">
                <a:pos x="T4" y="T5"/>
              </a:cxn>
            </a:cxnLst>
            <a:rect l="T9" t="T10" r="T11" b="T12"/>
            <a:pathLst>
              <a:path w="8" h="16">
                <a:moveTo>
                  <a:pt x="0" y="0"/>
                </a:moveTo>
                <a:lnTo>
                  <a:pt x="4" y="8"/>
                </a:lnTo>
                <a:lnTo>
                  <a:pt x="8" y="16"/>
                </a:lnTo>
              </a:path>
            </a:pathLst>
          </a:custGeom>
          <a:noFill/>
          <a:ln w="9525">
            <a:solidFill>
              <a:srgbClr val="000000"/>
            </a:solidFill>
            <a:round/>
            <a:headEnd/>
            <a:tailEnd/>
          </a:ln>
        </p:spPr>
        <p:txBody>
          <a:bodyPr/>
          <a:lstStyle/>
          <a:p>
            <a:endParaRPr lang="en-US"/>
          </a:p>
        </p:txBody>
      </p:sp>
      <p:sp>
        <p:nvSpPr>
          <p:cNvPr id="33248" name="Freeform 482"/>
          <p:cNvSpPr>
            <a:spLocks/>
          </p:cNvSpPr>
          <p:nvPr/>
        </p:nvSpPr>
        <p:spPr bwMode="auto">
          <a:xfrm>
            <a:off x="6084888" y="4046538"/>
            <a:ext cx="15875" cy="15875"/>
          </a:xfrm>
          <a:custGeom>
            <a:avLst/>
            <a:gdLst>
              <a:gd name="T0" fmla="*/ 0 w 10"/>
              <a:gd name="T1" fmla="*/ 0 h 10"/>
              <a:gd name="T2" fmla="*/ 4 w 10"/>
              <a:gd name="T3" fmla="*/ 6 h 10"/>
              <a:gd name="T4" fmla="*/ 10 w 10"/>
              <a:gd name="T5" fmla="*/ 1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0"/>
                </a:moveTo>
                <a:lnTo>
                  <a:pt x="4" y="6"/>
                </a:lnTo>
                <a:lnTo>
                  <a:pt x="10" y="10"/>
                </a:lnTo>
              </a:path>
            </a:pathLst>
          </a:custGeom>
          <a:noFill/>
          <a:ln w="9525">
            <a:solidFill>
              <a:srgbClr val="000000"/>
            </a:solidFill>
            <a:round/>
            <a:headEnd/>
            <a:tailEnd/>
          </a:ln>
        </p:spPr>
        <p:txBody>
          <a:bodyPr/>
          <a:lstStyle/>
          <a:p>
            <a:endParaRPr lang="en-US"/>
          </a:p>
        </p:txBody>
      </p:sp>
      <p:sp>
        <p:nvSpPr>
          <p:cNvPr id="33249" name="Line 483"/>
          <p:cNvSpPr>
            <a:spLocks noChangeShapeType="1"/>
          </p:cNvSpPr>
          <p:nvPr/>
        </p:nvSpPr>
        <p:spPr bwMode="auto">
          <a:xfrm>
            <a:off x="6100763" y="4062413"/>
            <a:ext cx="12700" cy="14287"/>
          </a:xfrm>
          <a:prstGeom prst="line">
            <a:avLst/>
          </a:prstGeom>
          <a:noFill/>
          <a:ln w="9525">
            <a:solidFill>
              <a:srgbClr val="000000"/>
            </a:solidFill>
            <a:round/>
            <a:headEnd/>
            <a:tailEnd/>
          </a:ln>
        </p:spPr>
        <p:txBody>
          <a:bodyPr/>
          <a:lstStyle/>
          <a:p>
            <a:endParaRPr lang="en-US"/>
          </a:p>
        </p:txBody>
      </p:sp>
      <p:sp>
        <p:nvSpPr>
          <p:cNvPr id="33250" name="Line 484"/>
          <p:cNvSpPr>
            <a:spLocks noChangeShapeType="1"/>
          </p:cNvSpPr>
          <p:nvPr/>
        </p:nvSpPr>
        <p:spPr bwMode="auto">
          <a:xfrm>
            <a:off x="6113463" y="4076700"/>
            <a:ext cx="12700" cy="12700"/>
          </a:xfrm>
          <a:prstGeom prst="line">
            <a:avLst/>
          </a:prstGeom>
          <a:noFill/>
          <a:ln w="9525">
            <a:solidFill>
              <a:srgbClr val="000000"/>
            </a:solidFill>
            <a:round/>
            <a:headEnd/>
            <a:tailEnd/>
          </a:ln>
        </p:spPr>
        <p:txBody>
          <a:bodyPr/>
          <a:lstStyle/>
          <a:p>
            <a:endParaRPr lang="en-US"/>
          </a:p>
        </p:txBody>
      </p:sp>
      <p:sp>
        <p:nvSpPr>
          <p:cNvPr id="33251" name="Line 485"/>
          <p:cNvSpPr>
            <a:spLocks noChangeShapeType="1"/>
          </p:cNvSpPr>
          <p:nvPr/>
        </p:nvSpPr>
        <p:spPr bwMode="auto">
          <a:xfrm>
            <a:off x="6126163" y="4089400"/>
            <a:ext cx="11112" cy="9525"/>
          </a:xfrm>
          <a:prstGeom prst="line">
            <a:avLst/>
          </a:prstGeom>
          <a:noFill/>
          <a:ln w="9525">
            <a:solidFill>
              <a:srgbClr val="000000"/>
            </a:solidFill>
            <a:round/>
            <a:headEnd/>
            <a:tailEnd/>
          </a:ln>
        </p:spPr>
        <p:txBody>
          <a:bodyPr/>
          <a:lstStyle/>
          <a:p>
            <a:endParaRPr lang="en-US"/>
          </a:p>
        </p:txBody>
      </p:sp>
      <p:sp>
        <p:nvSpPr>
          <p:cNvPr id="33252" name="Line 486"/>
          <p:cNvSpPr>
            <a:spLocks noChangeShapeType="1"/>
          </p:cNvSpPr>
          <p:nvPr/>
        </p:nvSpPr>
        <p:spPr bwMode="auto">
          <a:xfrm>
            <a:off x="6137275" y="4098925"/>
            <a:ext cx="12700" cy="9525"/>
          </a:xfrm>
          <a:prstGeom prst="line">
            <a:avLst/>
          </a:prstGeom>
          <a:noFill/>
          <a:ln w="9525">
            <a:solidFill>
              <a:srgbClr val="000000"/>
            </a:solidFill>
            <a:round/>
            <a:headEnd/>
            <a:tailEnd/>
          </a:ln>
        </p:spPr>
        <p:txBody>
          <a:bodyPr/>
          <a:lstStyle/>
          <a:p>
            <a:endParaRPr lang="en-US"/>
          </a:p>
        </p:txBody>
      </p:sp>
      <p:sp>
        <p:nvSpPr>
          <p:cNvPr id="33253" name="Line 487"/>
          <p:cNvSpPr>
            <a:spLocks noChangeShapeType="1"/>
          </p:cNvSpPr>
          <p:nvPr/>
        </p:nvSpPr>
        <p:spPr bwMode="auto">
          <a:xfrm>
            <a:off x="6149975" y="4108450"/>
            <a:ext cx="12700" cy="6350"/>
          </a:xfrm>
          <a:prstGeom prst="line">
            <a:avLst/>
          </a:prstGeom>
          <a:noFill/>
          <a:ln w="9525">
            <a:solidFill>
              <a:srgbClr val="000000"/>
            </a:solidFill>
            <a:round/>
            <a:headEnd/>
            <a:tailEnd/>
          </a:ln>
        </p:spPr>
        <p:txBody>
          <a:bodyPr/>
          <a:lstStyle/>
          <a:p>
            <a:endParaRPr lang="en-US"/>
          </a:p>
        </p:txBody>
      </p:sp>
      <p:sp>
        <p:nvSpPr>
          <p:cNvPr id="33254" name="Line 488"/>
          <p:cNvSpPr>
            <a:spLocks noChangeShapeType="1"/>
          </p:cNvSpPr>
          <p:nvPr/>
        </p:nvSpPr>
        <p:spPr bwMode="auto">
          <a:xfrm>
            <a:off x="6162675" y="4114800"/>
            <a:ext cx="15875" cy="6350"/>
          </a:xfrm>
          <a:prstGeom prst="line">
            <a:avLst/>
          </a:prstGeom>
          <a:noFill/>
          <a:ln w="9525">
            <a:solidFill>
              <a:srgbClr val="000000"/>
            </a:solidFill>
            <a:round/>
            <a:headEnd/>
            <a:tailEnd/>
          </a:ln>
        </p:spPr>
        <p:txBody>
          <a:bodyPr/>
          <a:lstStyle/>
          <a:p>
            <a:endParaRPr lang="en-US"/>
          </a:p>
        </p:txBody>
      </p:sp>
      <p:sp>
        <p:nvSpPr>
          <p:cNvPr id="33255" name="Line 489"/>
          <p:cNvSpPr>
            <a:spLocks noChangeShapeType="1"/>
          </p:cNvSpPr>
          <p:nvPr/>
        </p:nvSpPr>
        <p:spPr bwMode="auto">
          <a:xfrm>
            <a:off x="6178550" y="4121150"/>
            <a:ext cx="11113" cy="3175"/>
          </a:xfrm>
          <a:prstGeom prst="line">
            <a:avLst/>
          </a:prstGeom>
          <a:noFill/>
          <a:ln w="9525">
            <a:solidFill>
              <a:srgbClr val="000000"/>
            </a:solidFill>
            <a:round/>
            <a:headEnd/>
            <a:tailEnd/>
          </a:ln>
        </p:spPr>
        <p:txBody>
          <a:bodyPr/>
          <a:lstStyle/>
          <a:p>
            <a:endParaRPr lang="en-US"/>
          </a:p>
        </p:txBody>
      </p:sp>
      <p:sp>
        <p:nvSpPr>
          <p:cNvPr id="33256" name="Line 490"/>
          <p:cNvSpPr>
            <a:spLocks noChangeShapeType="1"/>
          </p:cNvSpPr>
          <p:nvPr/>
        </p:nvSpPr>
        <p:spPr bwMode="auto">
          <a:xfrm>
            <a:off x="6189663" y="4124325"/>
            <a:ext cx="12700" cy="3175"/>
          </a:xfrm>
          <a:prstGeom prst="line">
            <a:avLst/>
          </a:prstGeom>
          <a:noFill/>
          <a:ln w="9525">
            <a:solidFill>
              <a:srgbClr val="000000"/>
            </a:solidFill>
            <a:round/>
            <a:headEnd/>
            <a:tailEnd/>
          </a:ln>
        </p:spPr>
        <p:txBody>
          <a:bodyPr/>
          <a:lstStyle/>
          <a:p>
            <a:endParaRPr lang="en-US"/>
          </a:p>
        </p:txBody>
      </p:sp>
      <p:sp>
        <p:nvSpPr>
          <p:cNvPr id="33257" name="Line 491"/>
          <p:cNvSpPr>
            <a:spLocks noChangeShapeType="1"/>
          </p:cNvSpPr>
          <p:nvPr/>
        </p:nvSpPr>
        <p:spPr bwMode="auto">
          <a:xfrm>
            <a:off x="6202363" y="4127500"/>
            <a:ext cx="12700" cy="1588"/>
          </a:xfrm>
          <a:prstGeom prst="line">
            <a:avLst/>
          </a:prstGeom>
          <a:noFill/>
          <a:ln w="9525">
            <a:solidFill>
              <a:srgbClr val="000000"/>
            </a:solidFill>
            <a:round/>
            <a:headEnd/>
            <a:tailEnd/>
          </a:ln>
        </p:spPr>
        <p:txBody>
          <a:bodyPr/>
          <a:lstStyle/>
          <a:p>
            <a:endParaRPr lang="en-US"/>
          </a:p>
        </p:txBody>
      </p:sp>
      <p:sp>
        <p:nvSpPr>
          <p:cNvPr id="33258" name="Line 492"/>
          <p:cNvSpPr>
            <a:spLocks noChangeShapeType="1"/>
          </p:cNvSpPr>
          <p:nvPr/>
        </p:nvSpPr>
        <p:spPr bwMode="auto">
          <a:xfrm>
            <a:off x="6215063" y="4129088"/>
            <a:ext cx="12700" cy="3175"/>
          </a:xfrm>
          <a:prstGeom prst="line">
            <a:avLst/>
          </a:prstGeom>
          <a:noFill/>
          <a:ln w="9525">
            <a:solidFill>
              <a:srgbClr val="000000"/>
            </a:solidFill>
            <a:round/>
            <a:headEnd/>
            <a:tailEnd/>
          </a:ln>
        </p:spPr>
        <p:txBody>
          <a:bodyPr/>
          <a:lstStyle/>
          <a:p>
            <a:endParaRPr lang="en-US"/>
          </a:p>
        </p:txBody>
      </p:sp>
      <p:sp>
        <p:nvSpPr>
          <p:cNvPr id="33259" name="Line 493"/>
          <p:cNvSpPr>
            <a:spLocks noChangeShapeType="1"/>
          </p:cNvSpPr>
          <p:nvPr/>
        </p:nvSpPr>
        <p:spPr bwMode="auto">
          <a:xfrm>
            <a:off x="6227763" y="4132263"/>
            <a:ext cx="15875" cy="3175"/>
          </a:xfrm>
          <a:prstGeom prst="line">
            <a:avLst/>
          </a:prstGeom>
          <a:noFill/>
          <a:ln w="9525">
            <a:solidFill>
              <a:srgbClr val="000000"/>
            </a:solidFill>
            <a:round/>
            <a:headEnd/>
            <a:tailEnd/>
          </a:ln>
        </p:spPr>
        <p:txBody>
          <a:bodyPr/>
          <a:lstStyle/>
          <a:p>
            <a:endParaRPr lang="en-US"/>
          </a:p>
        </p:txBody>
      </p:sp>
      <p:sp>
        <p:nvSpPr>
          <p:cNvPr id="33260" name="Line 494"/>
          <p:cNvSpPr>
            <a:spLocks noChangeShapeType="1"/>
          </p:cNvSpPr>
          <p:nvPr/>
        </p:nvSpPr>
        <p:spPr bwMode="auto">
          <a:xfrm>
            <a:off x="6243638" y="4135438"/>
            <a:ext cx="11112" cy="1587"/>
          </a:xfrm>
          <a:prstGeom prst="line">
            <a:avLst/>
          </a:prstGeom>
          <a:noFill/>
          <a:ln w="9525">
            <a:solidFill>
              <a:srgbClr val="000000"/>
            </a:solidFill>
            <a:round/>
            <a:headEnd/>
            <a:tailEnd/>
          </a:ln>
        </p:spPr>
        <p:txBody>
          <a:bodyPr/>
          <a:lstStyle/>
          <a:p>
            <a:endParaRPr lang="en-US"/>
          </a:p>
        </p:txBody>
      </p:sp>
      <p:sp>
        <p:nvSpPr>
          <p:cNvPr id="33261" name="Freeform 495"/>
          <p:cNvSpPr>
            <a:spLocks/>
          </p:cNvSpPr>
          <p:nvPr/>
        </p:nvSpPr>
        <p:spPr bwMode="auto">
          <a:xfrm>
            <a:off x="6254750" y="4135438"/>
            <a:ext cx="12700" cy="3175"/>
          </a:xfrm>
          <a:custGeom>
            <a:avLst/>
            <a:gdLst>
              <a:gd name="T0" fmla="*/ 0 w 8"/>
              <a:gd name="T1" fmla="*/ 0 h 2"/>
              <a:gd name="T2" fmla="*/ 4 w 8"/>
              <a:gd name="T3" fmla="*/ 0 h 2"/>
              <a:gd name="T4" fmla="*/ 8 w 8"/>
              <a:gd name="T5" fmla="*/ 2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0"/>
                </a:moveTo>
                <a:lnTo>
                  <a:pt x="4" y="0"/>
                </a:lnTo>
                <a:lnTo>
                  <a:pt x="8" y="2"/>
                </a:lnTo>
              </a:path>
            </a:pathLst>
          </a:custGeom>
          <a:noFill/>
          <a:ln w="9525">
            <a:solidFill>
              <a:srgbClr val="000000"/>
            </a:solidFill>
            <a:round/>
            <a:headEnd/>
            <a:tailEnd/>
          </a:ln>
        </p:spPr>
        <p:txBody>
          <a:bodyPr/>
          <a:lstStyle/>
          <a:p>
            <a:endParaRPr lang="en-US"/>
          </a:p>
        </p:txBody>
      </p:sp>
      <p:sp>
        <p:nvSpPr>
          <p:cNvPr id="33262" name="Line 496"/>
          <p:cNvSpPr>
            <a:spLocks noChangeShapeType="1"/>
          </p:cNvSpPr>
          <p:nvPr/>
        </p:nvSpPr>
        <p:spPr bwMode="auto">
          <a:xfrm>
            <a:off x="6267450" y="4138613"/>
            <a:ext cx="12700" cy="1587"/>
          </a:xfrm>
          <a:prstGeom prst="line">
            <a:avLst/>
          </a:prstGeom>
          <a:noFill/>
          <a:ln w="9525">
            <a:solidFill>
              <a:srgbClr val="000000"/>
            </a:solidFill>
            <a:round/>
            <a:headEnd/>
            <a:tailEnd/>
          </a:ln>
        </p:spPr>
        <p:txBody>
          <a:bodyPr/>
          <a:lstStyle/>
          <a:p>
            <a:endParaRPr lang="en-US"/>
          </a:p>
        </p:txBody>
      </p:sp>
      <p:sp>
        <p:nvSpPr>
          <p:cNvPr id="33263" name="Line 497"/>
          <p:cNvSpPr>
            <a:spLocks noChangeShapeType="1"/>
          </p:cNvSpPr>
          <p:nvPr/>
        </p:nvSpPr>
        <p:spPr bwMode="auto">
          <a:xfrm>
            <a:off x="6280150" y="4138613"/>
            <a:ext cx="12700" cy="1587"/>
          </a:xfrm>
          <a:prstGeom prst="line">
            <a:avLst/>
          </a:prstGeom>
          <a:noFill/>
          <a:ln w="9525">
            <a:solidFill>
              <a:srgbClr val="000000"/>
            </a:solidFill>
            <a:round/>
            <a:headEnd/>
            <a:tailEnd/>
          </a:ln>
        </p:spPr>
        <p:txBody>
          <a:bodyPr/>
          <a:lstStyle/>
          <a:p>
            <a:endParaRPr lang="en-US"/>
          </a:p>
        </p:txBody>
      </p:sp>
      <p:sp>
        <p:nvSpPr>
          <p:cNvPr id="33264" name="Freeform 498"/>
          <p:cNvSpPr>
            <a:spLocks/>
          </p:cNvSpPr>
          <p:nvPr/>
        </p:nvSpPr>
        <p:spPr bwMode="auto">
          <a:xfrm>
            <a:off x="6292850" y="4138613"/>
            <a:ext cx="11113" cy="3175"/>
          </a:xfrm>
          <a:custGeom>
            <a:avLst/>
            <a:gdLst>
              <a:gd name="T0" fmla="*/ 0 w 7"/>
              <a:gd name="T1" fmla="*/ 0 h 2"/>
              <a:gd name="T2" fmla="*/ 4 w 7"/>
              <a:gd name="T3" fmla="*/ 0 h 2"/>
              <a:gd name="T4" fmla="*/ 7 w 7"/>
              <a:gd name="T5" fmla="*/ 2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0"/>
                </a:moveTo>
                <a:lnTo>
                  <a:pt x="4" y="0"/>
                </a:lnTo>
                <a:lnTo>
                  <a:pt x="7" y="2"/>
                </a:lnTo>
              </a:path>
            </a:pathLst>
          </a:custGeom>
          <a:noFill/>
          <a:ln w="9525">
            <a:solidFill>
              <a:srgbClr val="000000"/>
            </a:solidFill>
            <a:round/>
            <a:headEnd/>
            <a:tailEnd/>
          </a:ln>
        </p:spPr>
        <p:txBody>
          <a:bodyPr/>
          <a:lstStyle/>
          <a:p>
            <a:endParaRPr lang="en-US"/>
          </a:p>
        </p:txBody>
      </p:sp>
      <p:sp>
        <p:nvSpPr>
          <p:cNvPr id="33265" name="Line 499"/>
          <p:cNvSpPr>
            <a:spLocks noChangeShapeType="1"/>
          </p:cNvSpPr>
          <p:nvPr/>
        </p:nvSpPr>
        <p:spPr bwMode="auto">
          <a:xfrm>
            <a:off x="6303963" y="4141788"/>
            <a:ext cx="15875" cy="1587"/>
          </a:xfrm>
          <a:prstGeom prst="line">
            <a:avLst/>
          </a:prstGeom>
          <a:noFill/>
          <a:ln w="9525">
            <a:solidFill>
              <a:srgbClr val="000000"/>
            </a:solidFill>
            <a:round/>
            <a:headEnd/>
            <a:tailEnd/>
          </a:ln>
        </p:spPr>
        <p:txBody>
          <a:bodyPr/>
          <a:lstStyle/>
          <a:p>
            <a:endParaRPr lang="en-US"/>
          </a:p>
        </p:txBody>
      </p:sp>
      <p:sp>
        <p:nvSpPr>
          <p:cNvPr id="33266" name="Line 500"/>
          <p:cNvSpPr>
            <a:spLocks noChangeShapeType="1"/>
          </p:cNvSpPr>
          <p:nvPr/>
        </p:nvSpPr>
        <p:spPr bwMode="auto">
          <a:xfrm>
            <a:off x="6319838" y="4141788"/>
            <a:ext cx="12700" cy="1587"/>
          </a:xfrm>
          <a:prstGeom prst="line">
            <a:avLst/>
          </a:prstGeom>
          <a:noFill/>
          <a:ln w="9525">
            <a:solidFill>
              <a:srgbClr val="000000"/>
            </a:solidFill>
            <a:round/>
            <a:headEnd/>
            <a:tailEnd/>
          </a:ln>
        </p:spPr>
        <p:txBody>
          <a:bodyPr/>
          <a:lstStyle/>
          <a:p>
            <a:endParaRPr lang="en-US"/>
          </a:p>
        </p:txBody>
      </p:sp>
      <p:sp>
        <p:nvSpPr>
          <p:cNvPr id="33267" name="Line 501"/>
          <p:cNvSpPr>
            <a:spLocks noChangeShapeType="1"/>
          </p:cNvSpPr>
          <p:nvPr/>
        </p:nvSpPr>
        <p:spPr bwMode="auto">
          <a:xfrm>
            <a:off x="6332538" y="4141788"/>
            <a:ext cx="12700" cy="1587"/>
          </a:xfrm>
          <a:prstGeom prst="line">
            <a:avLst/>
          </a:prstGeom>
          <a:noFill/>
          <a:ln w="9525">
            <a:solidFill>
              <a:srgbClr val="000000"/>
            </a:solidFill>
            <a:round/>
            <a:headEnd/>
            <a:tailEnd/>
          </a:ln>
        </p:spPr>
        <p:txBody>
          <a:bodyPr/>
          <a:lstStyle/>
          <a:p>
            <a:endParaRPr lang="en-US"/>
          </a:p>
        </p:txBody>
      </p:sp>
      <p:sp>
        <p:nvSpPr>
          <p:cNvPr id="33268" name="Line 502"/>
          <p:cNvSpPr>
            <a:spLocks noChangeShapeType="1"/>
          </p:cNvSpPr>
          <p:nvPr/>
        </p:nvSpPr>
        <p:spPr bwMode="auto">
          <a:xfrm>
            <a:off x="6345238" y="4141788"/>
            <a:ext cx="12700" cy="1587"/>
          </a:xfrm>
          <a:prstGeom prst="line">
            <a:avLst/>
          </a:prstGeom>
          <a:noFill/>
          <a:ln w="9525">
            <a:solidFill>
              <a:srgbClr val="000000"/>
            </a:solidFill>
            <a:round/>
            <a:headEnd/>
            <a:tailEnd/>
          </a:ln>
        </p:spPr>
        <p:txBody>
          <a:bodyPr/>
          <a:lstStyle/>
          <a:p>
            <a:endParaRPr lang="en-US"/>
          </a:p>
        </p:txBody>
      </p:sp>
      <p:sp>
        <p:nvSpPr>
          <p:cNvPr id="33269" name="Line 503"/>
          <p:cNvSpPr>
            <a:spLocks noChangeShapeType="1"/>
          </p:cNvSpPr>
          <p:nvPr/>
        </p:nvSpPr>
        <p:spPr bwMode="auto">
          <a:xfrm>
            <a:off x="6357938" y="4141788"/>
            <a:ext cx="11112" cy="1587"/>
          </a:xfrm>
          <a:prstGeom prst="line">
            <a:avLst/>
          </a:prstGeom>
          <a:noFill/>
          <a:ln w="9525">
            <a:solidFill>
              <a:srgbClr val="000000"/>
            </a:solidFill>
            <a:round/>
            <a:headEnd/>
            <a:tailEnd/>
          </a:ln>
        </p:spPr>
        <p:txBody>
          <a:bodyPr/>
          <a:lstStyle/>
          <a:p>
            <a:endParaRPr lang="en-US"/>
          </a:p>
        </p:txBody>
      </p:sp>
      <p:sp>
        <p:nvSpPr>
          <p:cNvPr id="33270" name="Line 504"/>
          <p:cNvSpPr>
            <a:spLocks noChangeShapeType="1"/>
          </p:cNvSpPr>
          <p:nvPr/>
        </p:nvSpPr>
        <p:spPr bwMode="auto">
          <a:xfrm>
            <a:off x="6369050" y="4141788"/>
            <a:ext cx="15875" cy="1587"/>
          </a:xfrm>
          <a:prstGeom prst="line">
            <a:avLst/>
          </a:prstGeom>
          <a:noFill/>
          <a:ln w="9525">
            <a:solidFill>
              <a:srgbClr val="000000"/>
            </a:solidFill>
            <a:round/>
            <a:headEnd/>
            <a:tailEnd/>
          </a:ln>
        </p:spPr>
        <p:txBody>
          <a:bodyPr/>
          <a:lstStyle/>
          <a:p>
            <a:endParaRPr lang="en-US"/>
          </a:p>
        </p:txBody>
      </p:sp>
      <p:sp>
        <p:nvSpPr>
          <p:cNvPr id="33271" name="Line 505"/>
          <p:cNvSpPr>
            <a:spLocks noChangeShapeType="1"/>
          </p:cNvSpPr>
          <p:nvPr/>
        </p:nvSpPr>
        <p:spPr bwMode="auto">
          <a:xfrm>
            <a:off x="6384925" y="4141788"/>
            <a:ext cx="12700" cy="1587"/>
          </a:xfrm>
          <a:prstGeom prst="line">
            <a:avLst/>
          </a:prstGeom>
          <a:noFill/>
          <a:ln w="9525">
            <a:solidFill>
              <a:srgbClr val="000000"/>
            </a:solidFill>
            <a:round/>
            <a:headEnd/>
            <a:tailEnd/>
          </a:ln>
        </p:spPr>
        <p:txBody>
          <a:bodyPr/>
          <a:lstStyle/>
          <a:p>
            <a:endParaRPr lang="en-US"/>
          </a:p>
        </p:txBody>
      </p:sp>
      <p:sp>
        <p:nvSpPr>
          <p:cNvPr id="33272" name="Line 506"/>
          <p:cNvSpPr>
            <a:spLocks noChangeShapeType="1"/>
          </p:cNvSpPr>
          <p:nvPr/>
        </p:nvSpPr>
        <p:spPr bwMode="auto">
          <a:xfrm>
            <a:off x="6397625" y="4141788"/>
            <a:ext cx="12700" cy="1587"/>
          </a:xfrm>
          <a:prstGeom prst="line">
            <a:avLst/>
          </a:prstGeom>
          <a:noFill/>
          <a:ln w="9525">
            <a:solidFill>
              <a:srgbClr val="000000"/>
            </a:solidFill>
            <a:round/>
            <a:headEnd/>
            <a:tailEnd/>
          </a:ln>
        </p:spPr>
        <p:txBody>
          <a:bodyPr/>
          <a:lstStyle/>
          <a:p>
            <a:endParaRPr lang="en-US"/>
          </a:p>
        </p:txBody>
      </p:sp>
      <p:sp>
        <p:nvSpPr>
          <p:cNvPr id="33273" name="Freeform 507"/>
          <p:cNvSpPr>
            <a:spLocks/>
          </p:cNvSpPr>
          <p:nvPr/>
        </p:nvSpPr>
        <p:spPr bwMode="auto">
          <a:xfrm>
            <a:off x="6410325" y="4141788"/>
            <a:ext cx="11113" cy="3175"/>
          </a:xfrm>
          <a:custGeom>
            <a:avLst/>
            <a:gdLst>
              <a:gd name="T0" fmla="*/ 0 w 7"/>
              <a:gd name="T1" fmla="*/ 0 h 2"/>
              <a:gd name="T2" fmla="*/ 4 w 7"/>
              <a:gd name="T3" fmla="*/ 0 h 2"/>
              <a:gd name="T4" fmla="*/ 7 w 7"/>
              <a:gd name="T5" fmla="*/ 2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0"/>
                </a:moveTo>
                <a:lnTo>
                  <a:pt x="4" y="0"/>
                </a:lnTo>
                <a:lnTo>
                  <a:pt x="7" y="2"/>
                </a:lnTo>
              </a:path>
            </a:pathLst>
          </a:custGeom>
          <a:noFill/>
          <a:ln w="9525">
            <a:solidFill>
              <a:srgbClr val="000000"/>
            </a:solidFill>
            <a:round/>
            <a:headEnd/>
            <a:tailEnd/>
          </a:ln>
        </p:spPr>
        <p:txBody>
          <a:bodyPr/>
          <a:lstStyle/>
          <a:p>
            <a:endParaRPr lang="en-US"/>
          </a:p>
        </p:txBody>
      </p:sp>
      <p:sp>
        <p:nvSpPr>
          <p:cNvPr id="33274" name="Line 508"/>
          <p:cNvSpPr>
            <a:spLocks noChangeShapeType="1"/>
          </p:cNvSpPr>
          <p:nvPr/>
        </p:nvSpPr>
        <p:spPr bwMode="auto">
          <a:xfrm>
            <a:off x="6421438" y="4144963"/>
            <a:ext cx="12700" cy="1587"/>
          </a:xfrm>
          <a:prstGeom prst="line">
            <a:avLst/>
          </a:prstGeom>
          <a:noFill/>
          <a:ln w="9525">
            <a:solidFill>
              <a:srgbClr val="000000"/>
            </a:solidFill>
            <a:round/>
            <a:headEnd/>
            <a:tailEnd/>
          </a:ln>
        </p:spPr>
        <p:txBody>
          <a:bodyPr/>
          <a:lstStyle/>
          <a:p>
            <a:endParaRPr lang="en-US"/>
          </a:p>
        </p:txBody>
      </p:sp>
      <p:sp>
        <p:nvSpPr>
          <p:cNvPr id="33275" name="Line 509"/>
          <p:cNvSpPr>
            <a:spLocks noChangeShapeType="1"/>
          </p:cNvSpPr>
          <p:nvPr/>
        </p:nvSpPr>
        <p:spPr bwMode="auto">
          <a:xfrm>
            <a:off x="6434138" y="4144963"/>
            <a:ext cx="12700" cy="1587"/>
          </a:xfrm>
          <a:prstGeom prst="line">
            <a:avLst/>
          </a:prstGeom>
          <a:noFill/>
          <a:ln w="9525">
            <a:solidFill>
              <a:srgbClr val="000000"/>
            </a:solidFill>
            <a:round/>
            <a:headEnd/>
            <a:tailEnd/>
          </a:ln>
        </p:spPr>
        <p:txBody>
          <a:bodyPr/>
          <a:lstStyle/>
          <a:p>
            <a:endParaRPr lang="en-US"/>
          </a:p>
        </p:txBody>
      </p:sp>
      <p:sp>
        <p:nvSpPr>
          <p:cNvPr id="33276" name="Line 510"/>
          <p:cNvSpPr>
            <a:spLocks noChangeShapeType="1"/>
          </p:cNvSpPr>
          <p:nvPr/>
        </p:nvSpPr>
        <p:spPr bwMode="auto">
          <a:xfrm>
            <a:off x="6446838" y="4144963"/>
            <a:ext cx="15875" cy="1587"/>
          </a:xfrm>
          <a:prstGeom prst="line">
            <a:avLst/>
          </a:prstGeom>
          <a:noFill/>
          <a:ln w="9525">
            <a:solidFill>
              <a:srgbClr val="000000"/>
            </a:solidFill>
            <a:round/>
            <a:headEnd/>
            <a:tailEnd/>
          </a:ln>
        </p:spPr>
        <p:txBody>
          <a:bodyPr/>
          <a:lstStyle/>
          <a:p>
            <a:endParaRPr lang="en-US"/>
          </a:p>
        </p:txBody>
      </p:sp>
      <p:sp>
        <p:nvSpPr>
          <p:cNvPr id="33277" name="Line 511"/>
          <p:cNvSpPr>
            <a:spLocks noChangeShapeType="1"/>
          </p:cNvSpPr>
          <p:nvPr/>
        </p:nvSpPr>
        <p:spPr bwMode="auto">
          <a:xfrm>
            <a:off x="6462713" y="4144963"/>
            <a:ext cx="12700" cy="1587"/>
          </a:xfrm>
          <a:prstGeom prst="line">
            <a:avLst/>
          </a:prstGeom>
          <a:noFill/>
          <a:ln w="9525">
            <a:solidFill>
              <a:srgbClr val="000000"/>
            </a:solidFill>
            <a:round/>
            <a:headEnd/>
            <a:tailEnd/>
          </a:ln>
        </p:spPr>
        <p:txBody>
          <a:bodyPr/>
          <a:lstStyle/>
          <a:p>
            <a:endParaRPr lang="en-US"/>
          </a:p>
        </p:txBody>
      </p:sp>
      <p:sp>
        <p:nvSpPr>
          <p:cNvPr id="33278" name="Line 512"/>
          <p:cNvSpPr>
            <a:spLocks noChangeShapeType="1"/>
          </p:cNvSpPr>
          <p:nvPr/>
        </p:nvSpPr>
        <p:spPr bwMode="auto">
          <a:xfrm>
            <a:off x="6475413" y="4144963"/>
            <a:ext cx="11112" cy="1587"/>
          </a:xfrm>
          <a:prstGeom prst="line">
            <a:avLst/>
          </a:prstGeom>
          <a:noFill/>
          <a:ln w="9525">
            <a:solidFill>
              <a:srgbClr val="000000"/>
            </a:solidFill>
            <a:round/>
            <a:headEnd/>
            <a:tailEnd/>
          </a:ln>
        </p:spPr>
        <p:txBody>
          <a:bodyPr/>
          <a:lstStyle/>
          <a:p>
            <a:endParaRPr lang="en-US"/>
          </a:p>
        </p:txBody>
      </p:sp>
      <p:sp>
        <p:nvSpPr>
          <p:cNvPr id="33279" name="Line 513"/>
          <p:cNvSpPr>
            <a:spLocks noChangeShapeType="1"/>
          </p:cNvSpPr>
          <p:nvPr/>
        </p:nvSpPr>
        <p:spPr bwMode="auto">
          <a:xfrm>
            <a:off x="6486525" y="4144963"/>
            <a:ext cx="12700" cy="1587"/>
          </a:xfrm>
          <a:prstGeom prst="line">
            <a:avLst/>
          </a:prstGeom>
          <a:noFill/>
          <a:ln w="9525">
            <a:solidFill>
              <a:srgbClr val="000000"/>
            </a:solidFill>
            <a:round/>
            <a:headEnd/>
            <a:tailEnd/>
          </a:ln>
        </p:spPr>
        <p:txBody>
          <a:bodyPr/>
          <a:lstStyle/>
          <a:p>
            <a:endParaRPr lang="en-US"/>
          </a:p>
        </p:txBody>
      </p:sp>
      <p:sp>
        <p:nvSpPr>
          <p:cNvPr id="33280" name="Line 514"/>
          <p:cNvSpPr>
            <a:spLocks noChangeShapeType="1"/>
          </p:cNvSpPr>
          <p:nvPr/>
        </p:nvSpPr>
        <p:spPr bwMode="auto">
          <a:xfrm>
            <a:off x="6499225" y="4144963"/>
            <a:ext cx="12700" cy="1587"/>
          </a:xfrm>
          <a:prstGeom prst="line">
            <a:avLst/>
          </a:prstGeom>
          <a:noFill/>
          <a:ln w="9525">
            <a:solidFill>
              <a:srgbClr val="000000"/>
            </a:solidFill>
            <a:round/>
            <a:headEnd/>
            <a:tailEnd/>
          </a:ln>
        </p:spPr>
        <p:txBody>
          <a:bodyPr/>
          <a:lstStyle/>
          <a:p>
            <a:endParaRPr lang="en-US"/>
          </a:p>
        </p:txBody>
      </p:sp>
      <p:sp>
        <p:nvSpPr>
          <p:cNvPr id="33281" name="Line 515"/>
          <p:cNvSpPr>
            <a:spLocks noChangeShapeType="1"/>
          </p:cNvSpPr>
          <p:nvPr/>
        </p:nvSpPr>
        <p:spPr bwMode="auto">
          <a:xfrm>
            <a:off x="6511925" y="4144963"/>
            <a:ext cx="12700" cy="1587"/>
          </a:xfrm>
          <a:prstGeom prst="line">
            <a:avLst/>
          </a:prstGeom>
          <a:noFill/>
          <a:ln w="9525">
            <a:solidFill>
              <a:srgbClr val="000000"/>
            </a:solidFill>
            <a:round/>
            <a:headEnd/>
            <a:tailEnd/>
          </a:ln>
        </p:spPr>
        <p:txBody>
          <a:bodyPr/>
          <a:lstStyle/>
          <a:p>
            <a:endParaRPr lang="en-US"/>
          </a:p>
        </p:txBody>
      </p:sp>
      <p:sp>
        <p:nvSpPr>
          <p:cNvPr id="33282" name="Line 516"/>
          <p:cNvSpPr>
            <a:spLocks noChangeShapeType="1"/>
          </p:cNvSpPr>
          <p:nvPr/>
        </p:nvSpPr>
        <p:spPr bwMode="auto">
          <a:xfrm>
            <a:off x="6524625" y="4144963"/>
            <a:ext cx="14288" cy="1587"/>
          </a:xfrm>
          <a:prstGeom prst="line">
            <a:avLst/>
          </a:prstGeom>
          <a:noFill/>
          <a:ln w="9525">
            <a:solidFill>
              <a:srgbClr val="000000"/>
            </a:solidFill>
            <a:round/>
            <a:headEnd/>
            <a:tailEnd/>
          </a:ln>
        </p:spPr>
        <p:txBody>
          <a:bodyPr/>
          <a:lstStyle/>
          <a:p>
            <a:endParaRPr lang="en-US"/>
          </a:p>
        </p:txBody>
      </p:sp>
      <p:sp>
        <p:nvSpPr>
          <p:cNvPr id="33283" name="Line 517"/>
          <p:cNvSpPr>
            <a:spLocks noChangeShapeType="1"/>
          </p:cNvSpPr>
          <p:nvPr/>
        </p:nvSpPr>
        <p:spPr bwMode="auto">
          <a:xfrm>
            <a:off x="6538913" y="4144963"/>
            <a:ext cx="12700" cy="1587"/>
          </a:xfrm>
          <a:prstGeom prst="line">
            <a:avLst/>
          </a:prstGeom>
          <a:noFill/>
          <a:ln w="9525">
            <a:solidFill>
              <a:srgbClr val="000000"/>
            </a:solidFill>
            <a:round/>
            <a:headEnd/>
            <a:tailEnd/>
          </a:ln>
        </p:spPr>
        <p:txBody>
          <a:bodyPr/>
          <a:lstStyle/>
          <a:p>
            <a:endParaRPr lang="en-US"/>
          </a:p>
        </p:txBody>
      </p:sp>
      <p:sp>
        <p:nvSpPr>
          <p:cNvPr id="33284" name="Line 518"/>
          <p:cNvSpPr>
            <a:spLocks noChangeShapeType="1"/>
          </p:cNvSpPr>
          <p:nvPr/>
        </p:nvSpPr>
        <p:spPr bwMode="auto">
          <a:xfrm>
            <a:off x="6551613" y="4144963"/>
            <a:ext cx="12700" cy="1587"/>
          </a:xfrm>
          <a:prstGeom prst="line">
            <a:avLst/>
          </a:prstGeom>
          <a:noFill/>
          <a:ln w="9525">
            <a:solidFill>
              <a:srgbClr val="000000"/>
            </a:solidFill>
            <a:round/>
            <a:headEnd/>
            <a:tailEnd/>
          </a:ln>
        </p:spPr>
        <p:txBody>
          <a:bodyPr/>
          <a:lstStyle/>
          <a:p>
            <a:endParaRPr lang="en-US"/>
          </a:p>
        </p:txBody>
      </p:sp>
      <p:sp>
        <p:nvSpPr>
          <p:cNvPr id="33285" name="Line 519"/>
          <p:cNvSpPr>
            <a:spLocks noChangeShapeType="1"/>
          </p:cNvSpPr>
          <p:nvPr/>
        </p:nvSpPr>
        <p:spPr bwMode="auto">
          <a:xfrm>
            <a:off x="6564313" y="4144963"/>
            <a:ext cx="12700" cy="1587"/>
          </a:xfrm>
          <a:prstGeom prst="line">
            <a:avLst/>
          </a:prstGeom>
          <a:noFill/>
          <a:ln w="9525">
            <a:solidFill>
              <a:srgbClr val="000000"/>
            </a:solidFill>
            <a:round/>
            <a:headEnd/>
            <a:tailEnd/>
          </a:ln>
        </p:spPr>
        <p:txBody>
          <a:bodyPr/>
          <a:lstStyle/>
          <a:p>
            <a:endParaRPr lang="en-US"/>
          </a:p>
        </p:txBody>
      </p:sp>
      <p:sp>
        <p:nvSpPr>
          <p:cNvPr id="33286" name="Line 520"/>
          <p:cNvSpPr>
            <a:spLocks noChangeShapeType="1"/>
          </p:cNvSpPr>
          <p:nvPr/>
        </p:nvSpPr>
        <p:spPr bwMode="auto">
          <a:xfrm>
            <a:off x="6577013" y="4144963"/>
            <a:ext cx="12700" cy="1587"/>
          </a:xfrm>
          <a:prstGeom prst="line">
            <a:avLst/>
          </a:prstGeom>
          <a:noFill/>
          <a:ln w="9525">
            <a:solidFill>
              <a:srgbClr val="000000"/>
            </a:solidFill>
            <a:round/>
            <a:headEnd/>
            <a:tailEnd/>
          </a:ln>
        </p:spPr>
        <p:txBody>
          <a:bodyPr/>
          <a:lstStyle/>
          <a:p>
            <a:endParaRPr lang="en-US"/>
          </a:p>
        </p:txBody>
      </p:sp>
      <p:sp>
        <p:nvSpPr>
          <p:cNvPr id="33287" name="Line 521"/>
          <p:cNvSpPr>
            <a:spLocks noChangeShapeType="1"/>
          </p:cNvSpPr>
          <p:nvPr/>
        </p:nvSpPr>
        <p:spPr bwMode="auto">
          <a:xfrm>
            <a:off x="6589713" y="4144963"/>
            <a:ext cx="14287" cy="1587"/>
          </a:xfrm>
          <a:prstGeom prst="line">
            <a:avLst/>
          </a:prstGeom>
          <a:noFill/>
          <a:ln w="9525">
            <a:solidFill>
              <a:srgbClr val="000000"/>
            </a:solidFill>
            <a:round/>
            <a:headEnd/>
            <a:tailEnd/>
          </a:ln>
        </p:spPr>
        <p:txBody>
          <a:bodyPr/>
          <a:lstStyle/>
          <a:p>
            <a:endParaRPr lang="en-US"/>
          </a:p>
        </p:txBody>
      </p:sp>
      <p:sp>
        <p:nvSpPr>
          <p:cNvPr id="33288" name="Line 522"/>
          <p:cNvSpPr>
            <a:spLocks noChangeShapeType="1"/>
          </p:cNvSpPr>
          <p:nvPr/>
        </p:nvSpPr>
        <p:spPr bwMode="auto">
          <a:xfrm>
            <a:off x="6604000" y="4144963"/>
            <a:ext cx="12700" cy="1587"/>
          </a:xfrm>
          <a:prstGeom prst="line">
            <a:avLst/>
          </a:prstGeom>
          <a:noFill/>
          <a:ln w="9525">
            <a:solidFill>
              <a:srgbClr val="000000"/>
            </a:solidFill>
            <a:round/>
            <a:headEnd/>
            <a:tailEnd/>
          </a:ln>
        </p:spPr>
        <p:txBody>
          <a:bodyPr/>
          <a:lstStyle/>
          <a:p>
            <a:endParaRPr lang="en-US"/>
          </a:p>
        </p:txBody>
      </p:sp>
      <p:sp>
        <p:nvSpPr>
          <p:cNvPr id="33289" name="Line 523"/>
          <p:cNvSpPr>
            <a:spLocks noChangeShapeType="1"/>
          </p:cNvSpPr>
          <p:nvPr/>
        </p:nvSpPr>
        <p:spPr bwMode="auto">
          <a:xfrm>
            <a:off x="6616700" y="4144963"/>
            <a:ext cx="12700" cy="1587"/>
          </a:xfrm>
          <a:prstGeom prst="line">
            <a:avLst/>
          </a:prstGeom>
          <a:noFill/>
          <a:ln w="9525">
            <a:solidFill>
              <a:srgbClr val="000000"/>
            </a:solidFill>
            <a:round/>
            <a:headEnd/>
            <a:tailEnd/>
          </a:ln>
        </p:spPr>
        <p:txBody>
          <a:bodyPr/>
          <a:lstStyle/>
          <a:p>
            <a:endParaRPr lang="en-US"/>
          </a:p>
        </p:txBody>
      </p:sp>
      <p:sp>
        <p:nvSpPr>
          <p:cNvPr id="33290" name="Line 524"/>
          <p:cNvSpPr>
            <a:spLocks noChangeShapeType="1"/>
          </p:cNvSpPr>
          <p:nvPr/>
        </p:nvSpPr>
        <p:spPr bwMode="auto">
          <a:xfrm>
            <a:off x="6629400" y="4144963"/>
            <a:ext cx="12700" cy="1587"/>
          </a:xfrm>
          <a:prstGeom prst="line">
            <a:avLst/>
          </a:prstGeom>
          <a:noFill/>
          <a:ln w="9525">
            <a:solidFill>
              <a:srgbClr val="000000"/>
            </a:solidFill>
            <a:round/>
            <a:headEnd/>
            <a:tailEnd/>
          </a:ln>
        </p:spPr>
        <p:txBody>
          <a:bodyPr/>
          <a:lstStyle/>
          <a:p>
            <a:endParaRPr lang="en-US"/>
          </a:p>
        </p:txBody>
      </p:sp>
      <p:sp>
        <p:nvSpPr>
          <p:cNvPr id="33291" name="Line 525"/>
          <p:cNvSpPr>
            <a:spLocks noChangeShapeType="1"/>
          </p:cNvSpPr>
          <p:nvPr/>
        </p:nvSpPr>
        <p:spPr bwMode="auto">
          <a:xfrm>
            <a:off x="6642100" y="4144963"/>
            <a:ext cx="11113" cy="1587"/>
          </a:xfrm>
          <a:prstGeom prst="line">
            <a:avLst/>
          </a:prstGeom>
          <a:noFill/>
          <a:ln w="9525">
            <a:solidFill>
              <a:srgbClr val="000000"/>
            </a:solidFill>
            <a:round/>
            <a:headEnd/>
            <a:tailEnd/>
          </a:ln>
        </p:spPr>
        <p:txBody>
          <a:bodyPr/>
          <a:lstStyle/>
          <a:p>
            <a:endParaRPr lang="en-US"/>
          </a:p>
        </p:txBody>
      </p:sp>
      <p:sp>
        <p:nvSpPr>
          <p:cNvPr id="33292" name="Line 526"/>
          <p:cNvSpPr>
            <a:spLocks noChangeShapeType="1"/>
          </p:cNvSpPr>
          <p:nvPr/>
        </p:nvSpPr>
        <p:spPr bwMode="auto">
          <a:xfrm>
            <a:off x="6653213" y="4144963"/>
            <a:ext cx="12700" cy="1587"/>
          </a:xfrm>
          <a:prstGeom prst="line">
            <a:avLst/>
          </a:prstGeom>
          <a:noFill/>
          <a:ln w="9525">
            <a:solidFill>
              <a:srgbClr val="000000"/>
            </a:solidFill>
            <a:round/>
            <a:headEnd/>
            <a:tailEnd/>
          </a:ln>
        </p:spPr>
        <p:txBody>
          <a:bodyPr/>
          <a:lstStyle/>
          <a:p>
            <a:endParaRPr lang="en-US"/>
          </a:p>
        </p:txBody>
      </p:sp>
      <p:sp>
        <p:nvSpPr>
          <p:cNvPr id="33293" name="Line 527"/>
          <p:cNvSpPr>
            <a:spLocks noChangeShapeType="1"/>
          </p:cNvSpPr>
          <p:nvPr/>
        </p:nvSpPr>
        <p:spPr bwMode="auto">
          <a:xfrm>
            <a:off x="6665913" y="4144963"/>
            <a:ext cx="15875" cy="1587"/>
          </a:xfrm>
          <a:prstGeom prst="line">
            <a:avLst/>
          </a:prstGeom>
          <a:noFill/>
          <a:ln w="9525">
            <a:solidFill>
              <a:srgbClr val="000000"/>
            </a:solidFill>
            <a:round/>
            <a:headEnd/>
            <a:tailEnd/>
          </a:ln>
        </p:spPr>
        <p:txBody>
          <a:bodyPr/>
          <a:lstStyle/>
          <a:p>
            <a:endParaRPr lang="en-US"/>
          </a:p>
        </p:txBody>
      </p:sp>
      <p:sp>
        <p:nvSpPr>
          <p:cNvPr id="33294" name="Line 528"/>
          <p:cNvSpPr>
            <a:spLocks noChangeShapeType="1"/>
          </p:cNvSpPr>
          <p:nvPr/>
        </p:nvSpPr>
        <p:spPr bwMode="auto">
          <a:xfrm>
            <a:off x="6681788" y="4144963"/>
            <a:ext cx="12700" cy="1587"/>
          </a:xfrm>
          <a:prstGeom prst="line">
            <a:avLst/>
          </a:prstGeom>
          <a:noFill/>
          <a:ln w="9525">
            <a:solidFill>
              <a:srgbClr val="000000"/>
            </a:solidFill>
            <a:round/>
            <a:headEnd/>
            <a:tailEnd/>
          </a:ln>
        </p:spPr>
        <p:txBody>
          <a:bodyPr/>
          <a:lstStyle/>
          <a:p>
            <a:endParaRPr lang="en-US"/>
          </a:p>
        </p:txBody>
      </p:sp>
      <p:sp>
        <p:nvSpPr>
          <p:cNvPr id="33295" name="Line 529"/>
          <p:cNvSpPr>
            <a:spLocks noChangeShapeType="1"/>
          </p:cNvSpPr>
          <p:nvPr/>
        </p:nvSpPr>
        <p:spPr bwMode="auto">
          <a:xfrm>
            <a:off x="6694488" y="4144963"/>
            <a:ext cx="12700" cy="1587"/>
          </a:xfrm>
          <a:prstGeom prst="line">
            <a:avLst/>
          </a:prstGeom>
          <a:noFill/>
          <a:ln w="9525">
            <a:solidFill>
              <a:srgbClr val="000000"/>
            </a:solidFill>
            <a:round/>
            <a:headEnd/>
            <a:tailEnd/>
          </a:ln>
        </p:spPr>
        <p:txBody>
          <a:bodyPr/>
          <a:lstStyle/>
          <a:p>
            <a:endParaRPr lang="en-US"/>
          </a:p>
        </p:txBody>
      </p:sp>
      <p:sp>
        <p:nvSpPr>
          <p:cNvPr id="33296" name="Line 530"/>
          <p:cNvSpPr>
            <a:spLocks noChangeShapeType="1"/>
          </p:cNvSpPr>
          <p:nvPr/>
        </p:nvSpPr>
        <p:spPr bwMode="auto">
          <a:xfrm>
            <a:off x="6707188" y="4144963"/>
            <a:ext cx="11112" cy="1587"/>
          </a:xfrm>
          <a:prstGeom prst="line">
            <a:avLst/>
          </a:prstGeom>
          <a:noFill/>
          <a:ln w="9525">
            <a:solidFill>
              <a:srgbClr val="000000"/>
            </a:solidFill>
            <a:round/>
            <a:headEnd/>
            <a:tailEnd/>
          </a:ln>
        </p:spPr>
        <p:txBody>
          <a:bodyPr/>
          <a:lstStyle/>
          <a:p>
            <a:endParaRPr lang="en-US"/>
          </a:p>
        </p:txBody>
      </p:sp>
      <p:sp>
        <p:nvSpPr>
          <p:cNvPr id="33297" name="Line 531"/>
          <p:cNvSpPr>
            <a:spLocks noChangeShapeType="1"/>
          </p:cNvSpPr>
          <p:nvPr/>
        </p:nvSpPr>
        <p:spPr bwMode="auto">
          <a:xfrm>
            <a:off x="6718300" y="4144963"/>
            <a:ext cx="12700" cy="1587"/>
          </a:xfrm>
          <a:prstGeom prst="line">
            <a:avLst/>
          </a:prstGeom>
          <a:noFill/>
          <a:ln w="9525">
            <a:solidFill>
              <a:srgbClr val="000000"/>
            </a:solidFill>
            <a:round/>
            <a:headEnd/>
            <a:tailEnd/>
          </a:ln>
        </p:spPr>
        <p:txBody>
          <a:bodyPr/>
          <a:lstStyle/>
          <a:p>
            <a:endParaRPr lang="en-US"/>
          </a:p>
        </p:txBody>
      </p:sp>
      <p:sp>
        <p:nvSpPr>
          <p:cNvPr id="33298" name="Line 532"/>
          <p:cNvSpPr>
            <a:spLocks noChangeShapeType="1"/>
          </p:cNvSpPr>
          <p:nvPr/>
        </p:nvSpPr>
        <p:spPr bwMode="auto">
          <a:xfrm>
            <a:off x="6731000" y="4144963"/>
            <a:ext cx="15875" cy="1587"/>
          </a:xfrm>
          <a:prstGeom prst="line">
            <a:avLst/>
          </a:prstGeom>
          <a:noFill/>
          <a:ln w="9525">
            <a:solidFill>
              <a:srgbClr val="000000"/>
            </a:solidFill>
            <a:round/>
            <a:headEnd/>
            <a:tailEnd/>
          </a:ln>
        </p:spPr>
        <p:txBody>
          <a:bodyPr/>
          <a:lstStyle/>
          <a:p>
            <a:endParaRPr lang="en-US"/>
          </a:p>
        </p:txBody>
      </p:sp>
      <p:sp>
        <p:nvSpPr>
          <p:cNvPr id="33299" name="Line 533"/>
          <p:cNvSpPr>
            <a:spLocks noChangeShapeType="1"/>
          </p:cNvSpPr>
          <p:nvPr/>
        </p:nvSpPr>
        <p:spPr bwMode="auto">
          <a:xfrm>
            <a:off x="6746875" y="4144963"/>
            <a:ext cx="12700" cy="1587"/>
          </a:xfrm>
          <a:prstGeom prst="line">
            <a:avLst/>
          </a:prstGeom>
          <a:noFill/>
          <a:ln w="9525">
            <a:solidFill>
              <a:srgbClr val="000000"/>
            </a:solidFill>
            <a:round/>
            <a:headEnd/>
            <a:tailEnd/>
          </a:ln>
        </p:spPr>
        <p:txBody>
          <a:bodyPr/>
          <a:lstStyle/>
          <a:p>
            <a:endParaRPr lang="en-US"/>
          </a:p>
        </p:txBody>
      </p:sp>
      <p:sp>
        <p:nvSpPr>
          <p:cNvPr id="33300" name="Line 534"/>
          <p:cNvSpPr>
            <a:spLocks noChangeShapeType="1"/>
          </p:cNvSpPr>
          <p:nvPr/>
        </p:nvSpPr>
        <p:spPr bwMode="auto">
          <a:xfrm>
            <a:off x="6759575" y="4144963"/>
            <a:ext cx="11113" cy="1587"/>
          </a:xfrm>
          <a:prstGeom prst="line">
            <a:avLst/>
          </a:prstGeom>
          <a:noFill/>
          <a:ln w="9525">
            <a:solidFill>
              <a:srgbClr val="000000"/>
            </a:solidFill>
            <a:round/>
            <a:headEnd/>
            <a:tailEnd/>
          </a:ln>
        </p:spPr>
        <p:txBody>
          <a:bodyPr/>
          <a:lstStyle/>
          <a:p>
            <a:endParaRPr lang="en-US"/>
          </a:p>
        </p:txBody>
      </p:sp>
      <p:sp>
        <p:nvSpPr>
          <p:cNvPr id="33301" name="Line 535"/>
          <p:cNvSpPr>
            <a:spLocks noChangeShapeType="1"/>
          </p:cNvSpPr>
          <p:nvPr/>
        </p:nvSpPr>
        <p:spPr bwMode="auto">
          <a:xfrm>
            <a:off x="6770688" y="4144963"/>
            <a:ext cx="12700" cy="1587"/>
          </a:xfrm>
          <a:prstGeom prst="line">
            <a:avLst/>
          </a:prstGeom>
          <a:noFill/>
          <a:ln w="9525">
            <a:solidFill>
              <a:srgbClr val="000000"/>
            </a:solidFill>
            <a:round/>
            <a:headEnd/>
            <a:tailEnd/>
          </a:ln>
        </p:spPr>
        <p:txBody>
          <a:bodyPr/>
          <a:lstStyle/>
          <a:p>
            <a:endParaRPr lang="en-US"/>
          </a:p>
        </p:txBody>
      </p:sp>
      <p:sp>
        <p:nvSpPr>
          <p:cNvPr id="33302" name="Line 536"/>
          <p:cNvSpPr>
            <a:spLocks noChangeShapeType="1"/>
          </p:cNvSpPr>
          <p:nvPr/>
        </p:nvSpPr>
        <p:spPr bwMode="auto">
          <a:xfrm>
            <a:off x="6783388" y="4144963"/>
            <a:ext cx="12700" cy="1587"/>
          </a:xfrm>
          <a:prstGeom prst="line">
            <a:avLst/>
          </a:prstGeom>
          <a:noFill/>
          <a:ln w="9525">
            <a:solidFill>
              <a:srgbClr val="000000"/>
            </a:solidFill>
            <a:round/>
            <a:headEnd/>
            <a:tailEnd/>
          </a:ln>
        </p:spPr>
        <p:txBody>
          <a:bodyPr/>
          <a:lstStyle/>
          <a:p>
            <a:endParaRPr lang="en-US"/>
          </a:p>
        </p:txBody>
      </p:sp>
      <p:sp>
        <p:nvSpPr>
          <p:cNvPr id="33303" name="Line 537"/>
          <p:cNvSpPr>
            <a:spLocks noChangeShapeType="1"/>
          </p:cNvSpPr>
          <p:nvPr/>
        </p:nvSpPr>
        <p:spPr bwMode="auto">
          <a:xfrm>
            <a:off x="6796088" y="4144963"/>
            <a:ext cx="12700" cy="1587"/>
          </a:xfrm>
          <a:prstGeom prst="line">
            <a:avLst/>
          </a:prstGeom>
          <a:noFill/>
          <a:ln w="9525">
            <a:solidFill>
              <a:srgbClr val="000000"/>
            </a:solidFill>
            <a:round/>
            <a:headEnd/>
            <a:tailEnd/>
          </a:ln>
        </p:spPr>
        <p:txBody>
          <a:bodyPr/>
          <a:lstStyle/>
          <a:p>
            <a:endParaRPr lang="en-US"/>
          </a:p>
        </p:txBody>
      </p:sp>
      <p:sp>
        <p:nvSpPr>
          <p:cNvPr id="33304" name="Line 538"/>
          <p:cNvSpPr>
            <a:spLocks noChangeShapeType="1"/>
          </p:cNvSpPr>
          <p:nvPr/>
        </p:nvSpPr>
        <p:spPr bwMode="auto">
          <a:xfrm>
            <a:off x="6808788" y="4144963"/>
            <a:ext cx="15875" cy="1587"/>
          </a:xfrm>
          <a:prstGeom prst="line">
            <a:avLst/>
          </a:prstGeom>
          <a:noFill/>
          <a:ln w="9525">
            <a:solidFill>
              <a:srgbClr val="000000"/>
            </a:solidFill>
            <a:round/>
            <a:headEnd/>
            <a:tailEnd/>
          </a:ln>
        </p:spPr>
        <p:txBody>
          <a:bodyPr/>
          <a:lstStyle/>
          <a:p>
            <a:endParaRPr lang="en-US"/>
          </a:p>
        </p:txBody>
      </p:sp>
      <p:sp>
        <p:nvSpPr>
          <p:cNvPr id="33305" name="Line 539"/>
          <p:cNvSpPr>
            <a:spLocks noChangeShapeType="1"/>
          </p:cNvSpPr>
          <p:nvPr/>
        </p:nvSpPr>
        <p:spPr bwMode="auto">
          <a:xfrm>
            <a:off x="6824663" y="4144963"/>
            <a:ext cx="11112" cy="1587"/>
          </a:xfrm>
          <a:prstGeom prst="line">
            <a:avLst/>
          </a:prstGeom>
          <a:noFill/>
          <a:ln w="9525">
            <a:solidFill>
              <a:srgbClr val="000000"/>
            </a:solidFill>
            <a:round/>
            <a:headEnd/>
            <a:tailEnd/>
          </a:ln>
        </p:spPr>
        <p:txBody>
          <a:bodyPr/>
          <a:lstStyle/>
          <a:p>
            <a:endParaRPr lang="en-US"/>
          </a:p>
        </p:txBody>
      </p:sp>
      <p:sp>
        <p:nvSpPr>
          <p:cNvPr id="33306" name="Line 540"/>
          <p:cNvSpPr>
            <a:spLocks noChangeShapeType="1"/>
          </p:cNvSpPr>
          <p:nvPr/>
        </p:nvSpPr>
        <p:spPr bwMode="auto">
          <a:xfrm>
            <a:off x="6835775" y="4144963"/>
            <a:ext cx="12700" cy="1587"/>
          </a:xfrm>
          <a:prstGeom prst="line">
            <a:avLst/>
          </a:prstGeom>
          <a:noFill/>
          <a:ln w="9525">
            <a:solidFill>
              <a:srgbClr val="000000"/>
            </a:solidFill>
            <a:round/>
            <a:headEnd/>
            <a:tailEnd/>
          </a:ln>
        </p:spPr>
        <p:txBody>
          <a:bodyPr/>
          <a:lstStyle/>
          <a:p>
            <a:endParaRPr lang="en-US"/>
          </a:p>
        </p:txBody>
      </p:sp>
      <p:sp>
        <p:nvSpPr>
          <p:cNvPr id="33307" name="Line 541"/>
          <p:cNvSpPr>
            <a:spLocks noChangeShapeType="1"/>
          </p:cNvSpPr>
          <p:nvPr/>
        </p:nvSpPr>
        <p:spPr bwMode="auto">
          <a:xfrm>
            <a:off x="6848475" y="4144963"/>
            <a:ext cx="12700" cy="1587"/>
          </a:xfrm>
          <a:prstGeom prst="line">
            <a:avLst/>
          </a:prstGeom>
          <a:noFill/>
          <a:ln w="9525">
            <a:solidFill>
              <a:srgbClr val="000000"/>
            </a:solidFill>
            <a:round/>
            <a:headEnd/>
            <a:tailEnd/>
          </a:ln>
        </p:spPr>
        <p:txBody>
          <a:bodyPr/>
          <a:lstStyle/>
          <a:p>
            <a:endParaRPr lang="en-US"/>
          </a:p>
        </p:txBody>
      </p:sp>
      <p:sp>
        <p:nvSpPr>
          <p:cNvPr id="33308" name="Line 542"/>
          <p:cNvSpPr>
            <a:spLocks noChangeShapeType="1"/>
          </p:cNvSpPr>
          <p:nvPr/>
        </p:nvSpPr>
        <p:spPr bwMode="auto">
          <a:xfrm>
            <a:off x="6861175" y="4144963"/>
            <a:ext cx="12700" cy="1587"/>
          </a:xfrm>
          <a:prstGeom prst="line">
            <a:avLst/>
          </a:prstGeom>
          <a:noFill/>
          <a:ln w="9525">
            <a:solidFill>
              <a:srgbClr val="000000"/>
            </a:solidFill>
            <a:round/>
            <a:headEnd/>
            <a:tailEnd/>
          </a:ln>
        </p:spPr>
        <p:txBody>
          <a:bodyPr/>
          <a:lstStyle/>
          <a:p>
            <a:endParaRPr lang="en-US"/>
          </a:p>
        </p:txBody>
      </p:sp>
      <p:sp>
        <p:nvSpPr>
          <p:cNvPr id="33309" name="Line 543"/>
          <p:cNvSpPr>
            <a:spLocks noChangeShapeType="1"/>
          </p:cNvSpPr>
          <p:nvPr/>
        </p:nvSpPr>
        <p:spPr bwMode="auto">
          <a:xfrm>
            <a:off x="6873875" y="4144963"/>
            <a:ext cx="14288" cy="1587"/>
          </a:xfrm>
          <a:prstGeom prst="line">
            <a:avLst/>
          </a:prstGeom>
          <a:noFill/>
          <a:ln w="9525">
            <a:solidFill>
              <a:srgbClr val="000000"/>
            </a:solidFill>
            <a:round/>
            <a:headEnd/>
            <a:tailEnd/>
          </a:ln>
        </p:spPr>
        <p:txBody>
          <a:bodyPr/>
          <a:lstStyle/>
          <a:p>
            <a:endParaRPr lang="en-US"/>
          </a:p>
        </p:txBody>
      </p:sp>
      <p:sp>
        <p:nvSpPr>
          <p:cNvPr id="33310" name="Line 544"/>
          <p:cNvSpPr>
            <a:spLocks noChangeShapeType="1"/>
          </p:cNvSpPr>
          <p:nvPr/>
        </p:nvSpPr>
        <p:spPr bwMode="auto">
          <a:xfrm>
            <a:off x="6888163" y="4144963"/>
            <a:ext cx="12700" cy="1587"/>
          </a:xfrm>
          <a:prstGeom prst="line">
            <a:avLst/>
          </a:prstGeom>
          <a:noFill/>
          <a:ln w="9525">
            <a:solidFill>
              <a:srgbClr val="000000"/>
            </a:solidFill>
            <a:round/>
            <a:headEnd/>
            <a:tailEnd/>
          </a:ln>
        </p:spPr>
        <p:txBody>
          <a:bodyPr/>
          <a:lstStyle/>
          <a:p>
            <a:endParaRPr lang="en-US"/>
          </a:p>
        </p:txBody>
      </p:sp>
      <p:sp>
        <p:nvSpPr>
          <p:cNvPr id="33311" name="Line 545"/>
          <p:cNvSpPr>
            <a:spLocks noChangeShapeType="1"/>
          </p:cNvSpPr>
          <p:nvPr/>
        </p:nvSpPr>
        <p:spPr bwMode="auto">
          <a:xfrm>
            <a:off x="6900863" y="4144963"/>
            <a:ext cx="12700" cy="1587"/>
          </a:xfrm>
          <a:prstGeom prst="line">
            <a:avLst/>
          </a:prstGeom>
          <a:noFill/>
          <a:ln w="9525">
            <a:solidFill>
              <a:srgbClr val="000000"/>
            </a:solidFill>
            <a:round/>
            <a:headEnd/>
            <a:tailEnd/>
          </a:ln>
        </p:spPr>
        <p:txBody>
          <a:bodyPr/>
          <a:lstStyle/>
          <a:p>
            <a:endParaRPr lang="en-US"/>
          </a:p>
        </p:txBody>
      </p:sp>
      <p:sp>
        <p:nvSpPr>
          <p:cNvPr id="33312" name="Line 546"/>
          <p:cNvSpPr>
            <a:spLocks noChangeShapeType="1"/>
          </p:cNvSpPr>
          <p:nvPr/>
        </p:nvSpPr>
        <p:spPr bwMode="auto">
          <a:xfrm>
            <a:off x="6913563" y="4144963"/>
            <a:ext cx="12700" cy="1587"/>
          </a:xfrm>
          <a:prstGeom prst="line">
            <a:avLst/>
          </a:prstGeom>
          <a:noFill/>
          <a:ln w="9525">
            <a:solidFill>
              <a:srgbClr val="000000"/>
            </a:solidFill>
            <a:round/>
            <a:headEnd/>
            <a:tailEnd/>
          </a:ln>
        </p:spPr>
        <p:txBody>
          <a:bodyPr/>
          <a:lstStyle/>
          <a:p>
            <a:endParaRPr lang="en-US"/>
          </a:p>
        </p:txBody>
      </p:sp>
      <p:sp>
        <p:nvSpPr>
          <p:cNvPr id="33313" name="Line 547"/>
          <p:cNvSpPr>
            <a:spLocks noChangeShapeType="1"/>
          </p:cNvSpPr>
          <p:nvPr/>
        </p:nvSpPr>
        <p:spPr bwMode="auto">
          <a:xfrm>
            <a:off x="6926263" y="4144963"/>
            <a:ext cx="12700" cy="1587"/>
          </a:xfrm>
          <a:prstGeom prst="line">
            <a:avLst/>
          </a:prstGeom>
          <a:noFill/>
          <a:ln w="9525">
            <a:solidFill>
              <a:srgbClr val="000000"/>
            </a:solidFill>
            <a:round/>
            <a:headEnd/>
            <a:tailEnd/>
          </a:ln>
        </p:spPr>
        <p:txBody>
          <a:bodyPr/>
          <a:lstStyle/>
          <a:p>
            <a:endParaRPr lang="en-US"/>
          </a:p>
        </p:txBody>
      </p:sp>
      <p:sp>
        <p:nvSpPr>
          <p:cNvPr id="33314" name="Line 548"/>
          <p:cNvSpPr>
            <a:spLocks noChangeShapeType="1"/>
          </p:cNvSpPr>
          <p:nvPr/>
        </p:nvSpPr>
        <p:spPr bwMode="auto">
          <a:xfrm>
            <a:off x="6938963" y="4144963"/>
            <a:ext cx="11112" cy="1587"/>
          </a:xfrm>
          <a:prstGeom prst="line">
            <a:avLst/>
          </a:prstGeom>
          <a:noFill/>
          <a:ln w="9525">
            <a:solidFill>
              <a:srgbClr val="000000"/>
            </a:solidFill>
            <a:round/>
            <a:headEnd/>
            <a:tailEnd/>
          </a:ln>
        </p:spPr>
        <p:txBody>
          <a:bodyPr/>
          <a:lstStyle/>
          <a:p>
            <a:endParaRPr lang="en-US"/>
          </a:p>
        </p:txBody>
      </p:sp>
      <p:sp>
        <p:nvSpPr>
          <p:cNvPr id="33315" name="Freeform 549"/>
          <p:cNvSpPr>
            <a:spLocks/>
          </p:cNvSpPr>
          <p:nvPr/>
        </p:nvSpPr>
        <p:spPr bwMode="auto">
          <a:xfrm>
            <a:off x="6950075" y="4144963"/>
            <a:ext cx="15875" cy="3175"/>
          </a:xfrm>
          <a:custGeom>
            <a:avLst/>
            <a:gdLst>
              <a:gd name="T0" fmla="*/ 0 w 10"/>
              <a:gd name="T1" fmla="*/ 0 h 2"/>
              <a:gd name="T2" fmla="*/ 2 w 10"/>
              <a:gd name="T3" fmla="*/ 0 h 2"/>
              <a:gd name="T4" fmla="*/ 4 w 10"/>
              <a:gd name="T5" fmla="*/ 2 h 2"/>
              <a:gd name="T6" fmla="*/ 8 w 10"/>
              <a:gd name="T7" fmla="*/ 2 h 2"/>
              <a:gd name="T8" fmla="*/ 10 w 10"/>
              <a:gd name="T9" fmla="*/ 0 h 2"/>
              <a:gd name="T10" fmla="*/ 0 60000 65536"/>
              <a:gd name="T11" fmla="*/ 0 60000 65536"/>
              <a:gd name="T12" fmla="*/ 0 60000 65536"/>
              <a:gd name="T13" fmla="*/ 0 60000 65536"/>
              <a:gd name="T14" fmla="*/ 0 60000 65536"/>
              <a:gd name="T15" fmla="*/ 0 w 10"/>
              <a:gd name="T16" fmla="*/ 0 h 2"/>
              <a:gd name="T17" fmla="*/ 10 w 10"/>
              <a:gd name="T18" fmla="*/ 2 h 2"/>
            </a:gdLst>
            <a:ahLst/>
            <a:cxnLst>
              <a:cxn ang="T10">
                <a:pos x="T0" y="T1"/>
              </a:cxn>
              <a:cxn ang="T11">
                <a:pos x="T2" y="T3"/>
              </a:cxn>
              <a:cxn ang="T12">
                <a:pos x="T4" y="T5"/>
              </a:cxn>
              <a:cxn ang="T13">
                <a:pos x="T6" y="T7"/>
              </a:cxn>
              <a:cxn ang="T14">
                <a:pos x="T8" y="T9"/>
              </a:cxn>
            </a:cxnLst>
            <a:rect l="T15" t="T16" r="T17" b="T18"/>
            <a:pathLst>
              <a:path w="10" h="2">
                <a:moveTo>
                  <a:pt x="0" y="0"/>
                </a:moveTo>
                <a:lnTo>
                  <a:pt x="2" y="0"/>
                </a:lnTo>
                <a:lnTo>
                  <a:pt x="4" y="2"/>
                </a:lnTo>
                <a:lnTo>
                  <a:pt x="8" y="2"/>
                </a:lnTo>
                <a:lnTo>
                  <a:pt x="10" y="0"/>
                </a:lnTo>
              </a:path>
            </a:pathLst>
          </a:custGeom>
          <a:noFill/>
          <a:ln w="9525">
            <a:solidFill>
              <a:srgbClr val="000000"/>
            </a:solidFill>
            <a:round/>
            <a:headEnd/>
            <a:tailEnd/>
          </a:ln>
        </p:spPr>
        <p:txBody>
          <a:bodyPr/>
          <a:lstStyle/>
          <a:p>
            <a:endParaRPr lang="en-US"/>
          </a:p>
        </p:txBody>
      </p:sp>
      <p:sp>
        <p:nvSpPr>
          <p:cNvPr id="33316" name="Freeform 550"/>
          <p:cNvSpPr>
            <a:spLocks/>
          </p:cNvSpPr>
          <p:nvPr/>
        </p:nvSpPr>
        <p:spPr bwMode="auto">
          <a:xfrm>
            <a:off x="6965950" y="3941763"/>
            <a:ext cx="12700" cy="203200"/>
          </a:xfrm>
          <a:custGeom>
            <a:avLst/>
            <a:gdLst>
              <a:gd name="T0" fmla="*/ 0 w 8"/>
              <a:gd name="T1" fmla="*/ 128 h 128"/>
              <a:gd name="T2" fmla="*/ 2 w 8"/>
              <a:gd name="T3" fmla="*/ 118 h 128"/>
              <a:gd name="T4" fmla="*/ 2 w 8"/>
              <a:gd name="T5" fmla="*/ 105 h 128"/>
              <a:gd name="T6" fmla="*/ 4 w 8"/>
              <a:gd name="T7" fmla="*/ 89 h 128"/>
              <a:gd name="T8" fmla="*/ 4 w 8"/>
              <a:gd name="T9" fmla="*/ 70 h 128"/>
              <a:gd name="T10" fmla="*/ 6 w 8"/>
              <a:gd name="T11" fmla="*/ 33 h 128"/>
              <a:gd name="T12" fmla="*/ 8 w 8"/>
              <a:gd name="T13" fmla="*/ 15 h 128"/>
              <a:gd name="T14" fmla="*/ 8 w 8"/>
              <a:gd name="T15" fmla="*/ 0 h 12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28"/>
              <a:gd name="T26" fmla="*/ 8 w 8"/>
              <a:gd name="T27" fmla="*/ 128 h 1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28">
                <a:moveTo>
                  <a:pt x="0" y="128"/>
                </a:moveTo>
                <a:lnTo>
                  <a:pt x="2" y="118"/>
                </a:lnTo>
                <a:lnTo>
                  <a:pt x="2" y="105"/>
                </a:lnTo>
                <a:lnTo>
                  <a:pt x="4" y="89"/>
                </a:lnTo>
                <a:lnTo>
                  <a:pt x="4" y="70"/>
                </a:lnTo>
                <a:lnTo>
                  <a:pt x="6" y="33"/>
                </a:lnTo>
                <a:lnTo>
                  <a:pt x="8" y="15"/>
                </a:lnTo>
                <a:lnTo>
                  <a:pt x="8" y="0"/>
                </a:lnTo>
              </a:path>
            </a:pathLst>
          </a:custGeom>
          <a:noFill/>
          <a:ln w="9525">
            <a:solidFill>
              <a:srgbClr val="000000"/>
            </a:solidFill>
            <a:round/>
            <a:headEnd/>
            <a:tailEnd/>
          </a:ln>
        </p:spPr>
        <p:txBody>
          <a:bodyPr/>
          <a:lstStyle/>
          <a:p>
            <a:endParaRPr lang="en-US"/>
          </a:p>
        </p:txBody>
      </p:sp>
      <p:sp>
        <p:nvSpPr>
          <p:cNvPr id="33317" name="Freeform 551"/>
          <p:cNvSpPr>
            <a:spLocks/>
          </p:cNvSpPr>
          <p:nvPr/>
        </p:nvSpPr>
        <p:spPr bwMode="auto">
          <a:xfrm>
            <a:off x="6978650" y="3778250"/>
            <a:ext cx="12700" cy="163513"/>
          </a:xfrm>
          <a:custGeom>
            <a:avLst/>
            <a:gdLst>
              <a:gd name="T0" fmla="*/ 0 w 8"/>
              <a:gd name="T1" fmla="*/ 103 h 103"/>
              <a:gd name="T2" fmla="*/ 2 w 8"/>
              <a:gd name="T3" fmla="*/ 75 h 103"/>
              <a:gd name="T4" fmla="*/ 4 w 8"/>
              <a:gd name="T5" fmla="*/ 48 h 103"/>
              <a:gd name="T6" fmla="*/ 8 w 8"/>
              <a:gd name="T7" fmla="*/ 0 h 103"/>
              <a:gd name="T8" fmla="*/ 0 60000 65536"/>
              <a:gd name="T9" fmla="*/ 0 60000 65536"/>
              <a:gd name="T10" fmla="*/ 0 60000 65536"/>
              <a:gd name="T11" fmla="*/ 0 60000 65536"/>
              <a:gd name="T12" fmla="*/ 0 w 8"/>
              <a:gd name="T13" fmla="*/ 0 h 103"/>
              <a:gd name="T14" fmla="*/ 8 w 8"/>
              <a:gd name="T15" fmla="*/ 103 h 103"/>
            </a:gdLst>
            <a:ahLst/>
            <a:cxnLst>
              <a:cxn ang="T8">
                <a:pos x="T0" y="T1"/>
              </a:cxn>
              <a:cxn ang="T9">
                <a:pos x="T2" y="T3"/>
              </a:cxn>
              <a:cxn ang="T10">
                <a:pos x="T4" y="T5"/>
              </a:cxn>
              <a:cxn ang="T11">
                <a:pos x="T6" y="T7"/>
              </a:cxn>
            </a:cxnLst>
            <a:rect l="T12" t="T13" r="T14" b="T15"/>
            <a:pathLst>
              <a:path w="8" h="103">
                <a:moveTo>
                  <a:pt x="0" y="103"/>
                </a:moveTo>
                <a:lnTo>
                  <a:pt x="2" y="75"/>
                </a:lnTo>
                <a:lnTo>
                  <a:pt x="4" y="48"/>
                </a:lnTo>
                <a:lnTo>
                  <a:pt x="8" y="0"/>
                </a:lnTo>
              </a:path>
            </a:pathLst>
          </a:custGeom>
          <a:noFill/>
          <a:ln w="9525">
            <a:solidFill>
              <a:srgbClr val="000000"/>
            </a:solidFill>
            <a:round/>
            <a:headEnd/>
            <a:tailEnd/>
          </a:ln>
        </p:spPr>
        <p:txBody>
          <a:bodyPr/>
          <a:lstStyle/>
          <a:p>
            <a:endParaRPr lang="en-US"/>
          </a:p>
        </p:txBody>
      </p:sp>
      <p:sp>
        <p:nvSpPr>
          <p:cNvPr id="33318" name="Freeform 552"/>
          <p:cNvSpPr>
            <a:spLocks/>
          </p:cNvSpPr>
          <p:nvPr/>
        </p:nvSpPr>
        <p:spPr bwMode="auto">
          <a:xfrm>
            <a:off x="6991350" y="3641725"/>
            <a:ext cx="12700" cy="136525"/>
          </a:xfrm>
          <a:custGeom>
            <a:avLst/>
            <a:gdLst>
              <a:gd name="T0" fmla="*/ 0 w 8"/>
              <a:gd name="T1" fmla="*/ 86 h 86"/>
              <a:gd name="T2" fmla="*/ 4 w 8"/>
              <a:gd name="T3" fmla="*/ 41 h 86"/>
              <a:gd name="T4" fmla="*/ 8 w 8"/>
              <a:gd name="T5" fmla="*/ 0 h 86"/>
              <a:gd name="T6" fmla="*/ 0 60000 65536"/>
              <a:gd name="T7" fmla="*/ 0 60000 65536"/>
              <a:gd name="T8" fmla="*/ 0 60000 65536"/>
              <a:gd name="T9" fmla="*/ 0 w 8"/>
              <a:gd name="T10" fmla="*/ 0 h 86"/>
              <a:gd name="T11" fmla="*/ 8 w 8"/>
              <a:gd name="T12" fmla="*/ 86 h 86"/>
            </a:gdLst>
            <a:ahLst/>
            <a:cxnLst>
              <a:cxn ang="T6">
                <a:pos x="T0" y="T1"/>
              </a:cxn>
              <a:cxn ang="T7">
                <a:pos x="T2" y="T3"/>
              </a:cxn>
              <a:cxn ang="T8">
                <a:pos x="T4" y="T5"/>
              </a:cxn>
            </a:cxnLst>
            <a:rect l="T9" t="T10" r="T11" b="T12"/>
            <a:pathLst>
              <a:path w="8" h="86">
                <a:moveTo>
                  <a:pt x="0" y="86"/>
                </a:moveTo>
                <a:lnTo>
                  <a:pt x="4" y="41"/>
                </a:lnTo>
                <a:lnTo>
                  <a:pt x="8" y="0"/>
                </a:lnTo>
              </a:path>
            </a:pathLst>
          </a:custGeom>
          <a:noFill/>
          <a:ln w="9525">
            <a:solidFill>
              <a:srgbClr val="000000"/>
            </a:solidFill>
            <a:round/>
            <a:headEnd/>
            <a:tailEnd/>
          </a:ln>
        </p:spPr>
        <p:txBody>
          <a:bodyPr/>
          <a:lstStyle/>
          <a:p>
            <a:endParaRPr lang="en-US"/>
          </a:p>
        </p:txBody>
      </p:sp>
      <p:sp>
        <p:nvSpPr>
          <p:cNvPr id="33319" name="Freeform 553"/>
          <p:cNvSpPr>
            <a:spLocks/>
          </p:cNvSpPr>
          <p:nvPr/>
        </p:nvSpPr>
        <p:spPr bwMode="auto">
          <a:xfrm>
            <a:off x="7004050" y="3530600"/>
            <a:ext cx="11113" cy="111125"/>
          </a:xfrm>
          <a:custGeom>
            <a:avLst/>
            <a:gdLst>
              <a:gd name="T0" fmla="*/ 0 w 7"/>
              <a:gd name="T1" fmla="*/ 70 h 70"/>
              <a:gd name="T2" fmla="*/ 3 w 7"/>
              <a:gd name="T3" fmla="*/ 33 h 70"/>
              <a:gd name="T4" fmla="*/ 7 w 7"/>
              <a:gd name="T5" fmla="*/ 0 h 70"/>
              <a:gd name="T6" fmla="*/ 0 60000 65536"/>
              <a:gd name="T7" fmla="*/ 0 60000 65536"/>
              <a:gd name="T8" fmla="*/ 0 60000 65536"/>
              <a:gd name="T9" fmla="*/ 0 w 7"/>
              <a:gd name="T10" fmla="*/ 0 h 70"/>
              <a:gd name="T11" fmla="*/ 7 w 7"/>
              <a:gd name="T12" fmla="*/ 70 h 70"/>
            </a:gdLst>
            <a:ahLst/>
            <a:cxnLst>
              <a:cxn ang="T6">
                <a:pos x="T0" y="T1"/>
              </a:cxn>
              <a:cxn ang="T7">
                <a:pos x="T2" y="T3"/>
              </a:cxn>
              <a:cxn ang="T8">
                <a:pos x="T4" y="T5"/>
              </a:cxn>
            </a:cxnLst>
            <a:rect l="T9" t="T10" r="T11" b="T12"/>
            <a:pathLst>
              <a:path w="7" h="70">
                <a:moveTo>
                  <a:pt x="0" y="70"/>
                </a:moveTo>
                <a:lnTo>
                  <a:pt x="3" y="33"/>
                </a:lnTo>
                <a:lnTo>
                  <a:pt x="7" y="0"/>
                </a:lnTo>
              </a:path>
            </a:pathLst>
          </a:custGeom>
          <a:noFill/>
          <a:ln w="9525">
            <a:solidFill>
              <a:srgbClr val="000000"/>
            </a:solidFill>
            <a:round/>
            <a:headEnd/>
            <a:tailEnd/>
          </a:ln>
        </p:spPr>
        <p:txBody>
          <a:bodyPr/>
          <a:lstStyle/>
          <a:p>
            <a:endParaRPr lang="en-US"/>
          </a:p>
        </p:txBody>
      </p:sp>
      <p:sp>
        <p:nvSpPr>
          <p:cNvPr id="33320" name="Freeform 554"/>
          <p:cNvSpPr>
            <a:spLocks/>
          </p:cNvSpPr>
          <p:nvPr/>
        </p:nvSpPr>
        <p:spPr bwMode="auto">
          <a:xfrm>
            <a:off x="7015163" y="3436938"/>
            <a:ext cx="15875" cy="93662"/>
          </a:xfrm>
          <a:custGeom>
            <a:avLst/>
            <a:gdLst>
              <a:gd name="T0" fmla="*/ 0 w 10"/>
              <a:gd name="T1" fmla="*/ 59 h 59"/>
              <a:gd name="T2" fmla="*/ 4 w 10"/>
              <a:gd name="T3" fmla="*/ 28 h 59"/>
              <a:gd name="T4" fmla="*/ 10 w 10"/>
              <a:gd name="T5" fmla="*/ 0 h 59"/>
              <a:gd name="T6" fmla="*/ 0 60000 65536"/>
              <a:gd name="T7" fmla="*/ 0 60000 65536"/>
              <a:gd name="T8" fmla="*/ 0 60000 65536"/>
              <a:gd name="T9" fmla="*/ 0 w 10"/>
              <a:gd name="T10" fmla="*/ 0 h 59"/>
              <a:gd name="T11" fmla="*/ 10 w 10"/>
              <a:gd name="T12" fmla="*/ 59 h 59"/>
            </a:gdLst>
            <a:ahLst/>
            <a:cxnLst>
              <a:cxn ang="T6">
                <a:pos x="T0" y="T1"/>
              </a:cxn>
              <a:cxn ang="T7">
                <a:pos x="T2" y="T3"/>
              </a:cxn>
              <a:cxn ang="T8">
                <a:pos x="T4" y="T5"/>
              </a:cxn>
            </a:cxnLst>
            <a:rect l="T9" t="T10" r="T11" b="T12"/>
            <a:pathLst>
              <a:path w="10" h="59">
                <a:moveTo>
                  <a:pt x="0" y="59"/>
                </a:moveTo>
                <a:lnTo>
                  <a:pt x="4" y="28"/>
                </a:lnTo>
                <a:lnTo>
                  <a:pt x="10" y="0"/>
                </a:lnTo>
              </a:path>
            </a:pathLst>
          </a:custGeom>
          <a:noFill/>
          <a:ln w="9525">
            <a:solidFill>
              <a:srgbClr val="000000"/>
            </a:solidFill>
            <a:round/>
            <a:headEnd/>
            <a:tailEnd/>
          </a:ln>
        </p:spPr>
        <p:txBody>
          <a:bodyPr/>
          <a:lstStyle/>
          <a:p>
            <a:endParaRPr lang="en-US"/>
          </a:p>
        </p:txBody>
      </p:sp>
      <p:sp>
        <p:nvSpPr>
          <p:cNvPr id="33321" name="Freeform 555"/>
          <p:cNvSpPr>
            <a:spLocks/>
          </p:cNvSpPr>
          <p:nvPr/>
        </p:nvSpPr>
        <p:spPr bwMode="auto">
          <a:xfrm>
            <a:off x="7031038" y="3363913"/>
            <a:ext cx="12700" cy="73025"/>
          </a:xfrm>
          <a:custGeom>
            <a:avLst/>
            <a:gdLst>
              <a:gd name="T0" fmla="*/ 0 w 8"/>
              <a:gd name="T1" fmla="*/ 46 h 46"/>
              <a:gd name="T2" fmla="*/ 4 w 8"/>
              <a:gd name="T3" fmla="*/ 21 h 46"/>
              <a:gd name="T4" fmla="*/ 8 w 8"/>
              <a:gd name="T5" fmla="*/ 0 h 46"/>
              <a:gd name="T6" fmla="*/ 0 60000 65536"/>
              <a:gd name="T7" fmla="*/ 0 60000 65536"/>
              <a:gd name="T8" fmla="*/ 0 60000 65536"/>
              <a:gd name="T9" fmla="*/ 0 w 8"/>
              <a:gd name="T10" fmla="*/ 0 h 46"/>
              <a:gd name="T11" fmla="*/ 8 w 8"/>
              <a:gd name="T12" fmla="*/ 46 h 46"/>
            </a:gdLst>
            <a:ahLst/>
            <a:cxnLst>
              <a:cxn ang="T6">
                <a:pos x="T0" y="T1"/>
              </a:cxn>
              <a:cxn ang="T7">
                <a:pos x="T2" y="T3"/>
              </a:cxn>
              <a:cxn ang="T8">
                <a:pos x="T4" y="T5"/>
              </a:cxn>
            </a:cxnLst>
            <a:rect l="T9" t="T10" r="T11" b="T12"/>
            <a:pathLst>
              <a:path w="8" h="46">
                <a:moveTo>
                  <a:pt x="0" y="46"/>
                </a:moveTo>
                <a:lnTo>
                  <a:pt x="4" y="21"/>
                </a:lnTo>
                <a:lnTo>
                  <a:pt x="8" y="0"/>
                </a:lnTo>
              </a:path>
            </a:pathLst>
          </a:custGeom>
          <a:noFill/>
          <a:ln w="9525">
            <a:solidFill>
              <a:srgbClr val="000000"/>
            </a:solidFill>
            <a:round/>
            <a:headEnd/>
            <a:tailEnd/>
          </a:ln>
        </p:spPr>
        <p:txBody>
          <a:bodyPr/>
          <a:lstStyle/>
          <a:p>
            <a:endParaRPr lang="en-US"/>
          </a:p>
        </p:txBody>
      </p:sp>
      <p:sp>
        <p:nvSpPr>
          <p:cNvPr id="33322" name="Freeform 556"/>
          <p:cNvSpPr>
            <a:spLocks/>
          </p:cNvSpPr>
          <p:nvPr/>
        </p:nvSpPr>
        <p:spPr bwMode="auto">
          <a:xfrm>
            <a:off x="7043738" y="3302000"/>
            <a:ext cx="12700" cy="61913"/>
          </a:xfrm>
          <a:custGeom>
            <a:avLst/>
            <a:gdLst>
              <a:gd name="T0" fmla="*/ 0 w 8"/>
              <a:gd name="T1" fmla="*/ 39 h 39"/>
              <a:gd name="T2" fmla="*/ 4 w 8"/>
              <a:gd name="T3" fmla="*/ 19 h 39"/>
              <a:gd name="T4" fmla="*/ 8 w 8"/>
              <a:gd name="T5" fmla="*/ 0 h 39"/>
              <a:gd name="T6" fmla="*/ 0 60000 65536"/>
              <a:gd name="T7" fmla="*/ 0 60000 65536"/>
              <a:gd name="T8" fmla="*/ 0 60000 65536"/>
              <a:gd name="T9" fmla="*/ 0 w 8"/>
              <a:gd name="T10" fmla="*/ 0 h 39"/>
              <a:gd name="T11" fmla="*/ 8 w 8"/>
              <a:gd name="T12" fmla="*/ 39 h 39"/>
            </a:gdLst>
            <a:ahLst/>
            <a:cxnLst>
              <a:cxn ang="T6">
                <a:pos x="T0" y="T1"/>
              </a:cxn>
              <a:cxn ang="T7">
                <a:pos x="T2" y="T3"/>
              </a:cxn>
              <a:cxn ang="T8">
                <a:pos x="T4" y="T5"/>
              </a:cxn>
            </a:cxnLst>
            <a:rect l="T9" t="T10" r="T11" b="T12"/>
            <a:pathLst>
              <a:path w="8" h="39">
                <a:moveTo>
                  <a:pt x="0" y="39"/>
                </a:moveTo>
                <a:lnTo>
                  <a:pt x="4" y="19"/>
                </a:lnTo>
                <a:lnTo>
                  <a:pt x="8" y="0"/>
                </a:lnTo>
              </a:path>
            </a:pathLst>
          </a:custGeom>
          <a:noFill/>
          <a:ln w="9525">
            <a:solidFill>
              <a:srgbClr val="000000"/>
            </a:solidFill>
            <a:round/>
            <a:headEnd/>
            <a:tailEnd/>
          </a:ln>
        </p:spPr>
        <p:txBody>
          <a:bodyPr/>
          <a:lstStyle/>
          <a:p>
            <a:endParaRPr lang="en-US"/>
          </a:p>
        </p:txBody>
      </p:sp>
      <p:sp>
        <p:nvSpPr>
          <p:cNvPr id="33323" name="Freeform 557"/>
          <p:cNvSpPr>
            <a:spLocks/>
          </p:cNvSpPr>
          <p:nvPr/>
        </p:nvSpPr>
        <p:spPr bwMode="auto">
          <a:xfrm>
            <a:off x="7056438" y="3252788"/>
            <a:ext cx="11112" cy="49212"/>
          </a:xfrm>
          <a:custGeom>
            <a:avLst/>
            <a:gdLst>
              <a:gd name="T0" fmla="*/ 0 w 7"/>
              <a:gd name="T1" fmla="*/ 31 h 31"/>
              <a:gd name="T2" fmla="*/ 4 w 7"/>
              <a:gd name="T3" fmla="*/ 15 h 31"/>
              <a:gd name="T4" fmla="*/ 7 w 7"/>
              <a:gd name="T5" fmla="*/ 0 h 31"/>
              <a:gd name="T6" fmla="*/ 0 60000 65536"/>
              <a:gd name="T7" fmla="*/ 0 60000 65536"/>
              <a:gd name="T8" fmla="*/ 0 60000 65536"/>
              <a:gd name="T9" fmla="*/ 0 w 7"/>
              <a:gd name="T10" fmla="*/ 0 h 31"/>
              <a:gd name="T11" fmla="*/ 7 w 7"/>
              <a:gd name="T12" fmla="*/ 31 h 31"/>
            </a:gdLst>
            <a:ahLst/>
            <a:cxnLst>
              <a:cxn ang="T6">
                <a:pos x="T0" y="T1"/>
              </a:cxn>
              <a:cxn ang="T7">
                <a:pos x="T2" y="T3"/>
              </a:cxn>
              <a:cxn ang="T8">
                <a:pos x="T4" y="T5"/>
              </a:cxn>
            </a:cxnLst>
            <a:rect l="T9" t="T10" r="T11" b="T12"/>
            <a:pathLst>
              <a:path w="7" h="31">
                <a:moveTo>
                  <a:pt x="0" y="31"/>
                </a:moveTo>
                <a:lnTo>
                  <a:pt x="4" y="15"/>
                </a:lnTo>
                <a:lnTo>
                  <a:pt x="7" y="0"/>
                </a:lnTo>
              </a:path>
            </a:pathLst>
          </a:custGeom>
          <a:noFill/>
          <a:ln w="9525">
            <a:solidFill>
              <a:srgbClr val="000000"/>
            </a:solidFill>
            <a:round/>
            <a:headEnd/>
            <a:tailEnd/>
          </a:ln>
        </p:spPr>
        <p:txBody>
          <a:bodyPr/>
          <a:lstStyle/>
          <a:p>
            <a:endParaRPr lang="en-US"/>
          </a:p>
        </p:txBody>
      </p:sp>
      <p:sp>
        <p:nvSpPr>
          <p:cNvPr id="33324" name="Freeform 558"/>
          <p:cNvSpPr>
            <a:spLocks/>
          </p:cNvSpPr>
          <p:nvPr/>
        </p:nvSpPr>
        <p:spPr bwMode="auto">
          <a:xfrm>
            <a:off x="7067550" y="3211513"/>
            <a:ext cx="12700" cy="41275"/>
          </a:xfrm>
          <a:custGeom>
            <a:avLst/>
            <a:gdLst>
              <a:gd name="T0" fmla="*/ 0 w 8"/>
              <a:gd name="T1" fmla="*/ 26 h 26"/>
              <a:gd name="T2" fmla="*/ 4 w 8"/>
              <a:gd name="T3" fmla="*/ 12 h 26"/>
              <a:gd name="T4" fmla="*/ 8 w 8"/>
              <a:gd name="T5" fmla="*/ 0 h 26"/>
              <a:gd name="T6" fmla="*/ 0 60000 65536"/>
              <a:gd name="T7" fmla="*/ 0 60000 65536"/>
              <a:gd name="T8" fmla="*/ 0 60000 65536"/>
              <a:gd name="T9" fmla="*/ 0 w 8"/>
              <a:gd name="T10" fmla="*/ 0 h 26"/>
              <a:gd name="T11" fmla="*/ 8 w 8"/>
              <a:gd name="T12" fmla="*/ 26 h 26"/>
            </a:gdLst>
            <a:ahLst/>
            <a:cxnLst>
              <a:cxn ang="T6">
                <a:pos x="T0" y="T1"/>
              </a:cxn>
              <a:cxn ang="T7">
                <a:pos x="T2" y="T3"/>
              </a:cxn>
              <a:cxn ang="T8">
                <a:pos x="T4" y="T5"/>
              </a:cxn>
            </a:cxnLst>
            <a:rect l="T9" t="T10" r="T11" b="T12"/>
            <a:pathLst>
              <a:path w="8" h="26">
                <a:moveTo>
                  <a:pt x="0" y="26"/>
                </a:moveTo>
                <a:lnTo>
                  <a:pt x="4" y="12"/>
                </a:lnTo>
                <a:lnTo>
                  <a:pt x="8" y="0"/>
                </a:lnTo>
              </a:path>
            </a:pathLst>
          </a:custGeom>
          <a:noFill/>
          <a:ln w="9525">
            <a:solidFill>
              <a:srgbClr val="000000"/>
            </a:solidFill>
            <a:round/>
            <a:headEnd/>
            <a:tailEnd/>
          </a:ln>
        </p:spPr>
        <p:txBody>
          <a:bodyPr/>
          <a:lstStyle/>
          <a:p>
            <a:endParaRPr lang="en-US"/>
          </a:p>
        </p:txBody>
      </p:sp>
      <p:sp>
        <p:nvSpPr>
          <p:cNvPr id="33325" name="Line 559"/>
          <p:cNvSpPr>
            <a:spLocks noChangeShapeType="1"/>
          </p:cNvSpPr>
          <p:nvPr/>
        </p:nvSpPr>
        <p:spPr bwMode="auto">
          <a:xfrm flipV="1">
            <a:off x="7080250" y="3178175"/>
            <a:ext cx="12700" cy="33338"/>
          </a:xfrm>
          <a:prstGeom prst="line">
            <a:avLst/>
          </a:prstGeom>
          <a:noFill/>
          <a:ln w="9525">
            <a:solidFill>
              <a:srgbClr val="000000"/>
            </a:solidFill>
            <a:round/>
            <a:headEnd/>
            <a:tailEnd/>
          </a:ln>
        </p:spPr>
        <p:txBody>
          <a:bodyPr/>
          <a:lstStyle/>
          <a:p>
            <a:endParaRPr lang="en-US"/>
          </a:p>
        </p:txBody>
      </p:sp>
      <p:sp>
        <p:nvSpPr>
          <p:cNvPr id="33326" name="Line 560"/>
          <p:cNvSpPr>
            <a:spLocks noChangeShapeType="1"/>
          </p:cNvSpPr>
          <p:nvPr/>
        </p:nvSpPr>
        <p:spPr bwMode="auto">
          <a:xfrm flipV="1">
            <a:off x="7092950" y="3149600"/>
            <a:ext cx="15875" cy="28575"/>
          </a:xfrm>
          <a:prstGeom prst="line">
            <a:avLst/>
          </a:prstGeom>
          <a:noFill/>
          <a:ln w="9525">
            <a:solidFill>
              <a:srgbClr val="000000"/>
            </a:solidFill>
            <a:round/>
            <a:headEnd/>
            <a:tailEnd/>
          </a:ln>
        </p:spPr>
        <p:txBody>
          <a:bodyPr/>
          <a:lstStyle/>
          <a:p>
            <a:endParaRPr lang="en-US"/>
          </a:p>
        </p:txBody>
      </p:sp>
      <p:sp>
        <p:nvSpPr>
          <p:cNvPr id="33327" name="Line 561"/>
          <p:cNvSpPr>
            <a:spLocks noChangeShapeType="1"/>
          </p:cNvSpPr>
          <p:nvPr/>
        </p:nvSpPr>
        <p:spPr bwMode="auto">
          <a:xfrm flipV="1">
            <a:off x="7108825" y="3128963"/>
            <a:ext cx="12700" cy="20637"/>
          </a:xfrm>
          <a:prstGeom prst="line">
            <a:avLst/>
          </a:prstGeom>
          <a:noFill/>
          <a:ln w="9525">
            <a:solidFill>
              <a:srgbClr val="000000"/>
            </a:solidFill>
            <a:round/>
            <a:headEnd/>
            <a:tailEnd/>
          </a:ln>
        </p:spPr>
        <p:txBody>
          <a:bodyPr/>
          <a:lstStyle/>
          <a:p>
            <a:endParaRPr lang="en-US"/>
          </a:p>
        </p:txBody>
      </p:sp>
      <p:sp>
        <p:nvSpPr>
          <p:cNvPr id="33328" name="Line 562"/>
          <p:cNvSpPr>
            <a:spLocks noChangeShapeType="1"/>
          </p:cNvSpPr>
          <p:nvPr/>
        </p:nvSpPr>
        <p:spPr bwMode="auto">
          <a:xfrm flipV="1">
            <a:off x="7121525" y="3109913"/>
            <a:ext cx="11113" cy="19050"/>
          </a:xfrm>
          <a:prstGeom prst="line">
            <a:avLst/>
          </a:prstGeom>
          <a:noFill/>
          <a:ln w="9525">
            <a:solidFill>
              <a:srgbClr val="000000"/>
            </a:solidFill>
            <a:round/>
            <a:headEnd/>
            <a:tailEnd/>
          </a:ln>
        </p:spPr>
        <p:txBody>
          <a:bodyPr/>
          <a:lstStyle/>
          <a:p>
            <a:endParaRPr lang="en-US"/>
          </a:p>
        </p:txBody>
      </p:sp>
      <p:sp>
        <p:nvSpPr>
          <p:cNvPr id="33329" name="Line 563"/>
          <p:cNvSpPr>
            <a:spLocks noChangeShapeType="1"/>
          </p:cNvSpPr>
          <p:nvPr/>
        </p:nvSpPr>
        <p:spPr bwMode="auto">
          <a:xfrm flipV="1">
            <a:off x="7132638" y="3094038"/>
            <a:ext cx="12700" cy="15875"/>
          </a:xfrm>
          <a:prstGeom prst="line">
            <a:avLst/>
          </a:prstGeom>
          <a:noFill/>
          <a:ln w="9525">
            <a:solidFill>
              <a:srgbClr val="000000"/>
            </a:solidFill>
            <a:round/>
            <a:headEnd/>
            <a:tailEnd/>
          </a:ln>
        </p:spPr>
        <p:txBody>
          <a:bodyPr/>
          <a:lstStyle/>
          <a:p>
            <a:endParaRPr lang="en-US"/>
          </a:p>
        </p:txBody>
      </p:sp>
      <p:sp>
        <p:nvSpPr>
          <p:cNvPr id="33330" name="Line 564"/>
          <p:cNvSpPr>
            <a:spLocks noChangeShapeType="1"/>
          </p:cNvSpPr>
          <p:nvPr/>
        </p:nvSpPr>
        <p:spPr bwMode="auto">
          <a:xfrm flipV="1">
            <a:off x="7145338" y="3081338"/>
            <a:ext cx="12700" cy="12700"/>
          </a:xfrm>
          <a:prstGeom prst="line">
            <a:avLst/>
          </a:prstGeom>
          <a:noFill/>
          <a:ln w="9525">
            <a:solidFill>
              <a:srgbClr val="000000"/>
            </a:solidFill>
            <a:round/>
            <a:headEnd/>
            <a:tailEnd/>
          </a:ln>
        </p:spPr>
        <p:txBody>
          <a:bodyPr/>
          <a:lstStyle/>
          <a:p>
            <a:endParaRPr lang="en-US"/>
          </a:p>
        </p:txBody>
      </p:sp>
      <p:sp>
        <p:nvSpPr>
          <p:cNvPr id="33331" name="Line 565"/>
          <p:cNvSpPr>
            <a:spLocks noChangeShapeType="1"/>
          </p:cNvSpPr>
          <p:nvPr/>
        </p:nvSpPr>
        <p:spPr bwMode="auto">
          <a:xfrm flipV="1">
            <a:off x="7158038" y="3073400"/>
            <a:ext cx="12700" cy="7938"/>
          </a:xfrm>
          <a:prstGeom prst="line">
            <a:avLst/>
          </a:prstGeom>
          <a:noFill/>
          <a:ln w="9525">
            <a:solidFill>
              <a:srgbClr val="000000"/>
            </a:solidFill>
            <a:round/>
            <a:headEnd/>
            <a:tailEnd/>
          </a:ln>
        </p:spPr>
        <p:txBody>
          <a:bodyPr/>
          <a:lstStyle/>
          <a:p>
            <a:endParaRPr lang="en-US"/>
          </a:p>
        </p:txBody>
      </p:sp>
      <p:sp>
        <p:nvSpPr>
          <p:cNvPr id="33332" name="Line 566"/>
          <p:cNvSpPr>
            <a:spLocks noChangeShapeType="1"/>
          </p:cNvSpPr>
          <p:nvPr/>
        </p:nvSpPr>
        <p:spPr bwMode="auto">
          <a:xfrm flipV="1">
            <a:off x="7170738" y="3063875"/>
            <a:ext cx="14287" cy="9525"/>
          </a:xfrm>
          <a:prstGeom prst="line">
            <a:avLst/>
          </a:prstGeom>
          <a:noFill/>
          <a:ln w="9525">
            <a:solidFill>
              <a:srgbClr val="000000"/>
            </a:solidFill>
            <a:round/>
            <a:headEnd/>
            <a:tailEnd/>
          </a:ln>
        </p:spPr>
        <p:txBody>
          <a:bodyPr/>
          <a:lstStyle/>
          <a:p>
            <a:endParaRPr lang="en-US"/>
          </a:p>
        </p:txBody>
      </p:sp>
      <p:sp>
        <p:nvSpPr>
          <p:cNvPr id="33333" name="Line 567"/>
          <p:cNvSpPr>
            <a:spLocks noChangeShapeType="1"/>
          </p:cNvSpPr>
          <p:nvPr/>
        </p:nvSpPr>
        <p:spPr bwMode="auto">
          <a:xfrm flipV="1">
            <a:off x="7185025" y="3057525"/>
            <a:ext cx="12700" cy="6350"/>
          </a:xfrm>
          <a:prstGeom prst="line">
            <a:avLst/>
          </a:prstGeom>
          <a:noFill/>
          <a:ln w="9525">
            <a:solidFill>
              <a:srgbClr val="000000"/>
            </a:solidFill>
            <a:round/>
            <a:headEnd/>
            <a:tailEnd/>
          </a:ln>
        </p:spPr>
        <p:txBody>
          <a:bodyPr/>
          <a:lstStyle/>
          <a:p>
            <a:endParaRPr lang="en-US"/>
          </a:p>
        </p:txBody>
      </p:sp>
      <p:sp>
        <p:nvSpPr>
          <p:cNvPr id="33334" name="Line 568"/>
          <p:cNvSpPr>
            <a:spLocks noChangeShapeType="1"/>
          </p:cNvSpPr>
          <p:nvPr/>
        </p:nvSpPr>
        <p:spPr bwMode="auto">
          <a:xfrm flipV="1">
            <a:off x="7197725" y="3051175"/>
            <a:ext cx="12700" cy="6350"/>
          </a:xfrm>
          <a:prstGeom prst="line">
            <a:avLst/>
          </a:prstGeom>
          <a:noFill/>
          <a:ln w="9525">
            <a:solidFill>
              <a:srgbClr val="000000"/>
            </a:solidFill>
            <a:round/>
            <a:headEnd/>
            <a:tailEnd/>
          </a:ln>
        </p:spPr>
        <p:txBody>
          <a:bodyPr/>
          <a:lstStyle/>
          <a:p>
            <a:endParaRPr lang="en-US"/>
          </a:p>
        </p:txBody>
      </p:sp>
      <p:sp>
        <p:nvSpPr>
          <p:cNvPr id="33335" name="Line 569"/>
          <p:cNvSpPr>
            <a:spLocks noChangeShapeType="1"/>
          </p:cNvSpPr>
          <p:nvPr/>
        </p:nvSpPr>
        <p:spPr bwMode="auto">
          <a:xfrm flipV="1">
            <a:off x="7210425" y="3048000"/>
            <a:ext cx="12700" cy="3175"/>
          </a:xfrm>
          <a:prstGeom prst="line">
            <a:avLst/>
          </a:prstGeom>
          <a:noFill/>
          <a:ln w="9525">
            <a:solidFill>
              <a:srgbClr val="000000"/>
            </a:solidFill>
            <a:round/>
            <a:headEnd/>
            <a:tailEnd/>
          </a:ln>
        </p:spPr>
        <p:txBody>
          <a:bodyPr/>
          <a:lstStyle/>
          <a:p>
            <a:endParaRPr lang="en-US"/>
          </a:p>
        </p:txBody>
      </p:sp>
      <p:sp>
        <p:nvSpPr>
          <p:cNvPr id="33336" name="Freeform 570"/>
          <p:cNvSpPr>
            <a:spLocks/>
          </p:cNvSpPr>
          <p:nvPr/>
        </p:nvSpPr>
        <p:spPr bwMode="auto">
          <a:xfrm>
            <a:off x="7223125" y="3041650"/>
            <a:ext cx="12700" cy="6350"/>
          </a:xfrm>
          <a:custGeom>
            <a:avLst/>
            <a:gdLst>
              <a:gd name="T0" fmla="*/ 0 w 8"/>
              <a:gd name="T1" fmla="*/ 4 h 4"/>
              <a:gd name="T2" fmla="*/ 2 w 8"/>
              <a:gd name="T3" fmla="*/ 4 h 4"/>
              <a:gd name="T4" fmla="*/ 4 w 8"/>
              <a:gd name="T5" fmla="*/ 2 h 4"/>
              <a:gd name="T6" fmla="*/ 6 w 8"/>
              <a:gd name="T7" fmla="*/ 0 h 4"/>
              <a:gd name="T8" fmla="*/ 8 w 8"/>
              <a:gd name="T9" fmla="*/ 2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4"/>
                </a:moveTo>
                <a:lnTo>
                  <a:pt x="2" y="4"/>
                </a:lnTo>
                <a:lnTo>
                  <a:pt x="4" y="2"/>
                </a:lnTo>
                <a:lnTo>
                  <a:pt x="6" y="0"/>
                </a:lnTo>
                <a:lnTo>
                  <a:pt x="8" y="2"/>
                </a:lnTo>
              </a:path>
            </a:pathLst>
          </a:custGeom>
          <a:noFill/>
          <a:ln w="9525">
            <a:solidFill>
              <a:srgbClr val="000000"/>
            </a:solidFill>
            <a:round/>
            <a:headEnd/>
            <a:tailEnd/>
          </a:ln>
        </p:spPr>
        <p:txBody>
          <a:bodyPr/>
          <a:lstStyle/>
          <a:p>
            <a:endParaRPr lang="en-US"/>
          </a:p>
        </p:txBody>
      </p:sp>
      <p:sp>
        <p:nvSpPr>
          <p:cNvPr id="33337" name="Freeform 571"/>
          <p:cNvSpPr>
            <a:spLocks/>
          </p:cNvSpPr>
          <p:nvPr/>
        </p:nvSpPr>
        <p:spPr bwMode="auto">
          <a:xfrm>
            <a:off x="7235825" y="3044825"/>
            <a:ext cx="14288" cy="365125"/>
          </a:xfrm>
          <a:custGeom>
            <a:avLst/>
            <a:gdLst>
              <a:gd name="T0" fmla="*/ 0 w 9"/>
              <a:gd name="T1" fmla="*/ 0 h 230"/>
              <a:gd name="T2" fmla="*/ 0 w 9"/>
              <a:gd name="T3" fmla="*/ 8 h 230"/>
              <a:gd name="T4" fmla="*/ 2 w 9"/>
              <a:gd name="T5" fmla="*/ 20 h 230"/>
              <a:gd name="T6" fmla="*/ 2 w 9"/>
              <a:gd name="T7" fmla="*/ 31 h 230"/>
              <a:gd name="T8" fmla="*/ 2 w 9"/>
              <a:gd name="T9" fmla="*/ 45 h 230"/>
              <a:gd name="T10" fmla="*/ 3 w 9"/>
              <a:gd name="T11" fmla="*/ 76 h 230"/>
              <a:gd name="T12" fmla="*/ 3 w 9"/>
              <a:gd name="T13" fmla="*/ 109 h 230"/>
              <a:gd name="T14" fmla="*/ 5 w 9"/>
              <a:gd name="T15" fmla="*/ 144 h 230"/>
              <a:gd name="T16" fmla="*/ 7 w 9"/>
              <a:gd name="T17" fmla="*/ 177 h 230"/>
              <a:gd name="T18" fmla="*/ 7 w 9"/>
              <a:gd name="T19" fmla="*/ 193 h 230"/>
              <a:gd name="T20" fmla="*/ 7 w 9"/>
              <a:gd name="T21" fmla="*/ 206 h 230"/>
              <a:gd name="T22" fmla="*/ 9 w 9"/>
              <a:gd name="T23" fmla="*/ 218 h 230"/>
              <a:gd name="T24" fmla="*/ 9 w 9"/>
              <a:gd name="T25" fmla="*/ 230 h 2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230"/>
              <a:gd name="T41" fmla="*/ 9 w 9"/>
              <a:gd name="T42" fmla="*/ 230 h 2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230">
                <a:moveTo>
                  <a:pt x="0" y="0"/>
                </a:moveTo>
                <a:lnTo>
                  <a:pt x="0" y="8"/>
                </a:lnTo>
                <a:lnTo>
                  <a:pt x="2" y="20"/>
                </a:lnTo>
                <a:lnTo>
                  <a:pt x="2" y="31"/>
                </a:lnTo>
                <a:lnTo>
                  <a:pt x="2" y="45"/>
                </a:lnTo>
                <a:lnTo>
                  <a:pt x="3" y="76"/>
                </a:lnTo>
                <a:lnTo>
                  <a:pt x="3" y="109"/>
                </a:lnTo>
                <a:lnTo>
                  <a:pt x="5" y="144"/>
                </a:lnTo>
                <a:lnTo>
                  <a:pt x="7" y="177"/>
                </a:lnTo>
                <a:lnTo>
                  <a:pt x="7" y="193"/>
                </a:lnTo>
                <a:lnTo>
                  <a:pt x="7" y="206"/>
                </a:lnTo>
                <a:lnTo>
                  <a:pt x="9" y="218"/>
                </a:lnTo>
                <a:lnTo>
                  <a:pt x="9" y="230"/>
                </a:lnTo>
              </a:path>
            </a:pathLst>
          </a:custGeom>
          <a:noFill/>
          <a:ln w="9525">
            <a:solidFill>
              <a:srgbClr val="000000"/>
            </a:solidFill>
            <a:round/>
            <a:headEnd/>
            <a:tailEnd/>
          </a:ln>
        </p:spPr>
        <p:txBody>
          <a:bodyPr/>
          <a:lstStyle/>
          <a:p>
            <a:endParaRPr lang="en-US"/>
          </a:p>
        </p:txBody>
      </p:sp>
      <p:sp>
        <p:nvSpPr>
          <p:cNvPr id="33338" name="Freeform 572"/>
          <p:cNvSpPr>
            <a:spLocks/>
          </p:cNvSpPr>
          <p:nvPr/>
        </p:nvSpPr>
        <p:spPr bwMode="auto">
          <a:xfrm>
            <a:off x="7250113" y="3409950"/>
            <a:ext cx="12700" cy="133350"/>
          </a:xfrm>
          <a:custGeom>
            <a:avLst/>
            <a:gdLst>
              <a:gd name="T0" fmla="*/ 0 w 8"/>
              <a:gd name="T1" fmla="*/ 0 h 84"/>
              <a:gd name="T2" fmla="*/ 0 w 8"/>
              <a:gd name="T3" fmla="*/ 15 h 84"/>
              <a:gd name="T4" fmla="*/ 2 w 8"/>
              <a:gd name="T5" fmla="*/ 27 h 84"/>
              <a:gd name="T6" fmla="*/ 4 w 8"/>
              <a:gd name="T7" fmla="*/ 50 h 84"/>
              <a:gd name="T8" fmla="*/ 6 w 8"/>
              <a:gd name="T9" fmla="*/ 68 h 84"/>
              <a:gd name="T10" fmla="*/ 8 w 8"/>
              <a:gd name="T11" fmla="*/ 84 h 84"/>
              <a:gd name="T12" fmla="*/ 0 60000 65536"/>
              <a:gd name="T13" fmla="*/ 0 60000 65536"/>
              <a:gd name="T14" fmla="*/ 0 60000 65536"/>
              <a:gd name="T15" fmla="*/ 0 60000 65536"/>
              <a:gd name="T16" fmla="*/ 0 60000 65536"/>
              <a:gd name="T17" fmla="*/ 0 60000 65536"/>
              <a:gd name="T18" fmla="*/ 0 w 8"/>
              <a:gd name="T19" fmla="*/ 0 h 84"/>
              <a:gd name="T20" fmla="*/ 8 w 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8" h="84">
                <a:moveTo>
                  <a:pt x="0" y="0"/>
                </a:moveTo>
                <a:lnTo>
                  <a:pt x="0" y="15"/>
                </a:lnTo>
                <a:lnTo>
                  <a:pt x="2" y="27"/>
                </a:lnTo>
                <a:lnTo>
                  <a:pt x="4" y="50"/>
                </a:lnTo>
                <a:lnTo>
                  <a:pt x="6" y="68"/>
                </a:lnTo>
                <a:lnTo>
                  <a:pt x="8" y="84"/>
                </a:lnTo>
              </a:path>
            </a:pathLst>
          </a:custGeom>
          <a:noFill/>
          <a:ln w="9525">
            <a:solidFill>
              <a:srgbClr val="000000"/>
            </a:solidFill>
            <a:round/>
            <a:headEnd/>
            <a:tailEnd/>
          </a:ln>
        </p:spPr>
        <p:txBody>
          <a:bodyPr/>
          <a:lstStyle/>
          <a:p>
            <a:endParaRPr lang="en-US"/>
          </a:p>
        </p:txBody>
      </p:sp>
      <p:sp>
        <p:nvSpPr>
          <p:cNvPr id="33339" name="Freeform 573"/>
          <p:cNvSpPr>
            <a:spLocks/>
          </p:cNvSpPr>
          <p:nvPr/>
        </p:nvSpPr>
        <p:spPr bwMode="auto">
          <a:xfrm>
            <a:off x="7262813" y="3543300"/>
            <a:ext cx="12700" cy="107950"/>
          </a:xfrm>
          <a:custGeom>
            <a:avLst/>
            <a:gdLst>
              <a:gd name="T0" fmla="*/ 0 w 8"/>
              <a:gd name="T1" fmla="*/ 0 h 68"/>
              <a:gd name="T2" fmla="*/ 4 w 8"/>
              <a:gd name="T3" fmla="*/ 35 h 68"/>
              <a:gd name="T4" fmla="*/ 8 w 8"/>
              <a:gd name="T5" fmla="*/ 68 h 68"/>
              <a:gd name="T6" fmla="*/ 0 60000 65536"/>
              <a:gd name="T7" fmla="*/ 0 60000 65536"/>
              <a:gd name="T8" fmla="*/ 0 60000 65536"/>
              <a:gd name="T9" fmla="*/ 0 w 8"/>
              <a:gd name="T10" fmla="*/ 0 h 68"/>
              <a:gd name="T11" fmla="*/ 8 w 8"/>
              <a:gd name="T12" fmla="*/ 68 h 68"/>
            </a:gdLst>
            <a:ahLst/>
            <a:cxnLst>
              <a:cxn ang="T6">
                <a:pos x="T0" y="T1"/>
              </a:cxn>
              <a:cxn ang="T7">
                <a:pos x="T2" y="T3"/>
              </a:cxn>
              <a:cxn ang="T8">
                <a:pos x="T4" y="T5"/>
              </a:cxn>
            </a:cxnLst>
            <a:rect l="T9" t="T10" r="T11" b="T12"/>
            <a:pathLst>
              <a:path w="8" h="68">
                <a:moveTo>
                  <a:pt x="0" y="0"/>
                </a:moveTo>
                <a:lnTo>
                  <a:pt x="4" y="35"/>
                </a:lnTo>
                <a:lnTo>
                  <a:pt x="8" y="68"/>
                </a:lnTo>
              </a:path>
            </a:pathLst>
          </a:custGeom>
          <a:noFill/>
          <a:ln w="9525">
            <a:solidFill>
              <a:srgbClr val="000000"/>
            </a:solidFill>
            <a:round/>
            <a:headEnd/>
            <a:tailEnd/>
          </a:ln>
        </p:spPr>
        <p:txBody>
          <a:bodyPr/>
          <a:lstStyle/>
          <a:p>
            <a:endParaRPr lang="en-US"/>
          </a:p>
        </p:txBody>
      </p:sp>
      <p:sp>
        <p:nvSpPr>
          <p:cNvPr id="33340" name="Freeform 574"/>
          <p:cNvSpPr>
            <a:spLocks/>
          </p:cNvSpPr>
          <p:nvPr/>
        </p:nvSpPr>
        <p:spPr bwMode="auto">
          <a:xfrm>
            <a:off x="7275513" y="3651250"/>
            <a:ext cx="12700" cy="88900"/>
          </a:xfrm>
          <a:custGeom>
            <a:avLst/>
            <a:gdLst>
              <a:gd name="T0" fmla="*/ 0 w 8"/>
              <a:gd name="T1" fmla="*/ 0 h 56"/>
              <a:gd name="T2" fmla="*/ 4 w 8"/>
              <a:gd name="T3" fmla="*/ 29 h 56"/>
              <a:gd name="T4" fmla="*/ 8 w 8"/>
              <a:gd name="T5" fmla="*/ 56 h 56"/>
              <a:gd name="T6" fmla="*/ 0 60000 65536"/>
              <a:gd name="T7" fmla="*/ 0 60000 65536"/>
              <a:gd name="T8" fmla="*/ 0 60000 65536"/>
              <a:gd name="T9" fmla="*/ 0 w 8"/>
              <a:gd name="T10" fmla="*/ 0 h 56"/>
              <a:gd name="T11" fmla="*/ 8 w 8"/>
              <a:gd name="T12" fmla="*/ 56 h 56"/>
            </a:gdLst>
            <a:ahLst/>
            <a:cxnLst>
              <a:cxn ang="T6">
                <a:pos x="T0" y="T1"/>
              </a:cxn>
              <a:cxn ang="T7">
                <a:pos x="T2" y="T3"/>
              </a:cxn>
              <a:cxn ang="T8">
                <a:pos x="T4" y="T5"/>
              </a:cxn>
            </a:cxnLst>
            <a:rect l="T9" t="T10" r="T11" b="T12"/>
            <a:pathLst>
              <a:path w="8" h="56">
                <a:moveTo>
                  <a:pt x="0" y="0"/>
                </a:moveTo>
                <a:lnTo>
                  <a:pt x="4" y="29"/>
                </a:lnTo>
                <a:lnTo>
                  <a:pt x="8" y="56"/>
                </a:lnTo>
              </a:path>
            </a:pathLst>
          </a:custGeom>
          <a:noFill/>
          <a:ln w="9525">
            <a:solidFill>
              <a:srgbClr val="000000"/>
            </a:solidFill>
            <a:round/>
            <a:headEnd/>
            <a:tailEnd/>
          </a:ln>
        </p:spPr>
        <p:txBody>
          <a:bodyPr/>
          <a:lstStyle/>
          <a:p>
            <a:endParaRPr lang="en-US"/>
          </a:p>
        </p:txBody>
      </p:sp>
      <p:sp>
        <p:nvSpPr>
          <p:cNvPr id="33341" name="Freeform 575"/>
          <p:cNvSpPr>
            <a:spLocks/>
          </p:cNvSpPr>
          <p:nvPr/>
        </p:nvSpPr>
        <p:spPr bwMode="auto">
          <a:xfrm>
            <a:off x="7288213" y="3740150"/>
            <a:ext cx="11112" cy="74613"/>
          </a:xfrm>
          <a:custGeom>
            <a:avLst/>
            <a:gdLst>
              <a:gd name="T0" fmla="*/ 0 w 7"/>
              <a:gd name="T1" fmla="*/ 0 h 47"/>
              <a:gd name="T2" fmla="*/ 4 w 7"/>
              <a:gd name="T3" fmla="*/ 25 h 47"/>
              <a:gd name="T4" fmla="*/ 7 w 7"/>
              <a:gd name="T5" fmla="*/ 47 h 47"/>
              <a:gd name="T6" fmla="*/ 0 60000 65536"/>
              <a:gd name="T7" fmla="*/ 0 60000 65536"/>
              <a:gd name="T8" fmla="*/ 0 60000 65536"/>
              <a:gd name="T9" fmla="*/ 0 w 7"/>
              <a:gd name="T10" fmla="*/ 0 h 47"/>
              <a:gd name="T11" fmla="*/ 7 w 7"/>
              <a:gd name="T12" fmla="*/ 47 h 47"/>
            </a:gdLst>
            <a:ahLst/>
            <a:cxnLst>
              <a:cxn ang="T6">
                <a:pos x="T0" y="T1"/>
              </a:cxn>
              <a:cxn ang="T7">
                <a:pos x="T2" y="T3"/>
              </a:cxn>
              <a:cxn ang="T8">
                <a:pos x="T4" y="T5"/>
              </a:cxn>
            </a:cxnLst>
            <a:rect l="T9" t="T10" r="T11" b="T12"/>
            <a:pathLst>
              <a:path w="7" h="47">
                <a:moveTo>
                  <a:pt x="0" y="0"/>
                </a:moveTo>
                <a:lnTo>
                  <a:pt x="4" y="25"/>
                </a:lnTo>
                <a:lnTo>
                  <a:pt x="7" y="47"/>
                </a:lnTo>
              </a:path>
            </a:pathLst>
          </a:custGeom>
          <a:noFill/>
          <a:ln w="9525">
            <a:solidFill>
              <a:srgbClr val="000000"/>
            </a:solidFill>
            <a:round/>
            <a:headEnd/>
            <a:tailEnd/>
          </a:ln>
        </p:spPr>
        <p:txBody>
          <a:bodyPr/>
          <a:lstStyle/>
          <a:p>
            <a:endParaRPr lang="en-US"/>
          </a:p>
        </p:txBody>
      </p:sp>
      <p:sp>
        <p:nvSpPr>
          <p:cNvPr id="33342" name="Freeform 576"/>
          <p:cNvSpPr>
            <a:spLocks/>
          </p:cNvSpPr>
          <p:nvPr/>
        </p:nvSpPr>
        <p:spPr bwMode="auto">
          <a:xfrm>
            <a:off x="7299325" y="3814763"/>
            <a:ext cx="12700" cy="58737"/>
          </a:xfrm>
          <a:custGeom>
            <a:avLst/>
            <a:gdLst>
              <a:gd name="T0" fmla="*/ 0 w 8"/>
              <a:gd name="T1" fmla="*/ 0 h 37"/>
              <a:gd name="T2" fmla="*/ 4 w 8"/>
              <a:gd name="T3" fmla="*/ 19 h 37"/>
              <a:gd name="T4" fmla="*/ 8 w 8"/>
              <a:gd name="T5" fmla="*/ 37 h 37"/>
              <a:gd name="T6" fmla="*/ 0 60000 65536"/>
              <a:gd name="T7" fmla="*/ 0 60000 65536"/>
              <a:gd name="T8" fmla="*/ 0 60000 65536"/>
              <a:gd name="T9" fmla="*/ 0 w 8"/>
              <a:gd name="T10" fmla="*/ 0 h 37"/>
              <a:gd name="T11" fmla="*/ 8 w 8"/>
              <a:gd name="T12" fmla="*/ 37 h 37"/>
            </a:gdLst>
            <a:ahLst/>
            <a:cxnLst>
              <a:cxn ang="T6">
                <a:pos x="T0" y="T1"/>
              </a:cxn>
              <a:cxn ang="T7">
                <a:pos x="T2" y="T3"/>
              </a:cxn>
              <a:cxn ang="T8">
                <a:pos x="T4" y="T5"/>
              </a:cxn>
            </a:cxnLst>
            <a:rect l="T9" t="T10" r="T11" b="T12"/>
            <a:pathLst>
              <a:path w="8" h="37">
                <a:moveTo>
                  <a:pt x="0" y="0"/>
                </a:moveTo>
                <a:lnTo>
                  <a:pt x="4" y="19"/>
                </a:lnTo>
                <a:lnTo>
                  <a:pt x="8" y="37"/>
                </a:lnTo>
              </a:path>
            </a:pathLst>
          </a:custGeom>
          <a:noFill/>
          <a:ln w="9525">
            <a:solidFill>
              <a:srgbClr val="000000"/>
            </a:solidFill>
            <a:round/>
            <a:headEnd/>
            <a:tailEnd/>
          </a:ln>
        </p:spPr>
        <p:txBody>
          <a:bodyPr/>
          <a:lstStyle/>
          <a:p>
            <a:endParaRPr lang="en-US"/>
          </a:p>
        </p:txBody>
      </p:sp>
      <p:sp>
        <p:nvSpPr>
          <p:cNvPr id="33343" name="Freeform 577"/>
          <p:cNvSpPr>
            <a:spLocks/>
          </p:cNvSpPr>
          <p:nvPr/>
        </p:nvSpPr>
        <p:spPr bwMode="auto">
          <a:xfrm>
            <a:off x="7312025" y="3873500"/>
            <a:ext cx="15875" cy="49213"/>
          </a:xfrm>
          <a:custGeom>
            <a:avLst/>
            <a:gdLst>
              <a:gd name="T0" fmla="*/ 0 w 10"/>
              <a:gd name="T1" fmla="*/ 0 h 31"/>
              <a:gd name="T2" fmla="*/ 4 w 10"/>
              <a:gd name="T3" fmla="*/ 15 h 31"/>
              <a:gd name="T4" fmla="*/ 10 w 10"/>
              <a:gd name="T5" fmla="*/ 31 h 31"/>
              <a:gd name="T6" fmla="*/ 0 60000 65536"/>
              <a:gd name="T7" fmla="*/ 0 60000 65536"/>
              <a:gd name="T8" fmla="*/ 0 60000 65536"/>
              <a:gd name="T9" fmla="*/ 0 w 10"/>
              <a:gd name="T10" fmla="*/ 0 h 31"/>
              <a:gd name="T11" fmla="*/ 10 w 10"/>
              <a:gd name="T12" fmla="*/ 31 h 31"/>
            </a:gdLst>
            <a:ahLst/>
            <a:cxnLst>
              <a:cxn ang="T6">
                <a:pos x="T0" y="T1"/>
              </a:cxn>
              <a:cxn ang="T7">
                <a:pos x="T2" y="T3"/>
              </a:cxn>
              <a:cxn ang="T8">
                <a:pos x="T4" y="T5"/>
              </a:cxn>
            </a:cxnLst>
            <a:rect l="T9" t="T10" r="T11" b="T12"/>
            <a:pathLst>
              <a:path w="10" h="31">
                <a:moveTo>
                  <a:pt x="0" y="0"/>
                </a:moveTo>
                <a:lnTo>
                  <a:pt x="4" y="15"/>
                </a:lnTo>
                <a:lnTo>
                  <a:pt x="10" y="31"/>
                </a:lnTo>
              </a:path>
            </a:pathLst>
          </a:custGeom>
          <a:noFill/>
          <a:ln w="9525">
            <a:solidFill>
              <a:srgbClr val="000000"/>
            </a:solidFill>
            <a:round/>
            <a:headEnd/>
            <a:tailEnd/>
          </a:ln>
        </p:spPr>
        <p:txBody>
          <a:bodyPr/>
          <a:lstStyle/>
          <a:p>
            <a:endParaRPr lang="en-US"/>
          </a:p>
        </p:txBody>
      </p:sp>
      <p:sp>
        <p:nvSpPr>
          <p:cNvPr id="33344" name="Freeform 578"/>
          <p:cNvSpPr>
            <a:spLocks/>
          </p:cNvSpPr>
          <p:nvPr/>
        </p:nvSpPr>
        <p:spPr bwMode="auto">
          <a:xfrm>
            <a:off x="7327900" y="3922713"/>
            <a:ext cx="12700" cy="39687"/>
          </a:xfrm>
          <a:custGeom>
            <a:avLst/>
            <a:gdLst>
              <a:gd name="T0" fmla="*/ 0 w 8"/>
              <a:gd name="T1" fmla="*/ 0 h 25"/>
              <a:gd name="T2" fmla="*/ 4 w 8"/>
              <a:gd name="T3" fmla="*/ 14 h 25"/>
              <a:gd name="T4" fmla="*/ 8 w 8"/>
              <a:gd name="T5" fmla="*/ 25 h 25"/>
              <a:gd name="T6" fmla="*/ 0 60000 65536"/>
              <a:gd name="T7" fmla="*/ 0 60000 65536"/>
              <a:gd name="T8" fmla="*/ 0 60000 65536"/>
              <a:gd name="T9" fmla="*/ 0 w 8"/>
              <a:gd name="T10" fmla="*/ 0 h 25"/>
              <a:gd name="T11" fmla="*/ 8 w 8"/>
              <a:gd name="T12" fmla="*/ 25 h 25"/>
            </a:gdLst>
            <a:ahLst/>
            <a:cxnLst>
              <a:cxn ang="T6">
                <a:pos x="T0" y="T1"/>
              </a:cxn>
              <a:cxn ang="T7">
                <a:pos x="T2" y="T3"/>
              </a:cxn>
              <a:cxn ang="T8">
                <a:pos x="T4" y="T5"/>
              </a:cxn>
            </a:cxnLst>
            <a:rect l="T9" t="T10" r="T11" b="T12"/>
            <a:pathLst>
              <a:path w="8" h="25">
                <a:moveTo>
                  <a:pt x="0" y="0"/>
                </a:moveTo>
                <a:lnTo>
                  <a:pt x="4" y="14"/>
                </a:lnTo>
                <a:lnTo>
                  <a:pt x="8" y="25"/>
                </a:lnTo>
              </a:path>
            </a:pathLst>
          </a:custGeom>
          <a:noFill/>
          <a:ln w="9525">
            <a:solidFill>
              <a:srgbClr val="000000"/>
            </a:solidFill>
            <a:round/>
            <a:headEnd/>
            <a:tailEnd/>
          </a:ln>
        </p:spPr>
        <p:txBody>
          <a:bodyPr/>
          <a:lstStyle/>
          <a:p>
            <a:endParaRPr lang="en-US"/>
          </a:p>
        </p:txBody>
      </p:sp>
      <p:sp>
        <p:nvSpPr>
          <p:cNvPr id="33345" name="Freeform 579"/>
          <p:cNvSpPr>
            <a:spLocks/>
          </p:cNvSpPr>
          <p:nvPr/>
        </p:nvSpPr>
        <p:spPr bwMode="auto">
          <a:xfrm>
            <a:off x="7340600" y="3962400"/>
            <a:ext cx="12700" cy="34925"/>
          </a:xfrm>
          <a:custGeom>
            <a:avLst/>
            <a:gdLst>
              <a:gd name="T0" fmla="*/ 0 w 8"/>
              <a:gd name="T1" fmla="*/ 0 h 22"/>
              <a:gd name="T2" fmla="*/ 4 w 8"/>
              <a:gd name="T3" fmla="*/ 12 h 22"/>
              <a:gd name="T4" fmla="*/ 8 w 8"/>
              <a:gd name="T5" fmla="*/ 22 h 22"/>
              <a:gd name="T6" fmla="*/ 0 60000 65536"/>
              <a:gd name="T7" fmla="*/ 0 60000 65536"/>
              <a:gd name="T8" fmla="*/ 0 60000 65536"/>
              <a:gd name="T9" fmla="*/ 0 w 8"/>
              <a:gd name="T10" fmla="*/ 0 h 22"/>
              <a:gd name="T11" fmla="*/ 8 w 8"/>
              <a:gd name="T12" fmla="*/ 22 h 22"/>
            </a:gdLst>
            <a:ahLst/>
            <a:cxnLst>
              <a:cxn ang="T6">
                <a:pos x="T0" y="T1"/>
              </a:cxn>
              <a:cxn ang="T7">
                <a:pos x="T2" y="T3"/>
              </a:cxn>
              <a:cxn ang="T8">
                <a:pos x="T4" y="T5"/>
              </a:cxn>
            </a:cxnLst>
            <a:rect l="T9" t="T10" r="T11" b="T12"/>
            <a:pathLst>
              <a:path w="8" h="22">
                <a:moveTo>
                  <a:pt x="0" y="0"/>
                </a:moveTo>
                <a:lnTo>
                  <a:pt x="4" y="12"/>
                </a:lnTo>
                <a:lnTo>
                  <a:pt x="8" y="22"/>
                </a:lnTo>
              </a:path>
            </a:pathLst>
          </a:custGeom>
          <a:noFill/>
          <a:ln w="9525">
            <a:solidFill>
              <a:srgbClr val="000000"/>
            </a:solidFill>
            <a:round/>
            <a:headEnd/>
            <a:tailEnd/>
          </a:ln>
        </p:spPr>
        <p:txBody>
          <a:bodyPr/>
          <a:lstStyle/>
          <a:p>
            <a:endParaRPr lang="en-US"/>
          </a:p>
        </p:txBody>
      </p:sp>
      <p:sp>
        <p:nvSpPr>
          <p:cNvPr id="33346" name="Freeform 580"/>
          <p:cNvSpPr>
            <a:spLocks/>
          </p:cNvSpPr>
          <p:nvPr/>
        </p:nvSpPr>
        <p:spPr bwMode="auto">
          <a:xfrm>
            <a:off x="7353300" y="3997325"/>
            <a:ext cx="11113" cy="23813"/>
          </a:xfrm>
          <a:custGeom>
            <a:avLst/>
            <a:gdLst>
              <a:gd name="T0" fmla="*/ 0 w 7"/>
              <a:gd name="T1" fmla="*/ 0 h 15"/>
              <a:gd name="T2" fmla="*/ 3 w 7"/>
              <a:gd name="T3" fmla="*/ 8 h 15"/>
              <a:gd name="T4" fmla="*/ 7 w 7"/>
              <a:gd name="T5" fmla="*/ 15 h 15"/>
              <a:gd name="T6" fmla="*/ 0 60000 65536"/>
              <a:gd name="T7" fmla="*/ 0 60000 65536"/>
              <a:gd name="T8" fmla="*/ 0 60000 65536"/>
              <a:gd name="T9" fmla="*/ 0 w 7"/>
              <a:gd name="T10" fmla="*/ 0 h 15"/>
              <a:gd name="T11" fmla="*/ 7 w 7"/>
              <a:gd name="T12" fmla="*/ 15 h 15"/>
            </a:gdLst>
            <a:ahLst/>
            <a:cxnLst>
              <a:cxn ang="T6">
                <a:pos x="T0" y="T1"/>
              </a:cxn>
              <a:cxn ang="T7">
                <a:pos x="T2" y="T3"/>
              </a:cxn>
              <a:cxn ang="T8">
                <a:pos x="T4" y="T5"/>
              </a:cxn>
            </a:cxnLst>
            <a:rect l="T9" t="T10" r="T11" b="T12"/>
            <a:pathLst>
              <a:path w="7" h="15">
                <a:moveTo>
                  <a:pt x="0" y="0"/>
                </a:moveTo>
                <a:lnTo>
                  <a:pt x="3" y="8"/>
                </a:lnTo>
                <a:lnTo>
                  <a:pt x="7" y="15"/>
                </a:lnTo>
              </a:path>
            </a:pathLst>
          </a:custGeom>
          <a:noFill/>
          <a:ln w="9525">
            <a:solidFill>
              <a:srgbClr val="000000"/>
            </a:solidFill>
            <a:round/>
            <a:headEnd/>
            <a:tailEnd/>
          </a:ln>
        </p:spPr>
        <p:txBody>
          <a:bodyPr/>
          <a:lstStyle/>
          <a:p>
            <a:endParaRPr lang="en-US"/>
          </a:p>
        </p:txBody>
      </p:sp>
      <p:sp>
        <p:nvSpPr>
          <p:cNvPr id="33347" name="Freeform 581"/>
          <p:cNvSpPr>
            <a:spLocks/>
          </p:cNvSpPr>
          <p:nvPr/>
        </p:nvSpPr>
        <p:spPr bwMode="auto">
          <a:xfrm>
            <a:off x="7364413" y="4021138"/>
            <a:ext cx="12700" cy="25400"/>
          </a:xfrm>
          <a:custGeom>
            <a:avLst/>
            <a:gdLst>
              <a:gd name="T0" fmla="*/ 0 w 8"/>
              <a:gd name="T1" fmla="*/ 0 h 16"/>
              <a:gd name="T2" fmla="*/ 4 w 8"/>
              <a:gd name="T3" fmla="*/ 8 h 16"/>
              <a:gd name="T4" fmla="*/ 8 w 8"/>
              <a:gd name="T5" fmla="*/ 16 h 16"/>
              <a:gd name="T6" fmla="*/ 0 60000 65536"/>
              <a:gd name="T7" fmla="*/ 0 60000 65536"/>
              <a:gd name="T8" fmla="*/ 0 60000 65536"/>
              <a:gd name="T9" fmla="*/ 0 w 8"/>
              <a:gd name="T10" fmla="*/ 0 h 16"/>
              <a:gd name="T11" fmla="*/ 8 w 8"/>
              <a:gd name="T12" fmla="*/ 16 h 16"/>
            </a:gdLst>
            <a:ahLst/>
            <a:cxnLst>
              <a:cxn ang="T6">
                <a:pos x="T0" y="T1"/>
              </a:cxn>
              <a:cxn ang="T7">
                <a:pos x="T2" y="T3"/>
              </a:cxn>
              <a:cxn ang="T8">
                <a:pos x="T4" y="T5"/>
              </a:cxn>
            </a:cxnLst>
            <a:rect l="T9" t="T10" r="T11" b="T12"/>
            <a:pathLst>
              <a:path w="8" h="16">
                <a:moveTo>
                  <a:pt x="0" y="0"/>
                </a:moveTo>
                <a:lnTo>
                  <a:pt x="4" y="8"/>
                </a:lnTo>
                <a:lnTo>
                  <a:pt x="8" y="16"/>
                </a:lnTo>
              </a:path>
            </a:pathLst>
          </a:custGeom>
          <a:noFill/>
          <a:ln w="9525">
            <a:solidFill>
              <a:srgbClr val="000000"/>
            </a:solidFill>
            <a:round/>
            <a:headEnd/>
            <a:tailEnd/>
          </a:ln>
        </p:spPr>
        <p:txBody>
          <a:bodyPr/>
          <a:lstStyle/>
          <a:p>
            <a:endParaRPr lang="en-US"/>
          </a:p>
        </p:txBody>
      </p:sp>
      <p:sp>
        <p:nvSpPr>
          <p:cNvPr id="33348" name="Freeform 582"/>
          <p:cNvSpPr>
            <a:spLocks/>
          </p:cNvSpPr>
          <p:nvPr/>
        </p:nvSpPr>
        <p:spPr bwMode="auto">
          <a:xfrm>
            <a:off x="7377113" y="4046538"/>
            <a:ext cx="15875" cy="15875"/>
          </a:xfrm>
          <a:custGeom>
            <a:avLst/>
            <a:gdLst>
              <a:gd name="T0" fmla="*/ 0 w 10"/>
              <a:gd name="T1" fmla="*/ 0 h 10"/>
              <a:gd name="T2" fmla="*/ 4 w 10"/>
              <a:gd name="T3" fmla="*/ 6 h 10"/>
              <a:gd name="T4" fmla="*/ 10 w 10"/>
              <a:gd name="T5" fmla="*/ 10 h 10"/>
              <a:gd name="T6" fmla="*/ 0 60000 65536"/>
              <a:gd name="T7" fmla="*/ 0 60000 65536"/>
              <a:gd name="T8" fmla="*/ 0 60000 65536"/>
              <a:gd name="T9" fmla="*/ 0 w 10"/>
              <a:gd name="T10" fmla="*/ 0 h 10"/>
              <a:gd name="T11" fmla="*/ 10 w 10"/>
              <a:gd name="T12" fmla="*/ 10 h 10"/>
            </a:gdLst>
            <a:ahLst/>
            <a:cxnLst>
              <a:cxn ang="T6">
                <a:pos x="T0" y="T1"/>
              </a:cxn>
              <a:cxn ang="T7">
                <a:pos x="T2" y="T3"/>
              </a:cxn>
              <a:cxn ang="T8">
                <a:pos x="T4" y="T5"/>
              </a:cxn>
            </a:cxnLst>
            <a:rect l="T9" t="T10" r="T11" b="T12"/>
            <a:pathLst>
              <a:path w="10" h="10">
                <a:moveTo>
                  <a:pt x="0" y="0"/>
                </a:moveTo>
                <a:lnTo>
                  <a:pt x="4" y="6"/>
                </a:lnTo>
                <a:lnTo>
                  <a:pt x="10" y="10"/>
                </a:lnTo>
              </a:path>
            </a:pathLst>
          </a:custGeom>
          <a:noFill/>
          <a:ln w="9525">
            <a:solidFill>
              <a:srgbClr val="000000"/>
            </a:solidFill>
            <a:round/>
            <a:headEnd/>
            <a:tailEnd/>
          </a:ln>
        </p:spPr>
        <p:txBody>
          <a:bodyPr/>
          <a:lstStyle/>
          <a:p>
            <a:endParaRPr lang="en-US"/>
          </a:p>
        </p:txBody>
      </p:sp>
      <p:sp>
        <p:nvSpPr>
          <p:cNvPr id="33349" name="Line 583"/>
          <p:cNvSpPr>
            <a:spLocks noChangeShapeType="1"/>
          </p:cNvSpPr>
          <p:nvPr/>
        </p:nvSpPr>
        <p:spPr bwMode="auto">
          <a:xfrm>
            <a:off x="7392988" y="4062413"/>
            <a:ext cx="12700" cy="14287"/>
          </a:xfrm>
          <a:prstGeom prst="line">
            <a:avLst/>
          </a:prstGeom>
          <a:noFill/>
          <a:ln w="9525">
            <a:solidFill>
              <a:srgbClr val="000000"/>
            </a:solidFill>
            <a:round/>
            <a:headEnd/>
            <a:tailEnd/>
          </a:ln>
        </p:spPr>
        <p:txBody>
          <a:bodyPr/>
          <a:lstStyle/>
          <a:p>
            <a:endParaRPr lang="en-US"/>
          </a:p>
        </p:txBody>
      </p:sp>
      <p:sp>
        <p:nvSpPr>
          <p:cNvPr id="33350" name="Line 584"/>
          <p:cNvSpPr>
            <a:spLocks noChangeShapeType="1"/>
          </p:cNvSpPr>
          <p:nvPr/>
        </p:nvSpPr>
        <p:spPr bwMode="auto">
          <a:xfrm>
            <a:off x="7405688" y="4076700"/>
            <a:ext cx="11112" cy="12700"/>
          </a:xfrm>
          <a:prstGeom prst="line">
            <a:avLst/>
          </a:prstGeom>
          <a:noFill/>
          <a:ln w="9525">
            <a:solidFill>
              <a:srgbClr val="000000"/>
            </a:solidFill>
            <a:round/>
            <a:headEnd/>
            <a:tailEnd/>
          </a:ln>
        </p:spPr>
        <p:txBody>
          <a:bodyPr/>
          <a:lstStyle/>
          <a:p>
            <a:endParaRPr lang="en-US"/>
          </a:p>
        </p:txBody>
      </p:sp>
      <p:sp>
        <p:nvSpPr>
          <p:cNvPr id="33351" name="Line 585"/>
          <p:cNvSpPr>
            <a:spLocks noChangeShapeType="1"/>
          </p:cNvSpPr>
          <p:nvPr/>
        </p:nvSpPr>
        <p:spPr bwMode="auto">
          <a:xfrm>
            <a:off x="7416800" y="4089400"/>
            <a:ext cx="12700" cy="9525"/>
          </a:xfrm>
          <a:prstGeom prst="line">
            <a:avLst/>
          </a:prstGeom>
          <a:noFill/>
          <a:ln w="9525">
            <a:solidFill>
              <a:srgbClr val="000000"/>
            </a:solidFill>
            <a:round/>
            <a:headEnd/>
            <a:tailEnd/>
          </a:ln>
        </p:spPr>
        <p:txBody>
          <a:bodyPr/>
          <a:lstStyle/>
          <a:p>
            <a:endParaRPr lang="en-US"/>
          </a:p>
        </p:txBody>
      </p:sp>
      <p:sp>
        <p:nvSpPr>
          <p:cNvPr id="33352" name="Line 586"/>
          <p:cNvSpPr>
            <a:spLocks noChangeShapeType="1"/>
          </p:cNvSpPr>
          <p:nvPr/>
        </p:nvSpPr>
        <p:spPr bwMode="auto">
          <a:xfrm>
            <a:off x="7429500" y="4098925"/>
            <a:ext cx="12700" cy="9525"/>
          </a:xfrm>
          <a:prstGeom prst="line">
            <a:avLst/>
          </a:prstGeom>
          <a:noFill/>
          <a:ln w="9525">
            <a:solidFill>
              <a:srgbClr val="000000"/>
            </a:solidFill>
            <a:round/>
            <a:headEnd/>
            <a:tailEnd/>
          </a:ln>
        </p:spPr>
        <p:txBody>
          <a:bodyPr/>
          <a:lstStyle/>
          <a:p>
            <a:endParaRPr lang="en-US"/>
          </a:p>
        </p:txBody>
      </p:sp>
      <p:sp>
        <p:nvSpPr>
          <p:cNvPr id="33353" name="Line 587"/>
          <p:cNvSpPr>
            <a:spLocks noChangeShapeType="1"/>
          </p:cNvSpPr>
          <p:nvPr/>
        </p:nvSpPr>
        <p:spPr bwMode="auto">
          <a:xfrm>
            <a:off x="7442200" y="4108450"/>
            <a:ext cx="12700" cy="6350"/>
          </a:xfrm>
          <a:prstGeom prst="line">
            <a:avLst/>
          </a:prstGeom>
          <a:noFill/>
          <a:ln w="9525">
            <a:solidFill>
              <a:srgbClr val="000000"/>
            </a:solidFill>
            <a:round/>
            <a:headEnd/>
            <a:tailEnd/>
          </a:ln>
        </p:spPr>
        <p:txBody>
          <a:bodyPr/>
          <a:lstStyle/>
          <a:p>
            <a:endParaRPr lang="en-US"/>
          </a:p>
        </p:txBody>
      </p:sp>
      <p:sp>
        <p:nvSpPr>
          <p:cNvPr id="33354" name="Line 588"/>
          <p:cNvSpPr>
            <a:spLocks noChangeShapeType="1"/>
          </p:cNvSpPr>
          <p:nvPr/>
        </p:nvSpPr>
        <p:spPr bwMode="auto">
          <a:xfrm>
            <a:off x="7454900" y="4114800"/>
            <a:ext cx="15875" cy="6350"/>
          </a:xfrm>
          <a:prstGeom prst="line">
            <a:avLst/>
          </a:prstGeom>
          <a:noFill/>
          <a:ln w="9525">
            <a:solidFill>
              <a:srgbClr val="000000"/>
            </a:solidFill>
            <a:round/>
            <a:headEnd/>
            <a:tailEnd/>
          </a:ln>
        </p:spPr>
        <p:txBody>
          <a:bodyPr/>
          <a:lstStyle/>
          <a:p>
            <a:endParaRPr lang="en-US"/>
          </a:p>
        </p:txBody>
      </p:sp>
      <p:sp>
        <p:nvSpPr>
          <p:cNvPr id="33355" name="Line 589"/>
          <p:cNvSpPr>
            <a:spLocks noChangeShapeType="1"/>
          </p:cNvSpPr>
          <p:nvPr/>
        </p:nvSpPr>
        <p:spPr bwMode="auto">
          <a:xfrm>
            <a:off x="7470775" y="4121150"/>
            <a:ext cx="11113" cy="3175"/>
          </a:xfrm>
          <a:prstGeom prst="line">
            <a:avLst/>
          </a:prstGeom>
          <a:noFill/>
          <a:ln w="9525">
            <a:solidFill>
              <a:srgbClr val="000000"/>
            </a:solidFill>
            <a:round/>
            <a:headEnd/>
            <a:tailEnd/>
          </a:ln>
        </p:spPr>
        <p:txBody>
          <a:bodyPr/>
          <a:lstStyle/>
          <a:p>
            <a:endParaRPr lang="en-US"/>
          </a:p>
        </p:txBody>
      </p:sp>
      <p:sp>
        <p:nvSpPr>
          <p:cNvPr id="33356" name="Line 590"/>
          <p:cNvSpPr>
            <a:spLocks noChangeShapeType="1"/>
          </p:cNvSpPr>
          <p:nvPr/>
        </p:nvSpPr>
        <p:spPr bwMode="auto">
          <a:xfrm>
            <a:off x="7481888" y="4124325"/>
            <a:ext cx="12700" cy="3175"/>
          </a:xfrm>
          <a:prstGeom prst="line">
            <a:avLst/>
          </a:prstGeom>
          <a:noFill/>
          <a:ln w="9525">
            <a:solidFill>
              <a:srgbClr val="000000"/>
            </a:solidFill>
            <a:round/>
            <a:headEnd/>
            <a:tailEnd/>
          </a:ln>
        </p:spPr>
        <p:txBody>
          <a:bodyPr/>
          <a:lstStyle/>
          <a:p>
            <a:endParaRPr lang="en-US"/>
          </a:p>
        </p:txBody>
      </p:sp>
      <p:sp>
        <p:nvSpPr>
          <p:cNvPr id="33357" name="Line 591"/>
          <p:cNvSpPr>
            <a:spLocks noChangeShapeType="1"/>
          </p:cNvSpPr>
          <p:nvPr/>
        </p:nvSpPr>
        <p:spPr bwMode="auto">
          <a:xfrm>
            <a:off x="7494588" y="4127500"/>
            <a:ext cx="12700" cy="1588"/>
          </a:xfrm>
          <a:prstGeom prst="line">
            <a:avLst/>
          </a:prstGeom>
          <a:noFill/>
          <a:ln w="9525">
            <a:solidFill>
              <a:srgbClr val="000000"/>
            </a:solidFill>
            <a:round/>
            <a:headEnd/>
            <a:tailEnd/>
          </a:ln>
        </p:spPr>
        <p:txBody>
          <a:bodyPr/>
          <a:lstStyle/>
          <a:p>
            <a:endParaRPr lang="en-US"/>
          </a:p>
        </p:txBody>
      </p:sp>
      <p:sp>
        <p:nvSpPr>
          <p:cNvPr id="33358" name="Line 592"/>
          <p:cNvSpPr>
            <a:spLocks noChangeShapeType="1"/>
          </p:cNvSpPr>
          <p:nvPr/>
        </p:nvSpPr>
        <p:spPr bwMode="auto">
          <a:xfrm>
            <a:off x="7507288" y="4129088"/>
            <a:ext cx="12700" cy="3175"/>
          </a:xfrm>
          <a:prstGeom prst="line">
            <a:avLst/>
          </a:prstGeom>
          <a:noFill/>
          <a:ln w="9525">
            <a:solidFill>
              <a:srgbClr val="000000"/>
            </a:solidFill>
            <a:round/>
            <a:headEnd/>
            <a:tailEnd/>
          </a:ln>
        </p:spPr>
        <p:txBody>
          <a:bodyPr/>
          <a:lstStyle/>
          <a:p>
            <a:endParaRPr lang="en-US"/>
          </a:p>
        </p:txBody>
      </p:sp>
      <p:sp>
        <p:nvSpPr>
          <p:cNvPr id="33359" name="Line 593"/>
          <p:cNvSpPr>
            <a:spLocks noChangeShapeType="1"/>
          </p:cNvSpPr>
          <p:nvPr/>
        </p:nvSpPr>
        <p:spPr bwMode="auto">
          <a:xfrm>
            <a:off x="7519988" y="4132263"/>
            <a:ext cx="14287" cy="3175"/>
          </a:xfrm>
          <a:prstGeom prst="line">
            <a:avLst/>
          </a:prstGeom>
          <a:noFill/>
          <a:ln w="9525">
            <a:solidFill>
              <a:srgbClr val="000000"/>
            </a:solidFill>
            <a:round/>
            <a:headEnd/>
            <a:tailEnd/>
          </a:ln>
        </p:spPr>
        <p:txBody>
          <a:bodyPr/>
          <a:lstStyle/>
          <a:p>
            <a:endParaRPr lang="en-US"/>
          </a:p>
        </p:txBody>
      </p:sp>
      <p:sp>
        <p:nvSpPr>
          <p:cNvPr id="33360" name="Line 594"/>
          <p:cNvSpPr>
            <a:spLocks noChangeShapeType="1"/>
          </p:cNvSpPr>
          <p:nvPr/>
        </p:nvSpPr>
        <p:spPr bwMode="auto">
          <a:xfrm>
            <a:off x="7534275" y="4135438"/>
            <a:ext cx="12700" cy="1587"/>
          </a:xfrm>
          <a:prstGeom prst="line">
            <a:avLst/>
          </a:prstGeom>
          <a:noFill/>
          <a:ln w="9525">
            <a:solidFill>
              <a:srgbClr val="000000"/>
            </a:solidFill>
            <a:round/>
            <a:headEnd/>
            <a:tailEnd/>
          </a:ln>
        </p:spPr>
        <p:txBody>
          <a:bodyPr/>
          <a:lstStyle/>
          <a:p>
            <a:endParaRPr lang="en-US"/>
          </a:p>
        </p:txBody>
      </p:sp>
      <p:sp>
        <p:nvSpPr>
          <p:cNvPr id="33361" name="Freeform 595"/>
          <p:cNvSpPr>
            <a:spLocks/>
          </p:cNvSpPr>
          <p:nvPr/>
        </p:nvSpPr>
        <p:spPr bwMode="auto">
          <a:xfrm>
            <a:off x="7546975" y="4135438"/>
            <a:ext cx="12700" cy="3175"/>
          </a:xfrm>
          <a:custGeom>
            <a:avLst/>
            <a:gdLst>
              <a:gd name="T0" fmla="*/ 0 w 8"/>
              <a:gd name="T1" fmla="*/ 0 h 2"/>
              <a:gd name="T2" fmla="*/ 4 w 8"/>
              <a:gd name="T3" fmla="*/ 0 h 2"/>
              <a:gd name="T4" fmla="*/ 8 w 8"/>
              <a:gd name="T5" fmla="*/ 2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0"/>
                </a:moveTo>
                <a:lnTo>
                  <a:pt x="4" y="0"/>
                </a:lnTo>
                <a:lnTo>
                  <a:pt x="8" y="2"/>
                </a:lnTo>
              </a:path>
            </a:pathLst>
          </a:custGeom>
          <a:noFill/>
          <a:ln w="9525">
            <a:solidFill>
              <a:srgbClr val="000000"/>
            </a:solidFill>
            <a:round/>
            <a:headEnd/>
            <a:tailEnd/>
          </a:ln>
        </p:spPr>
        <p:txBody>
          <a:bodyPr/>
          <a:lstStyle/>
          <a:p>
            <a:endParaRPr lang="en-US"/>
          </a:p>
        </p:txBody>
      </p:sp>
      <p:sp>
        <p:nvSpPr>
          <p:cNvPr id="33362" name="Line 596"/>
          <p:cNvSpPr>
            <a:spLocks noChangeShapeType="1"/>
          </p:cNvSpPr>
          <p:nvPr/>
        </p:nvSpPr>
        <p:spPr bwMode="auto">
          <a:xfrm>
            <a:off x="7559675" y="4138613"/>
            <a:ext cx="12700" cy="1587"/>
          </a:xfrm>
          <a:prstGeom prst="line">
            <a:avLst/>
          </a:prstGeom>
          <a:noFill/>
          <a:ln w="9525">
            <a:solidFill>
              <a:srgbClr val="000000"/>
            </a:solidFill>
            <a:round/>
            <a:headEnd/>
            <a:tailEnd/>
          </a:ln>
        </p:spPr>
        <p:txBody>
          <a:bodyPr/>
          <a:lstStyle/>
          <a:p>
            <a:endParaRPr lang="en-US"/>
          </a:p>
        </p:txBody>
      </p:sp>
      <p:sp>
        <p:nvSpPr>
          <p:cNvPr id="33363" name="Line 597"/>
          <p:cNvSpPr>
            <a:spLocks noChangeShapeType="1"/>
          </p:cNvSpPr>
          <p:nvPr/>
        </p:nvSpPr>
        <p:spPr bwMode="auto">
          <a:xfrm>
            <a:off x="7572375" y="4138613"/>
            <a:ext cx="12700" cy="1587"/>
          </a:xfrm>
          <a:prstGeom prst="line">
            <a:avLst/>
          </a:prstGeom>
          <a:noFill/>
          <a:ln w="9525">
            <a:solidFill>
              <a:srgbClr val="000000"/>
            </a:solidFill>
            <a:round/>
            <a:headEnd/>
            <a:tailEnd/>
          </a:ln>
        </p:spPr>
        <p:txBody>
          <a:bodyPr/>
          <a:lstStyle/>
          <a:p>
            <a:endParaRPr lang="en-US"/>
          </a:p>
        </p:txBody>
      </p:sp>
      <p:sp>
        <p:nvSpPr>
          <p:cNvPr id="33364" name="Freeform 598"/>
          <p:cNvSpPr>
            <a:spLocks/>
          </p:cNvSpPr>
          <p:nvPr/>
        </p:nvSpPr>
        <p:spPr bwMode="auto">
          <a:xfrm>
            <a:off x="7585075" y="4138613"/>
            <a:ext cx="11113" cy="3175"/>
          </a:xfrm>
          <a:custGeom>
            <a:avLst/>
            <a:gdLst>
              <a:gd name="T0" fmla="*/ 0 w 7"/>
              <a:gd name="T1" fmla="*/ 0 h 2"/>
              <a:gd name="T2" fmla="*/ 4 w 7"/>
              <a:gd name="T3" fmla="*/ 0 h 2"/>
              <a:gd name="T4" fmla="*/ 7 w 7"/>
              <a:gd name="T5" fmla="*/ 2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0"/>
                </a:moveTo>
                <a:lnTo>
                  <a:pt x="4" y="0"/>
                </a:lnTo>
                <a:lnTo>
                  <a:pt x="7" y="2"/>
                </a:lnTo>
              </a:path>
            </a:pathLst>
          </a:custGeom>
          <a:noFill/>
          <a:ln w="9525">
            <a:solidFill>
              <a:srgbClr val="000000"/>
            </a:solidFill>
            <a:round/>
            <a:headEnd/>
            <a:tailEnd/>
          </a:ln>
        </p:spPr>
        <p:txBody>
          <a:bodyPr/>
          <a:lstStyle/>
          <a:p>
            <a:endParaRPr lang="en-US"/>
          </a:p>
        </p:txBody>
      </p:sp>
      <p:sp>
        <p:nvSpPr>
          <p:cNvPr id="33365" name="Line 599"/>
          <p:cNvSpPr>
            <a:spLocks noChangeShapeType="1"/>
          </p:cNvSpPr>
          <p:nvPr/>
        </p:nvSpPr>
        <p:spPr bwMode="auto">
          <a:xfrm>
            <a:off x="7596188" y="4141788"/>
            <a:ext cx="15875" cy="1587"/>
          </a:xfrm>
          <a:prstGeom prst="line">
            <a:avLst/>
          </a:prstGeom>
          <a:noFill/>
          <a:ln w="9525">
            <a:solidFill>
              <a:srgbClr val="000000"/>
            </a:solidFill>
            <a:round/>
            <a:headEnd/>
            <a:tailEnd/>
          </a:ln>
        </p:spPr>
        <p:txBody>
          <a:bodyPr/>
          <a:lstStyle/>
          <a:p>
            <a:endParaRPr lang="en-US"/>
          </a:p>
        </p:txBody>
      </p:sp>
      <p:sp>
        <p:nvSpPr>
          <p:cNvPr id="33366" name="Line 600"/>
          <p:cNvSpPr>
            <a:spLocks noChangeShapeType="1"/>
          </p:cNvSpPr>
          <p:nvPr/>
        </p:nvSpPr>
        <p:spPr bwMode="auto">
          <a:xfrm>
            <a:off x="7612063" y="4141788"/>
            <a:ext cx="12700" cy="1587"/>
          </a:xfrm>
          <a:prstGeom prst="line">
            <a:avLst/>
          </a:prstGeom>
          <a:noFill/>
          <a:ln w="9525">
            <a:solidFill>
              <a:srgbClr val="000000"/>
            </a:solidFill>
            <a:round/>
            <a:headEnd/>
            <a:tailEnd/>
          </a:ln>
        </p:spPr>
        <p:txBody>
          <a:bodyPr/>
          <a:lstStyle/>
          <a:p>
            <a:endParaRPr lang="en-US"/>
          </a:p>
        </p:txBody>
      </p:sp>
      <p:sp>
        <p:nvSpPr>
          <p:cNvPr id="33367" name="Line 601"/>
          <p:cNvSpPr>
            <a:spLocks noChangeShapeType="1"/>
          </p:cNvSpPr>
          <p:nvPr/>
        </p:nvSpPr>
        <p:spPr bwMode="auto">
          <a:xfrm>
            <a:off x="7624763" y="4141788"/>
            <a:ext cx="12700" cy="1587"/>
          </a:xfrm>
          <a:prstGeom prst="line">
            <a:avLst/>
          </a:prstGeom>
          <a:noFill/>
          <a:ln w="9525">
            <a:solidFill>
              <a:srgbClr val="000000"/>
            </a:solidFill>
            <a:round/>
            <a:headEnd/>
            <a:tailEnd/>
          </a:ln>
        </p:spPr>
        <p:txBody>
          <a:bodyPr/>
          <a:lstStyle/>
          <a:p>
            <a:endParaRPr lang="en-US"/>
          </a:p>
        </p:txBody>
      </p:sp>
      <p:sp>
        <p:nvSpPr>
          <p:cNvPr id="33368" name="Line 602"/>
          <p:cNvSpPr>
            <a:spLocks noChangeShapeType="1"/>
          </p:cNvSpPr>
          <p:nvPr/>
        </p:nvSpPr>
        <p:spPr bwMode="auto">
          <a:xfrm>
            <a:off x="7637463" y="4141788"/>
            <a:ext cx="12700" cy="1587"/>
          </a:xfrm>
          <a:prstGeom prst="line">
            <a:avLst/>
          </a:prstGeom>
          <a:noFill/>
          <a:ln w="9525">
            <a:solidFill>
              <a:srgbClr val="000000"/>
            </a:solidFill>
            <a:round/>
            <a:headEnd/>
            <a:tailEnd/>
          </a:ln>
        </p:spPr>
        <p:txBody>
          <a:bodyPr/>
          <a:lstStyle/>
          <a:p>
            <a:endParaRPr lang="en-US"/>
          </a:p>
        </p:txBody>
      </p:sp>
      <p:sp>
        <p:nvSpPr>
          <p:cNvPr id="33369" name="Line 603"/>
          <p:cNvSpPr>
            <a:spLocks noChangeShapeType="1"/>
          </p:cNvSpPr>
          <p:nvPr/>
        </p:nvSpPr>
        <p:spPr bwMode="auto">
          <a:xfrm>
            <a:off x="7650163" y="4141788"/>
            <a:ext cx="11112" cy="1587"/>
          </a:xfrm>
          <a:prstGeom prst="line">
            <a:avLst/>
          </a:prstGeom>
          <a:noFill/>
          <a:ln w="9525">
            <a:solidFill>
              <a:srgbClr val="000000"/>
            </a:solidFill>
            <a:round/>
            <a:headEnd/>
            <a:tailEnd/>
          </a:ln>
        </p:spPr>
        <p:txBody>
          <a:bodyPr/>
          <a:lstStyle/>
          <a:p>
            <a:endParaRPr lang="en-US"/>
          </a:p>
        </p:txBody>
      </p:sp>
      <p:sp>
        <p:nvSpPr>
          <p:cNvPr id="33370" name="Line 604"/>
          <p:cNvSpPr>
            <a:spLocks noChangeShapeType="1"/>
          </p:cNvSpPr>
          <p:nvPr/>
        </p:nvSpPr>
        <p:spPr bwMode="auto">
          <a:xfrm>
            <a:off x="7661275" y="4141788"/>
            <a:ext cx="15875" cy="1587"/>
          </a:xfrm>
          <a:prstGeom prst="line">
            <a:avLst/>
          </a:prstGeom>
          <a:noFill/>
          <a:ln w="9525">
            <a:solidFill>
              <a:srgbClr val="000000"/>
            </a:solidFill>
            <a:round/>
            <a:headEnd/>
            <a:tailEnd/>
          </a:ln>
        </p:spPr>
        <p:txBody>
          <a:bodyPr/>
          <a:lstStyle/>
          <a:p>
            <a:endParaRPr lang="en-US"/>
          </a:p>
        </p:txBody>
      </p:sp>
      <p:sp>
        <p:nvSpPr>
          <p:cNvPr id="33371" name="Line 605"/>
          <p:cNvSpPr>
            <a:spLocks noChangeShapeType="1"/>
          </p:cNvSpPr>
          <p:nvPr/>
        </p:nvSpPr>
        <p:spPr bwMode="auto">
          <a:xfrm>
            <a:off x="7677150" y="4141788"/>
            <a:ext cx="12700" cy="1587"/>
          </a:xfrm>
          <a:prstGeom prst="line">
            <a:avLst/>
          </a:prstGeom>
          <a:noFill/>
          <a:ln w="9525">
            <a:solidFill>
              <a:srgbClr val="000000"/>
            </a:solidFill>
            <a:round/>
            <a:headEnd/>
            <a:tailEnd/>
          </a:ln>
        </p:spPr>
        <p:txBody>
          <a:bodyPr/>
          <a:lstStyle/>
          <a:p>
            <a:endParaRPr lang="en-US"/>
          </a:p>
        </p:txBody>
      </p:sp>
      <p:sp>
        <p:nvSpPr>
          <p:cNvPr id="33372" name="Line 606"/>
          <p:cNvSpPr>
            <a:spLocks noChangeShapeType="1"/>
          </p:cNvSpPr>
          <p:nvPr/>
        </p:nvSpPr>
        <p:spPr bwMode="auto">
          <a:xfrm>
            <a:off x="7689850" y="4141788"/>
            <a:ext cx="12700" cy="1587"/>
          </a:xfrm>
          <a:prstGeom prst="line">
            <a:avLst/>
          </a:prstGeom>
          <a:noFill/>
          <a:ln w="9525">
            <a:solidFill>
              <a:srgbClr val="000000"/>
            </a:solidFill>
            <a:round/>
            <a:headEnd/>
            <a:tailEnd/>
          </a:ln>
        </p:spPr>
        <p:txBody>
          <a:bodyPr/>
          <a:lstStyle/>
          <a:p>
            <a:endParaRPr lang="en-US"/>
          </a:p>
        </p:txBody>
      </p:sp>
      <p:sp>
        <p:nvSpPr>
          <p:cNvPr id="33373" name="Freeform 607"/>
          <p:cNvSpPr>
            <a:spLocks/>
          </p:cNvSpPr>
          <p:nvPr/>
        </p:nvSpPr>
        <p:spPr bwMode="auto">
          <a:xfrm>
            <a:off x="7702550" y="4141788"/>
            <a:ext cx="11113" cy="3175"/>
          </a:xfrm>
          <a:custGeom>
            <a:avLst/>
            <a:gdLst>
              <a:gd name="T0" fmla="*/ 0 w 7"/>
              <a:gd name="T1" fmla="*/ 0 h 2"/>
              <a:gd name="T2" fmla="*/ 4 w 7"/>
              <a:gd name="T3" fmla="*/ 0 h 2"/>
              <a:gd name="T4" fmla="*/ 7 w 7"/>
              <a:gd name="T5" fmla="*/ 2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0"/>
                </a:moveTo>
                <a:lnTo>
                  <a:pt x="4" y="0"/>
                </a:lnTo>
                <a:lnTo>
                  <a:pt x="7" y="2"/>
                </a:lnTo>
              </a:path>
            </a:pathLst>
          </a:custGeom>
          <a:noFill/>
          <a:ln w="9525">
            <a:solidFill>
              <a:srgbClr val="000000"/>
            </a:solidFill>
            <a:round/>
            <a:headEnd/>
            <a:tailEnd/>
          </a:ln>
        </p:spPr>
        <p:txBody>
          <a:bodyPr/>
          <a:lstStyle/>
          <a:p>
            <a:endParaRPr lang="en-US"/>
          </a:p>
        </p:txBody>
      </p:sp>
      <p:sp>
        <p:nvSpPr>
          <p:cNvPr id="33374" name="Line 608"/>
          <p:cNvSpPr>
            <a:spLocks noChangeShapeType="1"/>
          </p:cNvSpPr>
          <p:nvPr/>
        </p:nvSpPr>
        <p:spPr bwMode="auto">
          <a:xfrm>
            <a:off x="7713663" y="4144963"/>
            <a:ext cx="12700" cy="1587"/>
          </a:xfrm>
          <a:prstGeom prst="line">
            <a:avLst/>
          </a:prstGeom>
          <a:noFill/>
          <a:ln w="9525">
            <a:solidFill>
              <a:srgbClr val="000000"/>
            </a:solidFill>
            <a:round/>
            <a:headEnd/>
            <a:tailEnd/>
          </a:ln>
        </p:spPr>
        <p:txBody>
          <a:bodyPr/>
          <a:lstStyle/>
          <a:p>
            <a:endParaRPr lang="en-US"/>
          </a:p>
        </p:txBody>
      </p:sp>
      <p:sp>
        <p:nvSpPr>
          <p:cNvPr id="33375" name="Line 609"/>
          <p:cNvSpPr>
            <a:spLocks noChangeShapeType="1"/>
          </p:cNvSpPr>
          <p:nvPr/>
        </p:nvSpPr>
        <p:spPr bwMode="auto">
          <a:xfrm>
            <a:off x="7726363" y="4144963"/>
            <a:ext cx="12700" cy="1587"/>
          </a:xfrm>
          <a:prstGeom prst="line">
            <a:avLst/>
          </a:prstGeom>
          <a:noFill/>
          <a:ln w="9525">
            <a:solidFill>
              <a:srgbClr val="000000"/>
            </a:solidFill>
            <a:round/>
            <a:headEnd/>
            <a:tailEnd/>
          </a:ln>
        </p:spPr>
        <p:txBody>
          <a:bodyPr/>
          <a:lstStyle/>
          <a:p>
            <a:endParaRPr lang="en-US"/>
          </a:p>
        </p:txBody>
      </p:sp>
      <p:sp>
        <p:nvSpPr>
          <p:cNvPr id="33376" name="Line 610"/>
          <p:cNvSpPr>
            <a:spLocks noChangeShapeType="1"/>
          </p:cNvSpPr>
          <p:nvPr/>
        </p:nvSpPr>
        <p:spPr bwMode="auto">
          <a:xfrm>
            <a:off x="7739063" y="4144963"/>
            <a:ext cx="15875" cy="1587"/>
          </a:xfrm>
          <a:prstGeom prst="line">
            <a:avLst/>
          </a:prstGeom>
          <a:noFill/>
          <a:ln w="9525">
            <a:solidFill>
              <a:srgbClr val="000000"/>
            </a:solidFill>
            <a:round/>
            <a:headEnd/>
            <a:tailEnd/>
          </a:ln>
        </p:spPr>
        <p:txBody>
          <a:bodyPr/>
          <a:lstStyle/>
          <a:p>
            <a:endParaRPr lang="en-US"/>
          </a:p>
        </p:txBody>
      </p:sp>
      <p:sp>
        <p:nvSpPr>
          <p:cNvPr id="33377" name="Line 611"/>
          <p:cNvSpPr>
            <a:spLocks noChangeShapeType="1"/>
          </p:cNvSpPr>
          <p:nvPr/>
        </p:nvSpPr>
        <p:spPr bwMode="auto">
          <a:xfrm>
            <a:off x="7754938" y="4144963"/>
            <a:ext cx="12700" cy="1587"/>
          </a:xfrm>
          <a:prstGeom prst="line">
            <a:avLst/>
          </a:prstGeom>
          <a:noFill/>
          <a:ln w="9525">
            <a:solidFill>
              <a:srgbClr val="000000"/>
            </a:solidFill>
            <a:round/>
            <a:headEnd/>
            <a:tailEnd/>
          </a:ln>
        </p:spPr>
        <p:txBody>
          <a:bodyPr/>
          <a:lstStyle/>
          <a:p>
            <a:endParaRPr lang="en-US"/>
          </a:p>
        </p:txBody>
      </p:sp>
      <p:sp>
        <p:nvSpPr>
          <p:cNvPr id="33378" name="Line 612"/>
          <p:cNvSpPr>
            <a:spLocks noChangeShapeType="1"/>
          </p:cNvSpPr>
          <p:nvPr/>
        </p:nvSpPr>
        <p:spPr bwMode="auto">
          <a:xfrm>
            <a:off x="7767638" y="4144963"/>
            <a:ext cx="11112" cy="1587"/>
          </a:xfrm>
          <a:prstGeom prst="line">
            <a:avLst/>
          </a:prstGeom>
          <a:noFill/>
          <a:ln w="9525">
            <a:solidFill>
              <a:srgbClr val="000000"/>
            </a:solidFill>
            <a:round/>
            <a:headEnd/>
            <a:tailEnd/>
          </a:ln>
        </p:spPr>
        <p:txBody>
          <a:bodyPr/>
          <a:lstStyle/>
          <a:p>
            <a:endParaRPr lang="en-US"/>
          </a:p>
        </p:txBody>
      </p:sp>
      <p:sp>
        <p:nvSpPr>
          <p:cNvPr id="33379" name="Line 613"/>
          <p:cNvSpPr>
            <a:spLocks noChangeShapeType="1"/>
          </p:cNvSpPr>
          <p:nvPr/>
        </p:nvSpPr>
        <p:spPr bwMode="auto">
          <a:xfrm>
            <a:off x="7778750" y="4144963"/>
            <a:ext cx="12700" cy="1587"/>
          </a:xfrm>
          <a:prstGeom prst="line">
            <a:avLst/>
          </a:prstGeom>
          <a:noFill/>
          <a:ln w="9525">
            <a:solidFill>
              <a:srgbClr val="000000"/>
            </a:solidFill>
            <a:round/>
            <a:headEnd/>
            <a:tailEnd/>
          </a:ln>
        </p:spPr>
        <p:txBody>
          <a:bodyPr/>
          <a:lstStyle/>
          <a:p>
            <a:endParaRPr lang="en-US"/>
          </a:p>
        </p:txBody>
      </p:sp>
      <p:sp>
        <p:nvSpPr>
          <p:cNvPr id="33380" name="Line 614"/>
          <p:cNvSpPr>
            <a:spLocks noChangeShapeType="1"/>
          </p:cNvSpPr>
          <p:nvPr/>
        </p:nvSpPr>
        <p:spPr bwMode="auto">
          <a:xfrm>
            <a:off x="7791450" y="4144963"/>
            <a:ext cx="12700" cy="1587"/>
          </a:xfrm>
          <a:prstGeom prst="line">
            <a:avLst/>
          </a:prstGeom>
          <a:noFill/>
          <a:ln w="9525">
            <a:solidFill>
              <a:srgbClr val="000000"/>
            </a:solidFill>
            <a:round/>
            <a:headEnd/>
            <a:tailEnd/>
          </a:ln>
        </p:spPr>
        <p:txBody>
          <a:bodyPr/>
          <a:lstStyle/>
          <a:p>
            <a:endParaRPr lang="en-US"/>
          </a:p>
        </p:txBody>
      </p:sp>
      <p:sp>
        <p:nvSpPr>
          <p:cNvPr id="33381" name="Line 615"/>
          <p:cNvSpPr>
            <a:spLocks noChangeShapeType="1"/>
          </p:cNvSpPr>
          <p:nvPr/>
        </p:nvSpPr>
        <p:spPr bwMode="auto">
          <a:xfrm>
            <a:off x="7804150" y="4144963"/>
            <a:ext cx="12700" cy="1587"/>
          </a:xfrm>
          <a:prstGeom prst="line">
            <a:avLst/>
          </a:prstGeom>
          <a:noFill/>
          <a:ln w="9525">
            <a:solidFill>
              <a:srgbClr val="000000"/>
            </a:solidFill>
            <a:round/>
            <a:headEnd/>
            <a:tailEnd/>
          </a:ln>
        </p:spPr>
        <p:txBody>
          <a:bodyPr/>
          <a:lstStyle/>
          <a:p>
            <a:endParaRPr lang="en-US"/>
          </a:p>
        </p:txBody>
      </p:sp>
      <p:sp>
        <p:nvSpPr>
          <p:cNvPr id="33382" name="Line 616"/>
          <p:cNvSpPr>
            <a:spLocks noChangeShapeType="1"/>
          </p:cNvSpPr>
          <p:nvPr/>
        </p:nvSpPr>
        <p:spPr bwMode="auto">
          <a:xfrm>
            <a:off x="7816850" y="4144963"/>
            <a:ext cx="14288" cy="1587"/>
          </a:xfrm>
          <a:prstGeom prst="line">
            <a:avLst/>
          </a:prstGeom>
          <a:noFill/>
          <a:ln w="9525">
            <a:solidFill>
              <a:srgbClr val="000000"/>
            </a:solidFill>
            <a:round/>
            <a:headEnd/>
            <a:tailEnd/>
          </a:ln>
        </p:spPr>
        <p:txBody>
          <a:bodyPr/>
          <a:lstStyle/>
          <a:p>
            <a:endParaRPr lang="en-US"/>
          </a:p>
        </p:txBody>
      </p:sp>
      <p:sp>
        <p:nvSpPr>
          <p:cNvPr id="33383" name="Line 617"/>
          <p:cNvSpPr>
            <a:spLocks noChangeShapeType="1"/>
          </p:cNvSpPr>
          <p:nvPr/>
        </p:nvSpPr>
        <p:spPr bwMode="auto">
          <a:xfrm>
            <a:off x="7831138" y="4144963"/>
            <a:ext cx="12700" cy="1587"/>
          </a:xfrm>
          <a:prstGeom prst="line">
            <a:avLst/>
          </a:prstGeom>
          <a:noFill/>
          <a:ln w="9525">
            <a:solidFill>
              <a:srgbClr val="000000"/>
            </a:solidFill>
            <a:round/>
            <a:headEnd/>
            <a:tailEnd/>
          </a:ln>
        </p:spPr>
        <p:txBody>
          <a:bodyPr/>
          <a:lstStyle/>
          <a:p>
            <a:endParaRPr lang="en-US"/>
          </a:p>
        </p:txBody>
      </p:sp>
      <p:sp>
        <p:nvSpPr>
          <p:cNvPr id="33384" name="Line 618"/>
          <p:cNvSpPr>
            <a:spLocks noChangeShapeType="1"/>
          </p:cNvSpPr>
          <p:nvPr/>
        </p:nvSpPr>
        <p:spPr bwMode="auto">
          <a:xfrm>
            <a:off x="7843838" y="4144963"/>
            <a:ext cx="12700" cy="1587"/>
          </a:xfrm>
          <a:prstGeom prst="line">
            <a:avLst/>
          </a:prstGeom>
          <a:noFill/>
          <a:ln w="9525">
            <a:solidFill>
              <a:srgbClr val="000000"/>
            </a:solidFill>
            <a:round/>
            <a:headEnd/>
            <a:tailEnd/>
          </a:ln>
        </p:spPr>
        <p:txBody>
          <a:bodyPr/>
          <a:lstStyle/>
          <a:p>
            <a:endParaRPr lang="en-US"/>
          </a:p>
        </p:txBody>
      </p:sp>
      <p:sp>
        <p:nvSpPr>
          <p:cNvPr id="33385" name="Line 619"/>
          <p:cNvSpPr>
            <a:spLocks noChangeShapeType="1"/>
          </p:cNvSpPr>
          <p:nvPr/>
        </p:nvSpPr>
        <p:spPr bwMode="auto">
          <a:xfrm>
            <a:off x="7856538" y="4144963"/>
            <a:ext cx="12700" cy="1587"/>
          </a:xfrm>
          <a:prstGeom prst="line">
            <a:avLst/>
          </a:prstGeom>
          <a:noFill/>
          <a:ln w="9525">
            <a:solidFill>
              <a:srgbClr val="000000"/>
            </a:solidFill>
            <a:round/>
            <a:headEnd/>
            <a:tailEnd/>
          </a:ln>
        </p:spPr>
        <p:txBody>
          <a:bodyPr/>
          <a:lstStyle/>
          <a:p>
            <a:endParaRPr lang="en-US"/>
          </a:p>
        </p:txBody>
      </p:sp>
      <p:sp>
        <p:nvSpPr>
          <p:cNvPr id="33386" name="Line 620"/>
          <p:cNvSpPr>
            <a:spLocks noChangeShapeType="1"/>
          </p:cNvSpPr>
          <p:nvPr/>
        </p:nvSpPr>
        <p:spPr bwMode="auto">
          <a:xfrm>
            <a:off x="7869238" y="4144963"/>
            <a:ext cx="12700" cy="1587"/>
          </a:xfrm>
          <a:prstGeom prst="line">
            <a:avLst/>
          </a:prstGeom>
          <a:noFill/>
          <a:ln w="9525">
            <a:solidFill>
              <a:srgbClr val="000000"/>
            </a:solidFill>
            <a:round/>
            <a:headEnd/>
            <a:tailEnd/>
          </a:ln>
        </p:spPr>
        <p:txBody>
          <a:bodyPr/>
          <a:lstStyle/>
          <a:p>
            <a:endParaRPr lang="en-US"/>
          </a:p>
        </p:txBody>
      </p:sp>
      <p:sp>
        <p:nvSpPr>
          <p:cNvPr id="33387" name="Line 621"/>
          <p:cNvSpPr>
            <a:spLocks noChangeShapeType="1"/>
          </p:cNvSpPr>
          <p:nvPr/>
        </p:nvSpPr>
        <p:spPr bwMode="auto">
          <a:xfrm>
            <a:off x="7881938" y="4144963"/>
            <a:ext cx="14287" cy="1587"/>
          </a:xfrm>
          <a:prstGeom prst="line">
            <a:avLst/>
          </a:prstGeom>
          <a:noFill/>
          <a:ln w="9525">
            <a:solidFill>
              <a:srgbClr val="000000"/>
            </a:solidFill>
            <a:round/>
            <a:headEnd/>
            <a:tailEnd/>
          </a:ln>
        </p:spPr>
        <p:txBody>
          <a:bodyPr/>
          <a:lstStyle/>
          <a:p>
            <a:endParaRPr lang="en-US"/>
          </a:p>
        </p:txBody>
      </p:sp>
      <p:sp>
        <p:nvSpPr>
          <p:cNvPr id="33388" name="Line 622"/>
          <p:cNvSpPr>
            <a:spLocks noChangeShapeType="1"/>
          </p:cNvSpPr>
          <p:nvPr/>
        </p:nvSpPr>
        <p:spPr bwMode="auto">
          <a:xfrm>
            <a:off x="7896225" y="4144963"/>
            <a:ext cx="12700" cy="1587"/>
          </a:xfrm>
          <a:prstGeom prst="line">
            <a:avLst/>
          </a:prstGeom>
          <a:noFill/>
          <a:ln w="9525">
            <a:solidFill>
              <a:srgbClr val="000000"/>
            </a:solidFill>
            <a:round/>
            <a:headEnd/>
            <a:tailEnd/>
          </a:ln>
        </p:spPr>
        <p:txBody>
          <a:bodyPr/>
          <a:lstStyle/>
          <a:p>
            <a:endParaRPr lang="en-US"/>
          </a:p>
        </p:txBody>
      </p:sp>
      <p:sp>
        <p:nvSpPr>
          <p:cNvPr id="33389" name="Line 623"/>
          <p:cNvSpPr>
            <a:spLocks noChangeShapeType="1"/>
          </p:cNvSpPr>
          <p:nvPr/>
        </p:nvSpPr>
        <p:spPr bwMode="auto">
          <a:xfrm>
            <a:off x="7908925" y="4144963"/>
            <a:ext cx="12700" cy="1587"/>
          </a:xfrm>
          <a:prstGeom prst="line">
            <a:avLst/>
          </a:prstGeom>
          <a:noFill/>
          <a:ln w="9525">
            <a:solidFill>
              <a:srgbClr val="000000"/>
            </a:solidFill>
            <a:round/>
            <a:headEnd/>
            <a:tailEnd/>
          </a:ln>
        </p:spPr>
        <p:txBody>
          <a:bodyPr/>
          <a:lstStyle/>
          <a:p>
            <a:endParaRPr lang="en-US"/>
          </a:p>
        </p:txBody>
      </p:sp>
      <p:sp>
        <p:nvSpPr>
          <p:cNvPr id="33390" name="Line 624"/>
          <p:cNvSpPr>
            <a:spLocks noChangeShapeType="1"/>
          </p:cNvSpPr>
          <p:nvPr/>
        </p:nvSpPr>
        <p:spPr bwMode="auto">
          <a:xfrm>
            <a:off x="7921625" y="4144963"/>
            <a:ext cx="12700" cy="1587"/>
          </a:xfrm>
          <a:prstGeom prst="line">
            <a:avLst/>
          </a:prstGeom>
          <a:noFill/>
          <a:ln w="9525">
            <a:solidFill>
              <a:srgbClr val="000000"/>
            </a:solidFill>
            <a:round/>
            <a:headEnd/>
            <a:tailEnd/>
          </a:ln>
        </p:spPr>
        <p:txBody>
          <a:bodyPr/>
          <a:lstStyle/>
          <a:p>
            <a:endParaRPr lang="en-US"/>
          </a:p>
        </p:txBody>
      </p:sp>
      <p:sp>
        <p:nvSpPr>
          <p:cNvPr id="33391" name="Line 625"/>
          <p:cNvSpPr>
            <a:spLocks noChangeShapeType="1"/>
          </p:cNvSpPr>
          <p:nvPr/>
        </p:nvSpPr>
        <p:spPr bwMode="auto">
          <a:xfrm>
            <a:off x="7934325" y="4144963"/>
            <a:ext cx="11113" cy="1587"/>
          </a:xfrm>
          <a:prstGeom prst="line">
            <a:avLst/>
          </a:prstGeom>
          <a:noFill/>
          <a:ln w="9525">
            <a:solidFill>
              <a:srgbClr val="000000"/>
            </a:solidFill>
            <a:round/>
            <a:headEnd/>
            <a:tailEnd/>
          </a:ln>
        </p:spPr>
        <p:txBody>
          <a:bodyPr/>
          <a:lstStyle/>
          <a:p>
            <a:endParaRPr lang="en-US"/>
          </a:p>
        </p:txBody>
      </p:sp>
      <p:sp>
        <p:nvSpPr>
          <p:cNvPr id="33392" name="Line 626"/>
          <p:cNvSpPr>
            <a:spLocks noChangeShapeType="1"/>
          </p:cNvSpPr>
          <p:nvPr/>
        </p:nvSpPr>
        <p:spPr bwMode="auto">
          <a:xfrm>
            <a:off x="7945438" y="4144963"/>
            <a:ext cx="12700" cy="1587"/>
          </a:xfrm>
          <a:prstGeom prst="line">
            <a:avLst/>
          </a:prstGeom>
          <a:noFill/>
          <a:ln w="9525">
            <a:solidFill>
              <a:srgbClr val="000000"/>
            </a:solidFill>
            <a:round/>
            <a:headEnd/>
            <a:tailEnd/>
          </a:ln>
        </p:spPr>
        <p:txBody>
          <a:bodyPr/>
          <a:lstStyle/>
          <a:p>
            <a:endParaRPr lang="en-US"/>
          </a:p>
        </p:txBody>
      </p:sp>
      <p:sp>
        <p:nvSpPr>
          <p:cNvPr id="33393" name="Line 627"/>
          <p:cNvSpPr>
            <a:spLocks noChangeShapeType="1"/>
          </p:cNvSpPr>
          <p:nvPr/>
        </p:nvSpPr>
        <p:spPr bwMode="auto">
          <a:xfrm>
            <a:off x="7958138" y="4144963"/>
            <a:ext cx="15875" cy="1587"/>
          </a:xfrm>
          <a:prstGeom prst="line">
            <a:avLst/>
          </a:prstGeom>
          <a:noFill/>
          <a:ln w="9525">
            <a:solidFill>
              <a:srgbClr val="000000"/>
            </a:solidFill>
            <a:round/>
            <a:headEnd/>
            <a:tailEnd/>
          </a:ln>
        </p:spPr>
        <p:txBody>
          <a:bodyPr/>
          <a:lstStyle/>
          <a:p>
            <a:endParaRPr lang="en-US"/>
          </a:p>
        </p:txBody>
      </p:sp>
      <p:sp>
        <p:nvSpPr>
          <p:cNvPr id="33394" name="Line 628"/>
          <p:cNvSpPr>
            <a:spLocks noChangeShapeType="1"/>
          </p:cNvSpPr>
          <p:nvPr/>
        </p:nvSpPr>
        <p:spPr bwMode="auto">
          <a:xfrm>
            <a:off x="7974013" y="4144963"/>
            <a:ext cx="12700" cy="1587"/>
          </a:xfrm>
          <a:prstGeom prst="line">
            <a:avLst/>
          </a:prstGeom>
          <a:noFill/>
          <a:ln w="9525">
            <a:solidFill>
              <a:srgbClr val="000000"/>
            </a:solidFill>
            <a:round/>
            <a:headEnd/>
            <a:tailEnd/>
          </a:ln>
        </p:spPr>
        <p:txBody>
          <a:bodyPr/>
          <a:lstStyle/>
          <a:p>
            <a:endParaRPr lang="en-US"/>
          </a:p>
        </p:txBody>
      </p:sp>
      <p:sp>
        <p:nvSpPr>
          <p:cNvPr id="33395" name="Line 629"/>
          <p:cNvSpPr>
            <a:spLocks noChangeShapeType="1"/>
          </p:cNvSpPr>
          <p:nvPr/>
        </p:nvSpPr>
        <p:spPr bwMode="auto">
          <a:xfrm>
            <a:off x="7986713" y="4144963"/>
            <a:ext cx="12700" cy="1587"/>
          </a:xfrm>
          <a:prstGeom prst="line">
            <a:avLst/>
          </a:prstGeom>
          <a:noFill/>
          <a:ln w="9525">
            <a:solidFill>
              <a:srgbClr val="000000"/>
            </a:solidFill>
            <a:round/>
            <a:headEnd/>
            <a:tailEnd/>
          </a:ln>
        </p:spPr>
        <p:txBody>
          <a:bodyPr/>
          <a:lstStyle/>
          <a:p>
            <a:endParaRPr lang="en-US"/>
          </a:p>
        </p:txBody>
      </p:sp>
      <p:sp>
        <p:nvSpPr>
          <p:cNvPr id="33396" name="Rectangle 630"/>
          <p:cNvSpPr>
            <a:spLocks noChangeArrowheads="1"/>
          </p:cNvSpPr>
          <p:nvPr/>
        </p:nvSpPr>
        <p:spPr bwMode="auto">
          <a:xfrm>
            <a:off x="6473825" y="4175125"/>
            <a:ext cx="419100" cy="24447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time</a:t>
            </a:r>
            <a:endParaRPr lang="en-US" sz="2400">
              <a:latin typeface="Times New Roman" pitchFamily="18" charset="0"/>
            </a:endParaRPr>
          </a:p>
        </p:txBody>
      </p:sp>
      <p:sp>
        <p:nvSpPr>
          <p:cNvPr id="33397" name="Rectangle 631"/>
          <p:cNvSpPr>
            <a:spLocks noChangeArrowheads="1"/>
          </p:cNvSpPr>
          <p:nvPr/>
        </p:nvSpPr>
        <p:spPr bwMode="auto">
          <a:xfrm rot="-5400000">
            <a:off x="4913313" y="3344862"/>
            <a:ext cx="711200" cy="244475"/>
          </a:xfrm>
          <a:prstGeom prst="rect">
            <a:avLst/>
          </a:prstGeom>
          <a:noFill/>
          <a:ln w="9525">
            <a:noFill/>
            <a:miter lim="800000"/>
            <a:headEnd/>
            <a:tailEnd/>
          </a:ln>
        </p:spPr>
        <p:txBody>
          <a:bodyPr wrap="none" lIns="0" tIns="0" rIns="0" bIns="0">
            <a:spAutoFit/>
          </a:bodyPr>
          <a:lstStyle/>
          <a:p>
            <a:pPr algn="ctr" eaLnBrk="0" hangingPunct="0"/>
            <a:r>
              <a:rPr lang="en-US" sz="1600" b="1">
                <a:solidFill>
                  <a:srgbClr val="000000"/>
                </a:solidFill>
              </a:rPr>
              <a:t>voltage</a:t>
            </a:r>
            <a:endParaRPr lang="en-US" sz="2400">
              <a:latin typeface="Times New Roman" pitchFamily="18" charset="0"/>
            </a:endParaRPr>
          </a:p>
        </p:txBody>
      </p:sp>
      <p:grpSp>
        <p:nvGrpSpPr>
          <p:cNvPr id="3" name="Group 632"/>
          <p:cNvGrpSpPr>
            <a:grpSpLocks/>
          </p:cNvGrpSpPr>
          <p:nvPr/>
        </p:nvGrpSpPr>
        <p:grpSpPr bwMode="auto">
          <a:xfrm>
            <a:off x="6919913" y="4246563"/>
            <a:ext cx="522287" cy="71437"/>
            <a:chOff x="4338" y="3822"/>
            <a:chExt cx="329" cy="45"/>
          </a:xfrm>
        </p:grpSpPr>
        <p:sp>
          <p:nvSpPr>
            <p:cNvPr id="33401" name="Line 633"/>
            <p:cNvSpPr>
              <a:spLocks noChangeShapeType="1"/>
            </p:cNvSpPr>
            <p:nvPr/>
          </p:nvSpPr>
          <p:spPr bwMode="auto">
            <a:xfrm>
              <a:off x="4338" y="3843"/>
              <a:ext cx="290" cy="1"/>
            </a:xfrm>
            <a:prstGeom prst="line">
              <a:avLst/>
            </a:prstGeom>
            <a:noFill/>
            <a:ln w="19050">
              <a:solidFill>
                <a:srgbClr val="000000"/>
              </a:solidFill>
              <a:round/>
              <a:headEnd/>
              <a:tailEnd/>
            </a:ln>
          </p:spPr>
          <p:txBody>
            <a:bodyPr/>
            <a:lstStyle/>
            <a:p>
              <a:endParaRPr lang="en-US"/>
            </a:p>
          </p:txBody>
        </p:sp>
        <p:sp>
          <p:nvSpPr>
            <p:cNvPr id="33402" name="Freeform 634"/>
            <p:cNvSpPr>
              <a:spLocks/>
            </p:cNvSpPr>
            <p:nvPr/>
          </p:nvSpPr>
          <p:spPr bwMode="auto">
            <a:xfrm>
              <a:off x="4624" y="3822"/>
              <a:ext cx="43" cy="45"/>
            </a:xfrm>
            <a:custGeom>
              <a:avLst/>
              <a:gdLst>
                <a:gd name="T0" fmla="*/ 0 w 43"/>
                <a:gd name="T1" fmla="*/ 45 h 45"/>
                <a:gd name="T2" fmla="*/ 43 w 43"/>
                <a:gd name="T3" fmla="*/ 21 h 45"/>
                <a:gd name="T4" fmla="*/ 0 w 43"/>
                <a:gd name="T5" fmla="*/ 0 h 45"/>
                <a:gd name="T6" fmla="*/ 0 w 43"/>
                <a:gd name="T7" fmla="*/ 45 h 45"/>
                <a:gd name="T8" fmla="*/ 0 60000 65536"/>
                <a:gd name="T9" fmla="*/ 0 60000 65536"/>
                <a:gd name="T10" fmla="*/ 0 60000 65536"/>
                <a:gd name="T11" fmla="*/ 0 60000 65536"/>
                <a:gd name="T12" fmla="*/ 0 w 43"/>
                <a:gd name="T13" fmla="*/ 0 h 45"/>
                <a:gd name="T14" fmla="*/ 43 w 43"/>
                <a:gd name="T15" fmla="*/ 45 h 45"/>
              </a:gdLst>
              <a:ahLst/>
              <a:cxnLst>
                <a:cxn ang="T8">
                  <a:pos x="T0" y="T1"/>
                </a:cxn>
                <a:cxn ang="T9">
                  <a:pos x="T2" y="T3"/>
                </a:cxn>
                <a:cxn ang="T10">
                  <a:pos x="T4" y="T5"/>
                </a:cxn>
                <a:cxn ang="T11">
                  <a:pos x="T6" y="T7"/>
                </a:cxn>
              </a:cxnLst>
              <a:rect l="T12" t="T13" r="T14" b="T15"/>
              <a:pathLst>
                <a:path w="43" h="45">
                  <a:moveTo>
                    <a:pt x="0" y="45"/>
                  </a:moveTo>
                  <a:lnTo>
                    <a:pt x="43" y="21"/>
                  </a:lnTo>
                  <a:lnTo>
                    <a:pt x="0" y="0"/>
                  </a:lnTo>
                  <a:lnTo>
                    <a:pt x="0" y="45"/>
                  </a:lnTo>
                  <a:close/>
                </a:path>
              </a:pathLst>
            </a:custGeom>
            <a:solidFill>
              <a:srgbClr val="000000"/>
            </a:solidFill>
            <a:ln w="9525">
              <a:noFill/>
              <a:round/>
              <a:headEnd/>
              <a:tailEnd/>
            </a:ln>
          </p:spPr>
          <p:txBody>
            <a:bodyPr/>
            <a:lstStyle/>
            <a:p>
              <a:endParaRPr lang="en-US"/>
            </a:p>
          </p:txBody>
        </p:sp>
      </p:grpSp>
      <p:sp>
        <p:nvSpPr>
          <p:cNvPr id="33399" name="Line 635"/>
          <p:cNvSpPr>
            <a:spLocks noChangeShapeType="1"/>
          </p:cNvSpPr>
          <p:nvPr/>
        </p:nvSpPr>
        <p:spPr bwMode="auto">
          <a:xfrm flipV="1">
            <a:off x="5249863" y="2741613"/>
            <a:ext cx="0" cy="301625"/>
          </a:xfrm>
          <a:prstGeom prst="line">
            <a:avLst/>
          </a:prstGeom>
          <a:noFill/>
          <a:ln w="9525">
            <a:solidFill>
              <a:schemeClr val="tx1"/>
            </a:solidFill>
            <a:round/>
            <a:headEnd/>
            <a:tailEnd type="triangle" w="med" len="med"/>
          </a:ln>
        </p:spPr>
        <p:txBody>
          <a:bodyPr wrap="none" anchor="ctr"/>
          <a:lstStyle/>
          <a:p>
            <a:endParaRPr lang="en-US"/>
          </a:p>
        </p:txBody>
      </p:sp>
      <p:sp>
        <p:nvSpPr>
          <p:cNvPr id="33400" name="Rectangle 636"/>
          <p:cNvSpPr>
            <a:spLocks noGrp="1" noChangeArrowheads="1"/>
          </p:cNvSpPr>
          <p:nvPr>
            <p:ph type="title"/>
          </p:nvPr>
        </p:nvSpPr>
        <p:spPr>
          <a:xfrm>
            <a:off x="457200" y="274638"/>
            <a:ext cx="8229600" cy="715962"/>
          </a:xfrm>
        </p:spPr>
        <p:txBody>
          <a:bodyPr/>
          <a:lstStyle/>
          <a:p>
            <a:pPr eaLnBrk="1" hangingPunct="1"/>
            <a:r>
              <a:rPr lang="en-US" sz="3200" smtClean="0"/>
              <a:t>Digital Signals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653"/>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276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advAuto="0"/>
      <p:bldP spid="27651" grpId="0" autoUpdateAnimBg="0"/>
      <p:bldP spid="27652" grpId="0" autoUpdateAnimBg="0"/>
      <p:bldP spid="2765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sz="4000" smtClean="0"/>
              <a:t>Circuit Model for a Logic Gate</a:t>
            </a:r>
          </a:p>
        </p:txBody>
      </p:sp>
      <p:sp>
        <p:nvSpPr>
          <p:cNvPr id="33795" name="Rectangle 3"/>
          <p:cNvSpPr>
            <a:spLocks noGrp="1" noChangeArrowheads="1"/>
          </p:cNvSpPr>
          <p:nvPr>
            <p:ph type="body" idx="1"/>
          </p:nvPr>
        </p:nvSpPr>
        <p:spPr>
          <a:xfrm>
            <a:off x="457200" y="914400"/>
            <a:ext cx="8382000" cy="2362200"/>
          </a:xfrm>
        </p:spPr>
        <p:txBody>
          <a:bodyPr/>
          <a:lstStyle/>
          <a:p>
            <a:pPr eaLnBrk="1" hangingPunct="1"/>
            <a:r>
              <a:rPr lang="en-US" sz="2600" smtClean="0"/>
              <a:t>Electronic building blocks referred to as “logic gates” are used to implement logical functions (NAND, NOR, NOT) in digital ICs</a:t>
            </a:r>
          </a:p>
          <a:p>
            <a:pPr lvl="1" eaLnBrk="1" hangingPunct="1"/>
            <a:r>
              <a:rPr lang="en-US" sz="2200" smtClean="0">
                <a:solidFill>
                  <a:srgbClr val="FF0000"/>
                </a:solidFill>
              </a:rPr>
              <a:t>Any logical function can be implemented using these gates.</a:t>
            </a:r>
          </a:p>
          <a:p>
            <a:pPr eaLnBrk="1" hangingPunct="1">
              <a:spcBef>
                <a:spcPct val="50000"/>
              </a:spcBef>
            </a:pPr>
            <a:r>
              <a:rPr lang="en-US" sz="2600" smtClean="0"/>
              <a:t>A logic gate can be modeled as a simple RC circuit:</a:t>
            </a:r>
          </a:p>
        </p:txBody>
      </p:sp>
      <p:sp>
        <p:nvSpPr>
          <p:cNvPr id="33796" name="Line 4"/>
          <p:cNvSpPr>
            <a:spLocks noChangeShapeType="1"/>
          </p:cNvSpPr>
          <p:nvPr/>
        </p:nvSpPr>
        <p:spPr bwMode="auto">
          <a:xfrm>
            <a:off x="3648075" y="5715000"/>
            <a:ext cx="2371725" cy="0"/>
          </a:xfrm>
          <a:prstGeom prst="line">
            <a:avLst/>
          </a:prstGeom>
          <a:noFill/>
          <a:ln w="28575">
            <a:solidFill>
              <a:schemeClr val="tx1"/>
            </a:solidFill>
            <a:round/>
            <a:headEnd/>
            <a:tailEnd/>
          </a:ln>
        </p:spPr>
        <p:txBody>
          <a:bodyPr/>
          <a:lstStyle/>
          <a:p>
            <a:endParaRPr lang="en-US"/>
          </a:p>
        </p:txBody>
      </p:sp>
      <p:sp>
        <p:nvSpPr>
          <p:cNvPr id="33797" name="Text Box 5"/>
          <p:cNvSpPr txBox="1">
            <a:spLocks noChangeArrowheads="1"/>
          </p:cNvSpPr>
          <p:nvPr/>
        </p:nvSpPr>
        <p:spPr bwMode="auto">
          <a:xfrm>
            <a:off x="6351588" y="4086225"/>
            <a:ext cx="658812" cy="1552575"/>
          </a:xfrm>
          <a:prstGeom prst="rect">
            <a:avLst/>
          </a:prstGeom>
          <a:noFill/>
          <a:ln w="9525">
            <a:noFill/>
            <a:miter lim="800000"/>
            <a:headEnd/>
            <a:tailEnd/>
          </a:ln>
        </p:spPr>
        <p:txBody>
          <a:bodyPr wrap="none">
            <a:spAutoFit/>
          </a:bodyPr>
          <a:lstStyle/>
          <a:p>
            <a:pPr algn="ctr" eaLnBrk="0" hangingPunct="0">
              <a:spcBef>
                <a:spcPct val="50000"/>
              </a:spcBef>
            </a:pPr>
            <a:r>
              <a:rPr lang="en-US" sz="2400">
                <a:latin typeface="Times New Roman" pitchFamily="18" charset="0"/>
              </a:rPr>
              <a:t>+</a:t>
            </a:r>
          </a:p>
          <a:p>
            <a:pPr algn="ctr" eaLnBrk="0" hangingPunct="0">
              <a:spcBef>
                <a:spcPct val="50000"/>
              </a:spcBef>
            </a:pPr>
            <a:r>
              <a:rPr lang="en-US" sz="2400" b="1" i="1">
                <a:latin typeface="Times New Roman" pitchFamily="18" charset="0"/>
              </a:rPr>
              <a:t>V</a:t>
            </a:r>
            <a:r>
              <a:rPr lang="en-US" sz="2400" b="1" i="1" baseline="-25000">
                <a:latin typeface="Times New Roman" pitchFamily="18" charset="0"/>
              </a:rPr>
              <a:t>out</a:t>
            </a:r>
          </a:p>
          <a:p>
            <a:pPr algn="ctr" eaLnBrk="0" hangingPunct="0">
              <a:spcBef>
                <a:spcPct val="50000"/>
              </a:spcBef>
            </a:pPr>
            <a:r>
              <a:rPr lang="en-US" sz="2400">
                <a:latin typeface="Times New Roman" pitchFamily="18" charset="0"/>
                <a:cs typeface="Times New Roman" pitchFamily="18" charset="0"/>
              </a:rPr>
              <a:t>–</a:t>
            </a:r>
          </a:p>
        </p:txBody>
      </p:sp>
      <p:sp>
        <p:nvSpPr>
          <p:cNvPr id="33798" name="Oval 6"/>
          <p:cNvSpPr>
            <a:spLocks noChangeArrowheads="1"/>
          </p:cNvSpPr>
          <p:nvPr/>
        </p:nvSpPr>
        <p:spPr bwMode="auto">
          <a:xfrm>
            <a:off x="3343275" y="4572000"/>
            <a:ext cx="609600" cy="609600"/>
          </a:xfrm>
          <a:prstGeom prst="ellipse">
            <a:avLst/>
          </a:prstGeom>
          <a:noFill/>
          <a:ln w="28575">
            <a:solidFill>
              <a:schemeClr val="tx1"/>
            </a:solidFill>
            <a:round/>
            <a:headEnd/>
            <a:tailEnd/>
          </a:ln>
        </p:spPr>
        <p:txBody>
          <a:bodyPr wrap="none" anchor="ctr"/>
          <a:lstStyle/>
          <a:p>
            <a:endParaRPr lang="en-US"/>
          </a:p>
        </p:txBody>
      </p:sp>
      <p:sp>
        <p:nvSpPr>
          <p:cNvPr id="33799" name="Line 7"/>
          <p:cNvSpPr>
            <a:spLocks noChangeShapeType="1"/>
          </p:cNvSpPr>
          <p:nvPr/>
        </p:nvSpPr>
        <p:spPr bwMode="auto">
          <a:xfrm flipV="1">
            <a:off x="3648075" y="5181600"/>
            <a:ext cx="0" cy="533400"/>
          </a:xfrm>
          <a:prstGeom prst="line">
            <a:avLst/>
          </a:prstGeom>
          <a:noFill/>
          <a:ln w="28575">
            <a:solidFill>
              <a:schemeClr val="tx1"/>
            </a:solidFill>
            <a:round/>
            <a:headEnd/>
            <a:tailEnd/>
          </a:ln>
        </p:spPr>
        <p:txBody>
          <a:bodyPr/>
          <a:lstStyle/>
          <a:p>
            <a:endParaRPr lang="en-US"/>
          </a:p>
        </p:txBody>
      </p:sp>
      <p:sp>
        <p:nvSpPr>
          <p:cNvPr id="33800" name="Line 8"/>
          <p:cNvSpPr>
            <a:spLocks noChangeShapeType="1"/>
          </p:cNvSpPr>
          <p:nvPr/>
        </p:nvSpPr>
        <p:spPr bwMode="auto">
          <a:xfrm flipV="1">
            <a:off x="3648075" y="4038600"/>
            <a:ext cx="0" cy="533400"/>
          </a:xfrm>
          <a:prstGeom prst="line">
            <a:avLst/>
          </a:prstGeom>
          <a:noFill/>
          <a:ln w="28575">
            <a:solidFill>
              <a:schemeClr val="tx1"/>
            </a:solidFill>
            <a:round/>
            <a:headEnd/>
            <a:tailEnd/>
          </a:ln>
        </p:spPr>
        <p:txBody>
          <a:bodyPr/>
          <a:lstStyle/>
          <a:p>
            <a:endParaRPr lang="en-US"/>
          </a:p>
        </p:txBody>
      </p:sp>
      <p:sp>
        <p:nvSpPr>
          <p:cNvPr id="33801" name="Text Box 9"/>
          <p:cNvSpPr txBox="1">
            <a:spLocks noChangeArrowheads="1"/>
          </p:cNvSpPr>
          <p:nvPr/>
        </p:nvSpPr>
        <p:spPr bwMode="auto">
          <a:xfrm>
            <a:off x="4641850" y="3352800"/>
            <a:ext cx="38735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R</a:t>
            </a:r>
            <a:endParaRPr lang="en-US" sz="2400" b="1" baseline="-25000">
              <a:latin typeface="Symbol" pitchFamily="18" charset="2"/>
              <a:cs typeface="Times New Roman" pitchFamily="18" charset="0"/>
            </a:endParaRPr>
          </a:p>
        </p:txBody>
      </p:sp>
      <p:sp>
        <p:nvSpPr>
          <p:cNvPr id="33802" name="Text Box 10"/>
          <p:cNvSpPr txBox="1">
            <a:spLocks noChangeArrowheads="1"/>
          </p:cNvSpPr>
          <p:nvPr/>
        </p:nvSpPr>
        <p:spPr bwMode="auto">
          <a:xfrm>
            <a:off x="2508250" y="4572000"/>
            <a:ext cx="84455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V</a:t>
            </a:r>
            <a:r>
              <a:rPr lang="en-US" sz="2400" b="1" i="1" baseline="-25000">
                <a:latin typeface="Times New Roman" pitchFamily="18" charset="0"/>
              </a:rPr>
              <a:t>in</a:t>
            </a:r>
            <a:r>
              <a:rPr lang="en-US" sz="2400" b="1">
                <a:latin typeface="Times New Roman" pitchFamily="18" charset="0"/>
              </a:rPr>
              <a:t>(</a:t>
            </a:r>
            <a:r>
              <a:rPr lang="en-US" sz="2400" b="1" i="1">
                <a:latin typeface="Times New Roman" pitchFamily="18" charset="0"/>
              </a:rPr>
              <a:t>t</a:t>
            </a:r>
            <a:r>
              <a:rPr lang="en-US" sz="2400" b="1">
                <a:latin typeface="Times New Roman" pitchFamily="18" charset="0"/>
              </a:rPr>
              <a:t>)</a:t>
            </a:r>
            <a:endParaRPr lang="en-US" sz="2400" b="1" baseline="-25000">
              <a:latin typeface="Times New Roman" pitchFamily="18" charset="0"/>
              <a:cs typeface="Times New Roman" pitchFamily="18" charset="0"/>
            </a:endParaRPr>
          </a:p>
        </p:txBody>
      </p:sp>
      <p:sp>
        <p:nvSpPr>
          <p:cNvPr id="33803" name="Text Box 11"/>
          <p:cNvSpPr txBox="1">
            <a:spLocks noChangeArrowheads="1"/>
          </p:cNvSpPr>
          <p:nvPr/>
        </p:nvSpPr>
        <p:spPr bwMode="auto">
          <a:xfrm>
            <a:off x="3470275" y="4572000"/>
            <a:ext cx="355600" cy="641350"/>
          </a:xfrm>
          <a:prstGeom prst="rect">
            <a:avLst/>
          </a:prstGeom>
          <a:noFill/>
          <a:ln w="9525">
            <a:noFill/>
            <a:miter lim="800000"/>
            <a:headEnd/>
            <a:tailEnd/>
          </a:ln>
        </p:spPr>
        <p:txBody>
          <a:bodyPr wrap="none">
            <a:spAutoFit/>
          </a:bodyPr>
          <a:lstStyle/>
          <a:p>
            <a:pPr eaLnBrk="0" hangingPunct="0">
              <a:lnSpc>
                <a:spcPct val="75000"/>
              </a:lnSpc>
            </a:pPr>
            <a:r>
              <a:rPr lang="en-US" sz="2400">
                <a:latin typeface="Times New Roman" pitchFamily="18" charset="0"/>
              </a:rPr>
              <a:t>+</a:t>
            </a:r>
          </a:p>
          <a:p>
            <a:pPr eaLnBrk="0" hangingPunct="0">
              <a:lnSpc>
                <a:spcPct val="75000"/>
              </a:lnSpc>
            </a:pPr>
            <a:r>
              <a:rPr lang="en-US" sz="2400">
                <a:latin typeface="Times New Roman" pitchFamily="18" charset="0"/>
                <a:sym typeface="Symbol" pitchFamily="18" charset="2"/>
              </a:rPr>
              <a:t></a:t>
            </a:r>
          </a:p>
        </p:txBody>
      </p:sp>
      <p:grpSp>
        <p:nvGrpSpPr>
          <p:cNvPr id="2" name="Group 12"/>
          <p:cNvGrpSpPr>
            <a:grpSpLocks/>
          </p:cNvGrpSpPr>
          <p:nvPr/>
        </p:nvGrpSpPr>
        <p:grpSpPr bwMode="auto">
          <a:xfrm rot="-5400000">
            <a:off x="4638675" y="3200400"/>
            <a:ext cx="457200" cy="1676400"/>
            <a:chOff x="2736" y="2400"/>
            <a:chExt cx="288" cy="1056"/>
          </a:xfrm>
        </p:grpSpPr>
        <p:sp>
          <p:nvSpPr>
            <p:cNvPr id="33816" name="Line 13"/>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33817" name="Line 14"/>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33818" name="Line 15"/>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33819" name="Line 16"/>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33820" name="Line 17"/>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33821" name="Line 18"/>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33822" name="Line 19"/>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33823" name="Line 20"/>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33824" name="Line 21"/>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33805" name="Text Box 22"/>
          <p:cNvSpPr txBox="1">
            <a:spLocks noChangeArrowheads="1"/>
          </p:cNvSpPr>
          <p:nvPr/>
        </p:nvSpPr>
        <p:spPr bwMode="auto">
          <a:xfrm>
            <a:off x="5334000" y="4648200"/>
            <a:ext cx="387350" cy="457200"/>
          </a:xfrm>
          <a:prstGeom prst="rect">
            <a:avLst/>
          </a:prstGeom>
          <a:noFill/>
          <a:ln w="9525">
            <a:noFill/>
            <a:miter lim="800000"/>
            <a:headEnd/>
            <a:tailEnd/>
          </a:ln>
        </p:spPr>
        <p:txBody>
          <a:bodyPr wrap="none">
            <a:spAutoFit/>
          </a:bodyPr>
          <a:lstStyle/>
          <a:p>
            <a:pPr algn="ctr" eaLnBrk="0" hangingPunct="0"/>
            <a:r>
              <a:rPr lang="en-US" sz="2400" b="1" i="1">
                <a:latin typeface="Times New Roman" pitchFamily="18" charset="0"/>
              </a:rPr>
              <a:t>C</a:t>
            </a:r>
            <a:endParaRPr lang="en-US" sz="2400" b="1" baseline="-25000">
              <a:latin typeface="Symbol" pitchFamily="18" charset="2"/>
              <a:cs typeface="Times New Roman" pitchFamily="18" charset="0"/>
            </a:endParaRPr>
          </a:p>
        </p:txBody>
      </p:sp>
      <p:grpSp>
        <p:nvGrpSpPr>
          <p:cNvPr id="3" name="Group 23"/>
          <p:cNvGrpSpPr>
            <a:grpSpLocks/>
          </p:cNvGrpSpPr>
          <p:nvPr/>
        </p:nvGrpSpPr>
        <p:grpSpPr bwMode="auto">
          <a:xfrm>
            <a:off x="5689600" y="4800600"/>
            <a:ext cx="609600" cy="228600"/>
            <a:chOff x="1344" y="864"/>
            <a:chExt cx="384" cy="144"/>
          </a:xfrm>
        </p:grpSpPr>
        <p:sp>
          <p:nvSpPr>
            <p:cNvPr id="33813" name="Line 24"/>
            <p:cNvSpPr>
              <a:spLocks noChangeShapeType="1"/>
            </p:cNvSpPr>
            <p:nvPr/>
          </p:nvSpPr>
          <p:spPr bwMode="auto">
            <a:xfrm>
              <a:off x="1344" y="864"/>
              <a:ext cx="384" cy="0"/>
            </a:xfrm>
            <a:prstGeom prst="line">
              <a:avLst/>
            </a:prstGeom>
            <a:noFill/>
            <a:ln w="28575">
              <a:solidFill>
                <a:schemeClr val="tx1"/>
              </a:solidFill>
              <a:round/>
              <a:headEnd/>
              <a:tailEnd/>
            </a:ln>
          </p:spPr>
          <p:txBody>
            <a:bodyPr/>
            <a:lstStyle/>
            <a:p>
              <a:endParaRPr lang="en-US"/>
            </a:p>
          </p:txBody>
        </p:sp>
        <p:sp>
          <p:nvSpPr>
            <p:cNvPr id="33814" name="Arc 25"/>
            <p:cNvSpPr>
              <a:spLocks/>
            </p:cNvSpPr>
            <p:nvPr/>
          </p:nvSpPr>
          <p:spPr bwMode="auto">
            <a:xfrm>
              <a:off x="1536" y="960"/>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33815" name="Arc 26"/>
            <p:cNvSpPr>
              <a:spLocks/>
            </p:cNvSpPr>
            <p:nvPr/>
          </p:nvSpPr>
          <p:spPr bwMode="auto">
            <a:xfrm flipH="1">
              <a:off x="1344" y="960"/>
              <a:ext cx="192" cy="48"/>
            </a:xfrm>
            <a:custGeom>
              <a:avLst/>
              <a:gdLst>
                <a:gd name="T0" fmla="*/ 0 w 21600"/>
                <a:gd name="T1" fmla="*/ 0 h 21600"/>
                <a:gd name="T2" fmla="*/ 192 w 21600"/>
                <a:gd name="T3" fmla="*/ 48 h 21600"/>
                <a:gd name="T4" fmla="*/ 0 w 21600"/>
                <a:gd name="T5" fmla="*/ 4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33807" name="Line 27"/>
          <p:cNvSpPr>
            <a:spLocks noChangeShapeType="1"/>
          </p:cNvSpPr>
          <p:nvPr/>
        </p:nvSpPr>
        <p:spPr bwMode="auto">
          <a:xfrm flipV="1">
            <a:off x="5994400" y="4038600"/>
            <a:ext cx="0" cy="762000"/>
          </a:xfrm>
          <a:prstGeom prst="line">
            <a:avLst/>
          </a:prstGeom>
          <a:noFill/>
          <a:ln w="28575">
            <a:solidFill>
              <a:schemeClr val="tx1"/>
            </a:solidFill>
            <a:round/>
            <a:headEnd/>
            <a:tailEnd/>
          </a:ln>
        </p:spPr>
        <p:txBody>
          <a:bodyPr/>
          <a:lstStyle/>
          <a:p>
            <a:endParaRPr lang="en-US"/>
          </a:p>
        </p:txBody>
      </p:sp>
      <p:sp>
        <p:nvSpPr>
          <p:cNvPr id="33808" name="Line 28"/>
          <p:cNvSpPr>
            <a:spLocks noChangeShapeType="1"/>
          </p:cNvSpPr>
          <p:nvPr/>
        </p:nvSpPr>
        <p:spPr bwMode="auto">
          <a:xfrm flipV="1">
            <a:off x="5994400" y="4953000"/>
            <a:ext cx="0" cy="762000"/>
          </a:xfrm>
          <a:prstGeom prst="line">
            <a:avLst/>
          </a:prstGeom>
          <a:noFill/>
          <a:ln w="28575">
            <a:solidFill>
              <a:schemeClr val="tx1"/>
            </a:solidFill>
            <a:round/>
            <a:headEnd/>
            <a:tailEnd/>
          </a:ln>
        </p:spPr>
        <p:txBody>
          <a:bodyPr/>
          <a:lstStyle/>
          <a:p>
            <a:endParaRPr lang="en-US"/>
          </a:p>
        </p:txBody>
      </p:sp>
      <p:sp>
        <p:nvSpPr>
          <p:cNvPr id="33809" name="Line 29"/>
          <p:cNvSpPr>
            <a:spLocks noChangeShapeType="1"/>
          </p:cNvSpPr>
          <p:nvPr/>
        </p:nvSpPr>
        <p:spPr bwMode="auto">
          <a:xfrm>
            <a:off x="3648075" y="4038600"/>
            <a:ext cx="381000" cy="0"/>
          </a:xfrm>
          <a:prstGeom prst="line">
            <a:avLst/>
          </a:prstGeom>
          <a:noFill/>
          <a:ln w="28575">
            <a:solidFill>
              <a:schemeClr val="tx1"/>
            </a:solidFill>
            <a:round/>
            <a:headEnd/>
            <a:tailEnd/>
          </a:ln>
        </p:spPr>
        <p:txBody>
          <a:bodyPr/>
          <a:lstStyle/>
          <a:p>
            <a:endParaRPr lang="en-US"/>
          </a:p>
        </p:txBody>
      </p:sp>
      <p:sp>
        <p:nvSpPr>
          <p:cNvPr id="33810" name="Line 30"/>
          <p:cNvSpPr>
            <a:spLocks noChangeShapeType="1"/>
          </p:cNvSpPr>
          <p:nvPr/>
        </p:nvSpPr>
        <p:spPr bwMode="auto">
          <a:xfrm>
            <a:off x="5613400" y="4038600"/>
            <a:ext cx="381000" cy="0"/>
          </a:xfrm>
          <a:prstGeom prst="line">
            <a:avLst/>
          </a:prstGeom>
          <a:noFill/>
          <a:ln w="28575">
            <a:solidFill>
              <a:schemeClr val="tx1"/>
            </a:solidFill>
            <a:round/>
            <a:headEnd/>
            <a:tailEnd/>
          </a:ln>
        </p:spPr>
        <p:txBody>
          <a:bodyPr/>
          <a:lstStyle/>
          <a:p>
            <a:endParaRPr lang="en-US"/>
          </a:p>
        </p:txBody>
      </p:sp>
      <p:sp>
        <p:nvSpPr>
          <p:cNvPr id="33811" name="Text Box 31"/>
          <p:cNvSpPr txBox="1">
            <a:spLocks noChangeArrowheads="1"/>
          </p:cNvSpPr>
          <p:nvPr/>
        </p:nvSpPr>
        <p:spPr bwMode="auto">
          <a:xfrm>
            <a:off x="533400" y="5867400"/>
            <a:ext cx="3892550" cy="641350"/>
          </a:xfrm>
          <a:prstGeom prst="rect">
            <a:avLst/>
          </a:prstGeom>
          <a:noFill/>
          <a:ln w="9525">
            <a:noFill/>
            <a:miter lim="800000"/>
            <a:headEnd/>
            <a:tailEnd/>
          </a:ln>
        </p:spPr>
        <p:txBody>
          <a:bodyPr wrap="none">
            <a:spAutoFit/>
          </a:bodyPr>
          <a:lstStyle/>
          <a:p>
            <a:pPr eaLnBrk="0" hangingPunct="0"/>
            <a:r>
              <a:rPr lang="en-US" b="1">
                <a:solidFill>
                  <a:srgbClr val="FF0000"/>
                </a:solidFill>
              </a:rPr>
              <a:t>switches between “low” (logic 0) </a:t>
            </a:r>
          </a:p>
          <a:p>
            <a:pPr eaLnBrk="0" hangingPunct="0"/>
            <a:r>
              <a:rPr lang="en-US" b="1">
                <a:solidFill>
                  <a:srgbClr val="FF0000"/>
                </a:solidFill>
              </a:rPr>
              <a:t>and “high” (logic 1) voltage states</a:t>
            </a:r>
          </a:p>
        </p:txBody>
      </p:sp>
      <p:sp>
        <p:nvSpPr>
          <p:cNvPr id="33812" name="Line 32"/>
          <p:cNvSpPr>
            <a:spLocks noChangeShapeType="1"/>
          </p:cNvSpPr>
          <p:nvPr/>
        </p:nvSpPr>
        <p:spPr bwMode="auto">
          <a:xfrm flipV="1">
            <a:off x="1447800" y="5105400"/>
            <a:ext cx="1143000" cy="685800"/>
          </a:xfrm>
          <a:prstGeom prst="line">
            <a:avLst/>
          </a:prstGeom>
          <a:noFill/>
          <a:ln w="19050">
            <a:solidFill>
              <a:srgbClr val="FF0000"/>
            </a:solidFill>
            <a:round/>
            <a:headEnd/>
            <a:tailEnd type="arrow" w="lg" len="med"/>
          </a:ln>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2"/>
          <p:cNvSpPr txBox="1">
            <a:spLocks noChangeArrowheads="1"/>
          </p:cNvSpPr>
          <p:nvPr/>
        </p:nvSpPr>
        <p:spPr bwMode="auto">
          <a:xfrm>
            <a:off x="533400" y="1066800"/>
            <a:ext cx="4043363" cy="895350"/>
          </a:xfrm>
          <a:prstGeom prst="rect">
            <a:avLst/>
          </a:prstGeom>
          <a:noFill/>
          <a:ln w="9525">
            <a:noFill/>
            <a:miter lim="800000"/>
            <a:headEnd/>
            <a:tailEnd/>
          </a:ln>
        </p:spPr>
        <p:txBody>
          <a:bodyPr>
            <a:spAutoFit/>
          </a:bodyPr>
          <a:lstStyle/>
          <a:p>
            <a:pPr algn="ctr" eaLnBrk="0" hangingPunct="0">
              <a:spcBef>
                <a:spcPct val="50000"/>
              </a:spcBef>
            </a:pPr>
            <a:r>
              <a:rPr lang="en-US" sz="2400" b="1" u="sng"/>
              <a:t>Transition from “0” to “1”</a:t>
            </a:r>
          </a:p>
          <a:p>
            <a:pPr algn="ctr" eaLnBrk="0" hangingPunct="0">
              <a:spcBef>
                <a:spcPct val="20000"/>
              </a:spcBef>
            </a:pPr>
            <a:r>
              <a:rPr lang="en-US" sz="2400"/>
              <a:t>(capacitor charging)</a:t>
            </a:r>
            <a:endParaRPr lang="en-US" sz="2400">
              <a:latin typeface="Times New Roman" pitchFamily="18" charset="0"/>
            </a:endParaRPr>
          </a:p>
        </p:txBody>
      </p:sp>
      <p:grpSp>
        <p:nvGrpSpPr>
          <p:cNvPr id="2" name="Group 3"/>
          <p:cNvGrpSpPr>
            <a:grpSpLocks/>
          </p:cNvGrpSpPr>
          <p:nvPr/>
        </p:nvGrpSpPr>
        <p:grpSpPr bwMode="auto">
          <a:xfrm>
            <a:off x="1271588" y="3906838"/>
            <a:ext cx="1920875" cy="1465262"/>
            <a:chOff x="660" y="2723"/>
            <a:chExt cx="1211" cy="923"/>
          </a:xfrm>
        </p:grpSpPr>
        <p:sp>
          <p:nvSpPr>
            <p:cNvPr id="14627" name="Line 4"/>
            <p:cNvSpPr>
              <a:spLocks noChangeShapeType="1"/>
            </p:cNvSpPr>
            <p:nvPr/>
          </p:nvSpPr>
          <p:spPr bwMode="auto">
            <a:xfrm flipV="1">
              <a:off x="660" y="3626"/>
              <a:ext cx="7" cy="20"/>
            </a:xfrm>
            <a:prstGeom prst="line">
              <a:avLst/>
            </a:prstGeom>
            <a:noFill/>
            <a:ln w="38100">
              <a:solidFill>
                <a:srgbClr val="000080"/>
              </a:solidFill>
              <a:round/>
              <a:headEnd/>
              <a:tailEnd/>
            </a:ln>
          </p:spPr>
          <p:txBody>
            <a:bodyPr/>
            <a:lstStyle/>
            <a:p>
              <a:endParaRPr lang="en-US"/>
            </a:p>
          </p:txBody>
        </p:sp>
        <p:sp>
          <p:nvSpPr>
            <p:cNvPr id="14628" name="Line 5"/>
            <p:cNvSpPr>
              <a:spLocks noChangeShapeType="1"/>
            </p:cNvSpPr>
            <p:nvPr/>
          </p:nvSpPr>
          <p:spPr bwMode="auto">
            <a:xfrm flipV="1">
              <a:off x="667" y="3610"/>
              <a:ext cx="5" cy="16"/>
            </a:xfrm>
            <a:prstGeom prst="line">
              <a:avLst/>
            </a:prstGeom>
            <a:noFill/>
            <a:ln w="38100">
              <a:solidFill>
                <a:srgbClr val="000080"/>
              </a:solidFill>
              <a:round/>
              <a:headEnd/>
              <a:tailEnd/>
            </a:ln>
          </p:spPr>
          <p:txBody>
            <a:bodyPr/>
            <a:lstStyle/>
            <a:p>
              <a:endParaRPr lang="en-US"/>
            </a:p>
          </p:txBody>
        </p:sp>
        <p:sp>
          <p:nvSpPr>
            <p:cNvPr id="14629" name="Freeform 6"/>
            <p:cNvSpPr>
              <a:spLocks/>
            </p:cNvSpPr>
            <p:nvPr/>
          </p:nvSpPr>
          <p:spPr bwMode="auto">
            <a:xfrm>
              <a:off x="672" y="3590"/>
              <a:ext cx="7" cy="20"/>
            </a:xfrm>
            <a:custGeom>
              <a:avLst/>
              <a:gdLst>
                <a:gd name="T0" fmla="*/ 0 w 7"/>
                <a:gd name="T1" fmla="*/ 20 h 20"/>
                <a:gd name="T2" fmla="*/ 2 w 7"/>
                <a:gd name="T3" fmla="*/ 10 h 20"/>
                <a:gd name="T4" fmla="*/ 7 w 7"/>
                <a:gd name="T5" fmla="*/ 0 h 20"/>
                <a:gd name="T6" fmla="*/ 0 60000 65536"/>
                <a:gd name="T7" fmla="*/ 0 60000 65536"/>
                <a:gd name="T8" fmla="*/ 0 60000 65536"/>
                <a:gd name="T9" fmla="*/ 0 w 7"/>
                <a:gd name="T10" fmla="*/ 0 h 20"/>
                <a:gd name="T11" fmla="*/ 7 w 7"/>
                <a:gd name="T12" fmla="*/ 20 h 20"/>
              </a:gdLst>
              <a:ahLst/>
              <a:cxnLst>
                <a:cxn ang="T6">
                  <a:pos x="T0" y="T1"/>
                </a:cxn>
                <a:cxn ang="T7">
                  <a:pos x="T2" y="T3"/>
                </a:cxn>
                <a:cxn ang="T8">
                  <a:pos x="T4" y="T5"/>
                </a:cxn>
              </a:cxnLst>
              <a:rect l="T9" t="T10" r="T11" b="T12"/>
              <a:pathLst>
                <a:path w="7" h="20">
                  <a:moveTo>
                    <a:pt x="0" y="20"/>
                  </a:moveTo>
                  <a:lnTo>
                    <a:pt x="2" y="10"/>
                  </a:lnTo>
                  <a:lnTo>
                    <a:pt x="7" y="0"/>
                  </a:lnTo>
                </a:path>
              </a:pathLst>
            </a:custGeom>
            <a:noFill/>
            <a:ln w="38100">
              <a:solidFill>
                <a:srgbClr val="000080"/>
              </a:solidFill>
              <a:round/>
              <a:headEnd/>
              <a:tailEnd/>
            </a:ln>
          </p:spPr>
          <p:txBody>
            <a:bodyPr/>
            <a:lstStyle/>
            <a:p>
              <a:endParaRPr lang="en-US"/>
            </a:p>
          </p:txBody>
        </p:sp>
        <p:sp>
          <p:nvSpPr>
            <p:cNvPr id="14630" name="Line 7"/>
            <p:cNvSpPr>
              <a:spLocks noChangeShapeType="1"/>
            </p:cNvSpPr>
            <p:nvPr/>
          </p:nvSpPr>
          <p:spPr bwMode="auto">
            <a:xfrm flipV="1">
              <a:off x="679" y="3573"/>
              <a:ext cx="5" cy="17"/>
            </a:xfrm>
            <a:prstGeom prst="line">
              <a:avLst/>
            </a:prstGeom>
            <a:noFill/>
            <a:ln w="38100">
              <a:solidFill>
                <a:srgbClr val="000080"/>
              </a:solidFill>
              <a:round/>
              <a:headEnd/>
              <a:tailEnd/>
            </a:ln>
          </p:spPr>
          <p:txBody>
            <a:bodyPr/>
            <a:lstStyle/>
            <a:p>
              <a:endParaRPr lang="en-US"/>
            </a:p>
          </p:txBody>
        </p:sp>
        <p:sp>
          <p:nvSpPr>
            <p:cNvPr id="14631" name="Freeform 8"/>
            <p:cNvSpPr>
              <a:spLocks/>
            </p:cNvSpPr>
            <p:nvPr/>
          </p:nvSpPr>
          <p:spPr bwMode="auto">
            <a:xfrm>
              <a:off x="684" y="3557"/>
              <a:ext cx="7" cy="16"/>
            </a:xfrm>
            <a:custGeom>
              <a:avLst/>
              <a:gdLst>
                <a:gd name="T0" fmla="*/ 0 w 7"/>
                <a:gd name="T1" fmla="*/ 16 h 16"/>
                <a:gd name="T2" fmla="*/ 2 w 7"/>
                <a:gd name="T3" fmla="*/ 7 h 16"/>
                <a:gd name="T4" fmla="*/ 7 w 7"/>
                <a:gd name="T5" fmla="*/ 0 h 16"/>
                <a:gd name="T6" fmla="*/ 0 60000 65536"/>
                <a:gd name="T7" fmla="*/ 0 60000 65536"/>
                <a:gd name="T8" fmla="*/ 0 60000 65536"/>
                <a:gd name="T9" fmla="*/ 0 w 7"/>
                <a:gd name="T10" fmla="*/ 0 h 16"/>
                <a:gd name="T11" fmla="*/ 7 w 7"/>
                <a:gd name="T12" fmla="*/ 16 h 16"/>
              </a:gdLst>
              <a:ahLst/>
              <a:cxnLst>
                <a:cxn ang="T6">
                  <a:pos x="T0" y="T1"/>
                </a:cxn>
                <a:cxn ang="T7">
                  <a:pos x="T2" y="T3"/>
                </a:cxn>
                <a:cxn ang="T8">
                  <a:pos x="T4" y="T5"/>
                </a:cxn>
              </a:cxnLst>
              <a:rect l="T9" t="T10" r="T11" b="T12"/>
              <a:pathLst>
                <a:path w="7" h="16">
                  <a:moveTo>
                    <a:pt x="0" y="16"/>
                  </a:moveTo>
                  <a:lnTo>
                    <a:pt x="2" y="7"/>
                  </a:lnTo>
                  <a:lnTo>
                    <a:pt x="7" y="0"/>
                  </a:lnTo>
                </a:path>
              </a:pathLst>
            </a:custGeom>
            <a:noFill/>
            <a:ln w="38100">
              <a:solidFill>
                <a:srgbClr val="000080"/>
              </a:solidFill>
              <a:round/>
              <a:headEnd/>
              <a:tailEnd/>
            </a:ln>
          </p:spPr>
          <p:txBody>
            <a:bodyPr/>
            <a:lstStyle/>
            <a:p>
              <a:endParaRPr lang="en-US"/>
            </a:p>
          </p:txBody>
        </p:sp>
        <p:sp>
          <p:nvSpPr>
            <p:cNvPr id="14632" name="Line 9"/>
            <p:cNvSpPr>
              <a:spLocks noChangeShapeType="1"/>
            </p:cNvSpPr>
            <p:nvPr/>
          </p:nvSpPr>
          <p:spPr bwMode="auto">
            <a:xfrm flipV="1">
              <a:off x="691" y="3540"/>
              <a:ext cx="5" cy="17"/>
            </a:xfrm>
            <a:prstGeom prst="line">
              <a:avLst/>
            </a:prstGeom>
            <a:noFill/>
            <a:ln w="38100">
              <a:solidFill>
                <a:srgbClr val="000080"/>
              </a:solidFill>
              <a:round/>
              <a:headEnd/>
              <a:tailEnd/>
            </a:ln>
          </p:spPr>
          <p:txBody>
            <a:bodyPr/>
            <a:lstStyle/>
            <a:p>
              <a:endParaRPr lang="en-US"/>
            </a:p>
          </p:txBody>
        </p:sp>
        <p:sp>
          <p:nvSpPr>
            <p:cNvPr id="14633" name="Freeform 10"/>
            <p:cNvSpPr>
              <a:spLocks/>
            </p:cNvSpPr>
            <p:nvPr/>
          </p:nvSpPr>
          <p:spPr bwMode="auto">
            <a:xfrm>
              <a:off x="696" y="3523"/>
              <a:ext cx="7" cy="17"/>
            </a:xfrm>
            <a:custGeom>
              <a:avLst/>
              <a:gdLst>
                <a:gd name="T0" fmla="*/ 0 w 7"/>
                <a:gd name="T1" fmla="*/ 17 h 17"/>
                <a:gd name="T2" fmla="*/ 2 w 7"/>
                <a:gd name="T3" fmla="*/ 7 h 17"/>
                <a:gd name="T4" fmla="*/ 7 w 7"/>
                <a:gd name="T5" fmla="*/ 0 h 17"/>
                <a:gd name="T6" fmla="*/ 0 60000 65536"/>
                <a:gd name="T7" fmla="*/ 0 60000 65536"/>
                <a:gd name="T8" fmla="*/ 0 60000 65536"/>
                <a:gd name="T9" fmla="*/ 0 w 7"/>
                <a:gd name="T10" fmla="*/ 0 h 17"/>
                <a:gd name="T11" fmla="*/ 7 w 7"/>
                <a:gd name="T12" fmla="*/ 17 h 17"/>
              </a:gdLst>
              <a:ahLst/>
              <a:cxnLst>
                <a:cxn ang="T6">
                  <a:pos x="T0" y="T1"/>
                </a:cxn>
                <a:cxn ang="T7">
                  <a:pos x="T2" y="T3"/>
                </a:cxn>
                <a:cxn ang="T8">
                  <a:pos x="T4" y="T5"/>
                </a:cxn>
              </a:cxnLst>
              <a:rect l="T9" t="T10" r="T11" b="T12"/>
              <a:pathLst>
                <a:path w="7" h="17">
                  <a:moveTo>
                    <a:pt x="0" y="17"/>
                  </a:moveTo>
                  <a:lnTo>
                    <a:pt x="2" y="7"/>
                  </a:lnTo>
                  <a:lnTo>
                    <a:pt x="7" y="0"/>
                  </a:lnTo>
                </a:path>
              </a:pathLst>
            </a:custGeom>
            <a:noFill/>
            <a:ln w="38100">
              <a:solidFill>
                <a:srgbClr val="000080"/>
              </a:solidFill>
              <a:round/>
              <a:headEnd/>
              <a:tailEnd/>
            </a:ln>
          </p:spPr>
          <p:txBody>
            <a:bodyPr/>
            <a:lstStyle/>
            <a:p>
              <a:endParaRPr lang="en-US"/>
            </a:p>
          </p:txBody>
        </p:sp>
        <p:sp>
          <p:nvSpPr>
            <p:cNvPr id="14634" name="Line 11"/>
            <p:cNvSpPr>
              <a:spLocks noChangeShapeType="1"/>
            </p:cNvSpPr>
            <p:nvPr/>
          </p:nvSpPr>
          <p:spPr bwMode="auto">
            <a:xfrm flipV="1">
              <a:off x="703" y="3506"/>
              <a:ext cx="5" cy="17"/>
            </a:xfrm>
            <a:prstGeom prst="line">
              <a:avLst/>
            </a:prstGeom>
            <a:noFill/>
            <a:ln w="38100">
              <a:solidFill>
                <a:srgbClr val="000080"/>
              </a:solidFill>
              <a:round/>
              <a:headEnd/>
              <a:tailEnd/>
            </a:ln>
          </p:spPr>
          <p:txBody>
            <a:bodyPr/>
            <a:lstStyle/>
            <a:p>
              <a:endParaRPr lang="en-US"/>
            </a:p>
          </p:txBody>
        </p:sp>
        <p:sp>
          <p:nvSpPr>
            <p:cNvPr id="14635" name="Freeform 12"/>
            <p:cNvSpPr>
              <a:spLocks/>
            </p:cNvSpPr>
            <p:nvPr/>
          </p:nvSpPr>
          <p:spPr bwMode="auto">
            <a:xfrm>
              <a:off x="708" y="3492"/>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636" name="Freeform 13"/>
            <p:cNvSpPr>
              <a:spLocks/>
            </p:cNvSpPr>
            <p:nvPr/>
          </p:nvSpPr>
          <p:spPr bwMode="auto">
            <a:xfrm>
              <a:off x="715" y="3475"/>
              <a:ext cx="5" cy="17"/>
            </a:xfrm>
            <a:custGeom>
              <a:avLst/>
              <a:gdLst>
                <a:gd name="T0" fmla="*/ 0 w 5"/>
                <a:gd name="T1" fmla="*/ 17 h 17"/>
                <a:gd name="T2" fmla="*/ 2 w 5"/>
                <a:gd name="T3" fmla="*/ 7 h 17"/>
                <a:gd name="T4" fmla="*/ 5 w 5"/>
                <a:gd name="T5" fmla="*/ 0 h 17"/>
                <a:gd name="T6" fmla="*/ 0 60000 65536"/>
                <a:gd name="T7" fmla="*/ 0 60000 65536"/>
                <a:gd name="T8" fmla="*/ 0 60000 65536"/>
                <a:gd name="T9" fmla="*/ 0 w 5"/>
                <a:gd name="T10" fmla="*/ 0 h 17"/>
                <a:gd name="T11" fmla="*/ 5 w 5"/>
                <a:gd name="T12" fmla="*/ 17 h 17"/>
              </a:gdLst>
              <a:ahLst/>
              <a:cxnLst>
                <a:cxn ang="T6">
                  <a:pos x="T0" y="T1"/>
                </a:cxn>
                <a:cxn ang="T7">
                  <a:pos x="T2" y="T3"/>
                </a:cxn>
                <a:cxn ang="T8">
                  <a:pos x="T4" y="T5"/>
                </a:cxn>
              </a:cxnLst>
              <a:rect l="T9" t="T10" r="T11" b="T12"/>
              <a:pathLst>
                <a:path w="5" h="17">
                  <a:moveTo>
                    <a:pt x="0" y="17"/>
                  </a:moveTo>
                  <a:lnTo>
                    <a:pt x="2" y="7"/>
                  </a:lnTo>
                  <a:lnTo>
                    <a:pt x="5" y="0"/>
                  </a:lnTo>
                </a:path>
              </a:pathLst>
            </a:custGeom>
            <a:noFill/>
            <a:ln w="38100">
              <a:solidFill>
                <a:srgbClr val="000080"/>
              </a:solidFill>
              <a:round/>
              <a:headEnd/>
              <a:tailEnd/>
            </a:ln>
          </p:spPr>
          <p:txBody>
            <a:bodyPr/>
            <a:lstStyle/>
            <a:p>
              <a:endParaRPr lang="en-US"/>
            </a:p>
          </p:txBody>
        </p:sp>
        <p:sp>
          <p:nvSpPr>
            <p:cNvPr id="14637" name="Freeform 14"/>
            <p:cNvSpPr>
              <a:spLocks/>
            </p:cNvSpPr>
            <p:nvPr/>
          </p:nvSpPr>
          <p:spPr bwMode="auto">
            <a:xfrm>
              <a:off x="720" y="3461"/>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638" name="Line 15"/>
            <p:cNvSpPr>
              <a:spLocks noChangeShapeType="1"/>
            </p:cNvSpPr>
            <p:nvPr/>
          </p:nvSpPr>
          <p:spPr bwMode="auto">
            <a:xfrm flipV="1">
              <a:off x="727" y="3446"/>
              <a:ext cx="5" cy="15"/>
            </a:xfrm>
            <a:prstGeom prst="line">
              <a:avLst/>
            </a:prstGeom>
            <a:noFill/>
            <a:ln w="38100">
              <a:solidFill>
                <a:srgbClr val="000080"/>
              </a:solidFill>
              <a:round/>
              <a:headEnd/>
              <a:tailEnd/>
            </a:ln>
          </p:spPr>
          <p:txBody>
            <a:bodyPr/>
            <a:lstStyle/>
            <a:p>
              <a:endParaRPr lang="en-US"/>
            </a:p>
          </p:txBody>
        </p:sp>
        <p:sp>
          <p:nvSpPr>
            <p:cNvPr id="14639" name="Freeform 16"/>
            <p:cNvSpPr>
              <a:spLocks/>
            </p:cNvSpPr>
            <p:nvPr/>
          </p:nvSpPr>
          <p:spPr bwMode="auto">
            <a:xfrm>
              <a:off x="732" y="3432"/>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640" name="Line 17"/>
            <p:cNvSpPr>
              <a:spLocks noChangeShapeType="1"/>
            </p:cNvSpPr>
            <p:nvPr/>
          </p:nvSpPr>
          <p:spPr bwMode="auto">
            <a:xfrm flipV="1">
              <a:off x="739" y="3417"/>
              <a:ext cx="5" cy="15"/>
            </a:xfrm>
            <a:prstGeom prst="line">
              <a:avLst/>
            </a:prstGeom>
            <a:noFill/>
            <a:ln w="38100">
              <a:solidFill>
                <a:srgbClr val="000080"/>
              </a:solidFill>
              <a:round/>
              <a:headEnd/>
              <a:tailEnd/>
            </a:ln>
          </p:spPr>
          <p:txBody>
            <a:bodyPr/>
            <a:lstStyle/>
            <a:p>
              <a:endParaRPr lang="en-US"/>
            </a:p>
          </p:txBody>
        </p:sp>
        <p:sp>
          <p:nvSpPr>
            <p:cNvPr id="14641" name="Freeform 18"/>
            <p:cNvSpPr>
              <a:spLocks/>
            </p:cNvSpPr>
            <p:nvPr/>
          </p:nvSpPr>
          <p:spPr bwMode="auto">
            <a:xfrm>
              <a:off x="744" y="3403"/>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642" name="Line 19"/>
            <p:cNvSpPr>
              <a:spLocks noChangeShapeType="1"/>
            </p:cNvSpPr>
            <p:nvPr/>
          </p:nvSpPr>
          <p:spPr bwMode="auto">
            <a:xfrm flipV="1">
              <a:off x="751" y="3389"/>
              <a:ext cx="5" cy="14"/>
            </a:xfrm>
            <a:prstGeom prst="line">
              <a:avLst/>
            </a:prstGeom>
            <a:noFill/>
            <a:ln w="38100">
              <a:solidFill>
                <a:srgbClr val="000080"/>
              </a:solidFill>
              <a:round/>
              <a:headEnd/>
              <a:tailEnd/>
            </a:ln>
          </p:spPr>
          <p:txBody>
            <a:bodyPr/>
            <a:lstStyle/>
            <a:p>
              <a:endParaRPr lang="en-US"/>
            </a:p>
          </p:txBody>
        </p:sp>
        <p:sp>
          <p:nvSpPr>
            <p:cNvPr id="14643" name="Freeform 20"/>
            <p:cNvSpPr>
              <a:spLocks/>
            </p:cNvSpPr>
            <p:nvPr/>
          </p:nvSpPr>
          <p:spPr bwMode="auto">
            <a:xfrm>
              <a:off x="756" y="3374"/>
              <a:ext cx="7" cy="15"/>
            </a:xfrm>
            <a:custGeom>
              <a:avLst/>
              <a:gdLst>
                <a:gd name="T0" fmla="*/ 0 w 7"/>
                <a:gd name="T1" fmla="*/ 15 h 15"/>
                <a:gd name="T2" fmla="*/ 2 w 7"/>
                <a:gd name="T3" fmla="*/ 7 h 15"/>
                <a:gd name="T4" fmla="*/ 7 w 7"/>
                <a:gd name="T5" fmla="*/ 0 h 15"/>
                <a:gd name="T6" fmla="*/ 0 60000 65536"/>
                <a:gd name="T7" fmla="*/ 0 60000 65536"/>
                <a:gd name="T8" fmla="*/ 0 60000 65536"/>
                <a:gd name="T9" fmla="*/ 0 w 7"/>
                <a:gd name="T10" fmla="*/ 0 h 15"/>
                <a:gd name="T11" fmla="*/ 7 w 7"/>
                <a:gd name="T12" fmla="*/ 15 h 15"/>
              </a:gdLst>
              <a:ahLst/>
              <a:cxnLst>
                <a:cxn ang="T6">
                  <a:pos x="T0" y="T1"/>
                </a:cxn>
                <a:cxn ang="T7">
                  <a:pos x="T2" y="T3"/>
                </a:cxn>
                <a:cxn ang="T8">
                  <a:pos x="T4" y="T5"/>
                </a:cxn>
              </a:cxnLst>
              <a:rect l="T9" t="T10" r="T11" b="T12"/>
              <a:pathLst>
                <a:path w="7" h="15">
                  <a:moveTo>
                    <a:pt x="0" y="15"/>
                  </a:moveTo>
                  <a:lnTo>
                    <a:pt x="2" y="7"/>
                  </a:lnTo>
                  <a:lnTo>
                    <a:pt x="7" y="0"/>
                  </a:lnTo>
                </a:path>
              </a:pathLst>
            </a:custGeom>
            <a:noFill/>
            <a:ln w="38100">
              <a:solidFill>
                <a:srgbClr val="000080"/>
              </a:solidFill>
              <a:round/>
              <a:headEnd/>
              <a:tailEnd/>
            </a:ln>
          </p:spPr>
          <p:txBody>
            <a:bodyPr/>
            <a:lstStyle/>
            <a:p>
              <a:endParaRPr lang="en-US"/>
            </a:p>
          </p:txBody>
        </p:sp>
        <p:sp>
          <p:nvSpPr>
            <p:cNvPr id="14644" name="Line 21"/>
            <p:cNvSpPr>
              <a:spLocks noChangeShapeType="1"/>
            </p:cNvSpPr>
            <p:nvPr/>
          </p:nvSpPr>
          <p:spPr bwMode="auto">
            <a:xfrm flipV="1">
              <a:off x="763" y="3362"/>
              <a:ext cx="5" cy="12"/>
            </a:xfrm>
            <a:prstGeom prst="line">
              <a:avLst/>
            </a:prstGeom>
            <a:noFill/>
            <a:ln w="38100">
              <a:solidFill>
                <a:srgbClr val="000080"/>
              </a:solidFill>
              <a:round/>
              <a:headEnd/>
              <a:tailEnd/>
            </a:ln>
          </p:spPr>
          <p:txBody>
            <a:bodyPr/>
            <a:lstStyle/>
            <a:p>
              <a:endParaRPr lang="en-US"/>
            </a:p>
          </p:txBody>
        </p:sp>
        <p:sp>
          <p:nvSpPr>
            <p:cNvPr id="14645" name="Freeform 22"/>
            <p:cNvSpPr>
              <a:spLocks/>
            </p:cNvSpPr>
            <p:nvPr/>
          </p:nvSpPr>
          <p:spPr bwMode="auto">
            <a:xfrm>
              <a:off x="768" y="3348"/>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646" name="Line 23"/>
            <p:cNvSpPr>
              <a:spLocks noChangeShapeType="1"/>
            </p:cNvSpPr>
            <p:nvPr/>
          </p:nvSpPr>
          <p:spPr bwMode="auto">
            <a:xfrm flipV="1">
              <a:off x="775" y="3336"/>
              <a:ext cx="5" cy="12"/>
            </a:xfrm>
            <a:prstGeom prst="line">
              <a:avLst/>
            </a:prstGeom>
            <a:noFill/>
            <a:ln w="38100">
              <a:solidFill>
                <a:srgbClr val="000080"/>
              </a:solidFill>
              <a:round/>
              <a:headEnd/>
              <a:tailEnd/>
            </a:ln>
          </p:spPr>
          <p:txBody>
            <a:bodyPr/>
            <a:lstStyle/>
            <a:p>
              <a:endParaRPr lang="en-US"/>
            </a:p>
          </p:txBody>
        </p:sp>
        <p:sp>
          <p:nvSpPr>
            <p:cNvPr id="14647" name="Line 24"/>
            <p:cNvSpPr>
              <a:spLocks noChangeShapeType="1"/>
            </p:cNvSpPr>
            <p:nvPr/>
          </p:nvSpPr>
          <p:spPr bwMode="auto">
            <a:xfrm flipV="1">
              <a:off x="780" y="3324"/>
              <a:ext cx="7" cy="12"/>
            </a:xfrm>
            <a:prstGeom prst="line">
              <a:avLst/>
            </a:prstGeom>
            <a:noFill/>
            <a:ln w="38100">
              <a:solidFill>
                <a:srgbClr val="000080"/>
              </a:solidFill>
              <a:round/>
              <a:headEnd/>
              <a:tailEnd/>
            </a:ln>
          </p:spPr>
          <p:txBody>
            <a:bodyPr/>
            <a:lstStyle/>
            <a:p>
              <a:endParaRPr lang="en-US"/>
            </a:p>
          </p:txBody>
        </p:sp>
        <p:sp>
          <p:nvSpPr>
            <p:cNvPr id="14648" name="Line 25"/>
            <p:cNvSpPr>
              <a:spLocks noChangeShapeType="1"/>
            </p:cNvSpPr>
            <p:nvPr/>
          </p:nvSpPr>
          <p:spPr bwMode="auto">
            <a:xfrm flipV="1">
              <a:off x="787" y="3312"/>
              <a:ext cx="7" cy="12"/>
            </a:xfrm>
            <a:prstGeom prst="line">
              <a:avLst/>
            </a:prstGeom>
            <a:noFill/>
            <a:ln w="38100">
              <a:solidFill>
                <a:srgbClr val="000080"/>
              </a:solidFill>
              <a:round/>
              <a:headEnd/>
              <a:tailEnd/>
            </a:ln>
          </p:spPr>
          <p:txBody>
            <a:bodyPr/>
            <a:lstStyle/>
            <a:p>
              <a:endParaRPr lang="en-US"/>
            </a:p>
          </p:txBody>
        </p:sp>
        <p:sp>
          <p:nvSpPr>
            <p:cNvPr id="14649" name="Line 26"/>
            <p:cNvSpPr>
              <a:spLocks noChangeShapeType="1"/>
            </p:cNvSpPr>
            <p:nvPr/>
          </p:nvSpPr>
          <p:spPr bwMode="auto">
            <a:xfrm flipV="1">
              <a:off x="794" y="3300"/>
              <a:ext cx="5" cy="12"/>
            </a:xfrm>
            <a:prstGeom prst="line">
              <a:avLst/>
            </a:prstGeom>
            <a:noFill/>
            <a:ln w="38100">
              <a:solidFill>
                <a:srgbClr val="000080"/>
              </a:solidFill>
              <a:round/>
              <a:headEnd/>
              <a:tailEnd/>
            </a:ln>
          </p:spPr>
          <p:txBody>
            <a:bodyPr/>
            <a:lstStyle/>
            <a:p>
              <a:endParaRPr lang="en-US"/>
            </a:p>
          </p:txBody>
        </p:sp>
        <p:sp>
          <p:nvSpPr>
            <p:cNvPr id="14650" name="Freeform 27"/>
            <p:cNvSpPr>
              <a:spLocks/>
            </p:cNvSpPr>
            <p:nvPr/>
          </p:nvSpPr>
          <p:spPr bwMode="auto">
            <a:xfrm>
              <a:off x="799" y="3288"/>
              <a:ext cx="7" cy="12"/>
            </a:xfrm>
            <a:custGeom>
              <a:avLst/>
              <a:gdLst>
                <a:gd name="T0" fmla="*/ 0 w 7"/>
                <a:gd name="T1" fmla="*/ 12 h 12"/>
                <a:gd name="T2" fmla="*/ 2 w 7"/>
                <a:gd name="T3" fmla="*/ 4 h 12"/>
                <a:gd name="T4" fmla="*/ 7 w 7"/>
                <a:gd name="T5" fmla="*/ 0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0" y="12"/>
                  </a:moveTo>
                  <a:lnTo>
                    <a:pt x="2" y="4"/>
                  </a:lnTo>
                  <a:lnTo>
                    <a:pt x="7" y="0"/>
                  </a:lnTo>
                </a:path>
              </a:pathLst>
            </a:custGeom>
            <a:noFill/>
            <a:ln w="38100">
              <a:solidFill>
                <a:srgbClr val="000080"/>
              </a:solidFill>
              <a:round/>
              <a:headEnd/>
              <a:tailEnd/>
            </a:ln>
          </p:spPr>
          <p:txBody>
            <a:bodyPr/>
            <a:lstStyle/>
            <a:p>
              <a:endParaRPr lang="en-US"/>
            </a:p>
          </p:txBody>
        </p:sp>
        <p:sp>
          <p:nvSpPr>
            <p:cNvPr id="14651" name="Line 28"/>
            <p:cNvSpPr>
              <a:spLocks noChangeShapeType="1"/>
            </p:cNvSpPr>
            <p:nvPr/>
          </p:nvSpPr>
          <p:spPr bwMode="auto">
            <a:xfrm flipV="1">
              <a:off x="806" y="3276"/>
              <a:ext cx="5" cy="12"/>
            </a:xfrm>
            <a:prstGeom prst="line">
              <a:avLst/>
            </a:prstGeom>
            <a:noFill/>
            <a:ln w="38100">
              <a:solidFill>
                <a:srgbClr val="000080"/>
              </a:solidFill>
              <a:round/>
              <a:headEnd/>
              <a:tailEnd/>
            </a:ln>
          </p:spPr>
          <p:txBody>
            <a:bodyPr/>
            <a:lstStyle/>
            <a:p>
              <a:endParaRPr lang="en-US"/>
            </a:p>
          </p:txBody>
        </p:sp>
        <p:sp>
          <p:nvSpPr>
            <p:cNvPr id="14652" name="Freeform 29"/>
            <p:cNvSpPr>
              <a:spLocks/>
            </p:cNvSpPr>
            <p:nvPr/>
          </p:nvSpPr>
          <p:spPr bwMode="auto">
            <a:xfrm>
              <a:off x="811" y="3266"/>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653" name="Line 30"/>
            <p:cNvSpPr>
              <a:spLocks noChangeShapeType="1"/>
            </p:cNvSpPr>
            <p:nvPr/>
          </p:nvSpPr>
          <p:spPr bwMode="auto">
            <a:xfrm flipV="1">
              <a:off x="818" y="3254"/>
              <a:ext cx="5" cy="12"/>
            </a:xfrm>
            <a:prstGeom prst="line">
              <a:avLst/>
            </a:prstGeom>
            <a:noFill/>
            <a:ln w="38100">
              <a:solidFill>
                <a:srgbClr val="000080"/>
              </a:solidFill>
              <a:round/>
              <a:headEnd/>
              <a:tailEnd/>
            </a:ln>
          </p:spPr>
          <p:txBody>
            <a:bodyPr/>
            <a:lstStyle/>
            <a:p>
              <a:endParaRPr lang="en-US"/>
            </a:p>
          </p:txBody>
        </p:sp>
        <p:sp>
          <p:nvSpPr>
            <p:cNvPr id="14654" name="Freeform 31"/>
            <p:cNvSpPr>
              <a:spLocks/>
            </p:cNvSpPr>
            <p:nvPr/>
          </p:nvSpPr>
          <p:spPr bwMode="auto">
            <a:xfrm>
              <a:off x="823" y="3242"/>
              <a:ext cx="7" cy="12"/>
            </a:xfrm>
            <a:custGeom>
              <a:avLst/>
              <a:gdLst>
                <a:gd name="T0" fmla="*/ 0 w 7"/>
                <a:gd name="T1" fmla="*/ 12 h 12"/>
                <a:gd name="T2" fmla="*/ 2 w 7"/>
                <a:gd name="T3" fmla="*/ 5 h 12"/>
                <a:gd name="T4" fmla="*/ 7 w 7"/>
                <a:gd name="T5" fmla="*/ 0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0" y="12"/>
                  </a:moveTo>
                  <a:lnTo>
                    <a:pt x="2" y="5"/>
                  </a:lnTo>
                  <a:lnTo>
                    <a:pt x="7" y="0"/>
                  </a:lnTo>
                </a:path>
              </a:pathLst>
            </a:custGeom>
            <a:noFill/>
            <a:ln w="38100">
              <a:solidFill>
                <a:srgbClr val="000080"/>
              </a:solidFill>
              <a:round/>
              <a:headEnd/>
              <a:tailEnd/>
            </a:ln>
          </p:spPr>
          <p:txBody>
            <a:bodyPr/>
            <a:lstStyle/>
            <a:p>
              <a:endParaRPr lang="en-US"/>
            </a:p>
          </p:txBody>
        </p:sp>
        <p:sp>
          <p:nvSpPr>
            <p:cNvPr id="14655" name="Line 32"/>
            <p:cNvSpPr>
              <a:spLocks noChangeShapeType="1"/>
            </p:cNvSpPr>
            <p:nvPr/>
          </p:nvSpPr>
          <p:spPr bwMode="auto">
            <a:xfrm flipV="1">
              <a:off x="830" y="3232"/>
              <a:ext cx="5" cy="10"/>
            </a:xfrm>
            <a:prstGeom prst="line">
              <a:avLst/>
            </a:prstGeom>
            <a:noFill/>
            <a:ln w="38100">
              <a:solidFill>
                <a:srgbClr val="000080"/>
              </a:solidFill>
              <a:round/>
              <a:headEnd/>
              <a:tailEnd/>
            </a:ln>
          </p:spPr>
          <p:txBody>
            <a:bodyPr/>
            <a:lstStyle/>
            <a:p>
              <a:endParaRPr lang="en-US"/>
            </a:p>
          </p:txBody>
        </p:sp>
        <p:sp>
          <p:nvSpPr>
            <p:cNvPr id="14656" name="Freeform 33"/>
            <p:cNvSpPr>
              <a:spLocks/>
            </p:cNvSpPr>
            <p:nvPr/>
          </p:nvSpPr>
          <p:spPr bwMode="auto">
            <a:xfrm>
              <a:off x="835" y="3223"/>
              <a:ext cx="7" cy="9"/>
            </a:xfrm>
            <a:custGeom>
              <a:avLst/>
              <a:gdLst>
                <a:gd name="T0" fmla="*/ 0 w 7"/>
                <a:gd name="T1" fmla="*/ 9 h 9"/>
                <a:gd name="T2" fmla="*/ 2 w 7"/>
                <a:gd name="T3" fmla="*/ 5 h 9"/>
                <a:gd name="T4" fmla="*/ 7 w 7"/>
                <a:gd name="T5" fmla="*/ 0 h 9"/>
                <a:gd name="T6" fmla="*/ 0 60000 65536"/>
                <a:gd name="T7" fmla="*/ 0 60000 65536"/>
                <a:gd name="T8" fmla="*/ 0 60000 65536"/>
                <a:gd name="T9" fmla="*/ 0 w 7"/>
                <a:gd name="T10" fmla="*/ 0 h 9"/>
                <a:gd name="T11" fmla="*/ 7 w 7"/>
                <a:gd name="T12" fmla="*/ 9 h 9"/>
              </a:gdLst>
              <a:ahLst/>
              <a:cxnLst>
                <a:cxn ang="T6">
                  <a:pos x="T0" y="T1"/>
                </a:cxn>
                <a:cxn ang="T7">
                  <a:pos x="T2" y="T3"/>
                </a:cxn>
                <a:cxn ang="T8">
                  <a:pos x="T4" y="T5"/>
                </a:cxn>
              </a:cxnLst>
              <a:rect l="T9" t="T10" r="T11" b="T12"/>
              <a:pathLst>
                <a:path w="7" h="9">
                  <a:moveTo>
                    <a:pt x="0" y="9"/>
                  </a:moveTo>
                  <a:lnTo>
                    <a:pt x="2" y="5"/>
                  </a:lnTo>
                  <a:lnTo>
                    <a:pt x="7" y="0"/>
                  </a:lnTo>
                </a:path>
              </a:pathLst>
            </a:custGeom>
            <a:noFill/>
            <a:ln w="38100">
              <a:solidFill>
                <a:srgbClr val="000080"/>
              </a:solidFill>
              <a:round/>
              <a:headEnd/>
              <a:tailEnd/>
            </a:ln>
          </p:spPr>
          <p:txBody>
            <a:bodyPr/>
            <a:lstStyle/>
            <a:p>
              <a:endParaRPr lang="en-US"/>
            </a:p>
          </p:txBody>
        </p:sp>
        <p:sp>
          <p:nvSpPr>
            <p:cNvPr id="14657" name="Line 34"/>
            <p:cNvSpPr>
              <a:spLocks noChangeShapeType="1"/>
            </p:cNvSpPr>
            <p:nvPr/>
          </p:nvSpPr>
          <p:spPr bwMode="auto">
            <a:xfrm flipV="1">
              <a:off x="842" y="3211"/>
              <a:ext cx="5" cy="12"/>
            </a:xfrm>
            <a:prstGeom prst="line">
              <a:avLst/>
            </a:prstGeom>
            <a:noFill/>
            <a:ln w="38100">
              <a:solidFill>
                <a:srgbClr val="000080"/>
              </a:solidFill>
              <a:round/>
              <a:headEnd/>
              <a:tailEnd/>
            </a:ln>
          </p:spPr>
          <p:txBody>
            <a:bodyPr/>
            <a:lstStyle/>
            <a:p>
              <a:endParaRPr lang="en-US"/>
            </a:p>
          </p:txBody>
        </p:sp>
        <p:sp>
          <p:nvSpPr>
            <p:cNvPr id="14658" name="Freeform 35"/>
            <p:cNvSpPr>
              <a:spLocks/>
            </p:cNvSpPr>
            <p:nvPr/>
          </p:nvSpPr>
          <p:spPr bwMode="auto">
            <a:xfrm>
              <a:off x="847" y="3201"/>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659" name="Line 36"/>
            <p:cNvSpPr>
              <a:spLocks noChangeShapeType="1"/>
            </p:cNvSpPr>
            <p:nvPr/>
          </p:nvSpPr>
          <p:spPr bwMode="auto">
            <a:xfrm flipV="1">
              <a:off x="854" y="3192"/>
              <a:ext cx="5" cy="9"/>
            </a:xfrm>
            <a:prstGeom prst="line">
              <a:avLst/>
            </a:prstGeom>
            <a:noFill/>
            <a:ln w="38100">
              <a:solidFill>
                <a:srgbClr val="000080"/>
              </a:solidFill>
              <a:round/>
              <a:headEnd/>
              <a:tailEnd/>
            </a:ln>
          </p:spPr>
          <p:txBody>
            <a:bodyPr/>
            <a:lstStyle/>
            <a:p>
              <a:endParaRPr lang="en-US"/>
            </a:p>
          </p:txBody>
        </p:sp>
        <p:sp>
          <p:nvSpPr>
            <p:cNvPr id="14660" name="Freeform 37"/>
            <p:cNvSpPr>
              <a:spLocks/>
            </p:cNvSpPr>
            <p:nvPr/>
          </p:nvSpPr>
          <p:spPr bwMode="auto">
            <a:xfrm>
              <a:off x="859" y="3182"/>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661" name="Line 38"/>
            <p:cNvSpPr>
              <a:spLocks noChangeShapeType="1"/>
            </p:cNvSpPr>
            <p:nvPr/>
          </p:nvSpPr>
          <p:spPr bwMode="auto">
            <a:xfrm flipV="1">
              <a:off x="866" y="3172"/>
              <a:ext cx="5" cy="10"/>
            </a:xfrm>
            <a:prstGeom prst="line">
              <a:avLst/>
            </a:prstGeom>
            <a:noFill/>
            <a:ln w="38100">
              <a:solidFill>
                <a:srgbClr val="000080"/>
              </a:solidFill>
              <a:round/>
              <a:headEnd/>
              <a:tailEnd/>
            </a:ln>
          </p:spPr>
          <p:txBody>
            <a:bodyPr/>
            <a:lstStyle/>
            <a:p>
              <a:endParaRPr lang="en-US"/>
            </a:p>
          </p:txBody>
        </p:sp>
        <p:sp>
          <p:nvSpPr>
            <p:cNvPr id="14662" name="Freeform 39"/>
            <p:cNvSpPr>
              <a:spLocks/>
            </p:cNvSpPr>
            <p:nvPr/>
          </p:nvSpPr>
          <p:spPr bwMode="auto">
            <a:xfrm>
              <a:off x="871" y="3163"/>
              <a:ext cx="7" cy="9"/>
            </a:xfrm>
            <a:custGeom>
              <a:avLst/>
              <a:gdLst>
                <a:gd name="T0" fmla="*/ 0 w 7"/>
                <a:gd name="T1" fmla="*/ 9 h 9"/>
                <a:gd name="T2" fmla="*/ 2 w 7"/>
                <a:gd name="T3" fmla="*/ 5 h 9"/>
                <a:gd name="T4" fmla="*/ 7 w 7"/>
                <a:gd name="T5" fmla="*/ 0 h 9"/>
                <a:gd name="T6" fmla="*/ 0 60000 65536"/>
                <a:gd name="T7" fmla="*/ 0 60000 65536"/>
                <a:gd name="T8" fmla="*/ 0 60000 65536"/>
                <a:gd name="T9" fmla="*/ 0 w 7"/>
                <a:gd name="T10" fmla="*/ 0 h 9"/>
                <a:gd name="T11" fmla="*/ 7 w 7"/>
                <a:gd name="T12" fmla="*/ 9 h 9"/>
              </a:gdLst>
              <a:ahLst/>
              <a:cxnLst>
                <a:cxn ang="T6">
                  <a:pos x="T0" y="T1"/>
                </a:cxn>
                <a:cxn ang="T7">
                  <a:pos x="T2" y="T3"/>
                </a:cxn>
                <a:cxn ang="T8">
                  <a:pos x="T4" y="T5"/>
                </a:cxn>
              </a:cxnLst>
              <a:rect l="T9" t="T10" r="T11" b="T12"/>
              <a:pathLst>
                <a:path w="7" h="9">
                  <a:moveTo>
                    <a:pt x="0" y="9"/>
                  </a:moveTo>
                  <a:lnTo>
                    <a:pt x="2" y="5"/>
                  </a:lnTo>
                  <a:lnTo>
                    <a:pt x="7" y="0"/>
                  </a:lnTo>
                </a:path>
              </a:pathLst>
            </a:custGeom>
            <a:noFill/>
            <a:ln w="38100">
              <a:solidFill>
                <a:srgbClr val="000080"/>
              </a:solidFill>
              <a:round/>
              <a:headEnd/>
              <a:tailEnd/>
            </a:ln>
          </p:spPr>
          <p:txBody>
            <a:bodyPr/>
            <a:lstStyle/>
            <a:p>
              <a:endParaRPr lang="en-US"/>
            </a:p>
          </p:txBody>
        </p:sp>
        <p:sp>
          <p:nvSpPr>
            <p:cNvPr id="14663" name="Line 40"/>
            <p:cNvSpPr>
              <a:spLocks noChangeShapeType="1"/>
            </p:cNvSpPr>
            <p:nvPr/>
          </p:nvSpPr>
          <p:spPr bwMode="auto">
            <a:xfrm flipV="1">
              <a:off x="878" y="3156"/>
              <a:ext cx="5" cy="7"/>
            </a:xfrm>
            <a:prstGeom prst="line">
              <a:avLst/>
            </a:prstGeom>
            <a:noFill/>
            <a:ln w="38100">
              <a:solidFill>
                <a:srgbClr val="000080"/>
              </a:solidFill>
              <a:round/>
              <a:headEnd/>
              <a:tailEnd/>
            </a:ln>
          </p:spPr>
          <p:txBody>
            <a:bodyPr/>
            <a:lstStyle/>
            <a:p>
              <a:endParaRPr lang="en-US"/>
            </a:p>
          </p:txBody>
        </p:sp>
        <p:sp>
          <p:nvSpPr>
            <p:cNvPr id="14664" name="Freeform 41"/>
            <p:cNvSpPr>
              <a:spLocks/>
            </p:cNvSpPr>
            <p:nvPr/>
          </p:nvSpPr>
          <p:spPr bwMode="auto">
            <a:xfrm>
              <a:off x="883" y="3146"/>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665" name="Line 42"/>
            <p:cNvSpPr>
              <a:spLocks noChangeShapeType="1"/>
            </p:cNvSpPr>
            <p:nvPr/>
          </p:nvSpPr>
          <p:spPr bwMode="auto">
            <a:xfrm flipV="1">
              <a:off x="890" y="3136"/>
              <a:ext cx="5" cy="10"/>
            </a:xfrm>
            <a:prstGeom prst="line">
              <a:avLst/>
            </a:prstGeom>
            <a:noFill/>
            <a:ln w="38100">
              <a:solidFill>
                <a:srgbClr val="000080"/>
              </a:solidFill>
              <a:round/>
              <a:headEnd/>
              <a:tailEnd/>
            </a:ln>
          </p:spPr>
          <p:txBody>
            <a:bodyPr/>
            <a:lstStyle/>
            <a:p>
              <a:endParaRPr lang="en-US"/>
            </a:p>
          </p:txBody>
        </p:sp>
        <p:sp>
          <p:nvSpPr>
            <p:cNvPr id="14666" name="Freeform 43"/>
            <p:cNvSpPr>
              <a:spLocks/>
            </p:cNvSpPr>
            <p:nvPr/>
          </p:nvSpPr>
          <p:spPr bwMode="auto">
            <a:xfrm>
              <a:off x="895" y="3129"/>
              <a:ext cx="7" cy="7"/>
            </a:xfrm>
            <a:custGeom>
              <a:avLst/>
              <a:gdLst>
                <a:gd name="T0" fmla="*/ 0 w 7"/>
                <a:gd name="T1" fmla="*/ 7 h 7"/>
                <a:gd name="T2" fmla="*/ 2 w 7"/>
                <a:gd name="T3" fmla="*/ 3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3"/>
                  </a:lnTo>
                  <a:lnTo>
                    <a:pt x="7" y="0"/>
                  </a:lnTo>
                </a:path>
              </a:pathLst>
            </a:custGeom>
            <a:noFill/>
            <a:ln w="38100">
              <a:solidFill>
                <a:srgbClr val="000080"/>
              </a:solidFill>
              <a:round/>
              <a:headEnd/>
              <a:tailEnd/>
            </a:ln>
          </p:spPr>
          <p:txBody>
            <a:bodyPr/>
            <a:lstStyle/>
            <a:p>
              <a:endParaRPr lang="en-US"/>
            </a:p>
          </p:txBody>
        </p:sp>
        <p:sp>
          <p:nvSpPr>
            <p:cNvPr id="14667" name="Freeform 44"/>
            <p:cNvSpPr>
              <a:spLocks/>
            </p:cNvSpPr>
            <p:nvPr/>
          </p:nvSpPr>
          <p:spPr bwMode="auto">
            <a:xfrm>
              <a:off x="902" y="3120"/>
              <a:ext cx="5" cy="9"/>
            </a:xfrm>
            <a:custGeom>
              <a:avLst/>
              <a:gdLst>
                <a:gd name="T0" fmla="*/ 0 w 5"/>
                <a:gd name="T1" fmla="*/ 9 h 9"/>
                <a:gd name="T2" fmla="*/ 2 w 5"/>
                <a:gd name="T3" fmla="*/ 4 h 9"/>
                <a:gd name="T4" fmla="*/ 5 w 5"/>
                <a:gd name="T5" fmla="*/ 0 h 9"/>
                <a:gd name="T6" fmla="*/ 0 60000 65536"/>
                <a:gd name="T7" fmla="*/ 0 60000 65536"/>
                <a:gd name="T8" fmla="*/ 0 60000 65536"/>
                <a:gd name="T9" fmla="*/ 0 w 5"/>
                <a:gd name="T10" fmla="*/ 0 h 9"/>
                <a:gd name="T11" fmla="*/ 5 w 5"/>
                <a:gd name="T12" fmla="*/ 9 h 9"/>
              </a:gdLst>
              <a:ahLst/>
              <a:cxnLst>
                <a:cxn ang="T6">
                  <a:pos x="T0" y="T1"/>
                </a:cxn>
                <a:cxn ang="T7">
                  <a:pos x="T2" y="T3"/>
                </a:cxn>
                <a:cxn ang="T8">
                  <a:pos x="T4" y="T5"/>
                </a:cxn>
              </a:cxnLst>
              <a:rect l="T9" t="T10" r="T11" b="T12"/>
              <a:pathLst>
                <a:path w="5" h="9">
                  <a:moveTo>
                    <a:pt x="0" y="9"/>
                  </a:moveTo>
                  <a:lnTo>
                    <a:pt x="2" y="4"/>
                  </a:lnTo>
                  <a:lnTo>
                    <a:pt x="5" y="0"/>
                  </a:lnTo>
                </a:path>
              </a:pathLst>
            </a:custGeom>
            <a:noFill/>
            <a:ln w="38100">
              <a:solidFill>
                <a:srgbClr val="000080"/>
              </a:solidFill>
              <a:round/>
              <a:headEnd/>
              <a:tailEnd/>
            </a:ln>
          </p:spPr>
          <p:txBody>
            <a:bodyPr/>
            <a:lstStyle/>
            <a:p>
              <a:endParaRPr lang="en-US"/>
            </a:p>
          </p:txBody>
        </p:sp>
        <p:sp>
          <p:nvSpPr>
            <p:cNvPr id="14668" name="Line 45"/>
            <p:cNvSpPr>
              <a:spLocks noChangeShapeType="1"/>
            </p:cNvSpPr>
            <p:nvPr/>
          </p:nvSpPr>
          <p:spPr bwMode="auto">
            <a:xfrm flipV="1">
              <a:off x="907" y="3112"/>
              <a:ext cx="7" cy="8"/>
            </a:xfrm>
            <a:prstGeom prst="line">
              <a:avLst/>
            </a:prstGeom>
            <a:noFill/>
            <a:ln w="38100">
              <a:solidFill>
                <a:srgbClr val="000080"/>
              </a:solidFill>
              <a:round/>
              <a:headEnd/>
              <a:tailEnd/>
            </a:ln>
          </p:spPr>
          <p:txBody>
            <a:bodyPr/>
            <a:lstStyle/>
            <a:p>
              <a:endParaRPr lang="en-US"/>
            </a:p>
          </p:txBody>
        </p:sp>
        <p:sp>
          <p:nvSpPr>
            <p:cNvPr id="14669" name="Line 46"/>
            <p:cNvSpPr>
              <a:spLocks noChangeShapeType="1"/>
            </p:cNvSpPr>
            <p:nvPr/>
          </p:nvSpPr>
          <p:spPr bwMode="auto">
            <a:xfrm flipV="1">
              <a:off x="914" y="3105"/>
              <a:ext cx="7" cy="7"/>
            </a:xfrm>
            <a:prstGeom prst="line">
              <a:avLst/>
            </a:prstGeom>
            <a:noFill/>
            <a:ln w="38100">
              <a:solidFill>
                <a:srgbClr val="000080"/>
              </a:solidFill>
              <a:round/>
              <a:headEnd/>
              <a:tailEnd/>
            </a:ln>
          </p:spPr>
          <p:txBody>
            <a:bodyPr/>
            <a:lstStyle/>
            <a:p>
              <a:endParaRPr lang="en-US"/>
            </a:p>
          </p:txBody>
        </p:sp>
        <p:sp>
          <p:nvSpPr>
            <p:cNvPr id="14670" name="Freeform 47"/>
            <p:cNvSpPr>
              <a:spLocks/>
            </p:cNvSpPr>
            <p:nvPr/>
          </p:nvSpPr>
          <p:spPr bwMode="auto">
            <a:xfrm>
              <a:off x="921" y="3096"/>
              <a:ext cx="5" cy="9"/>
            </a:xfrm>
            <a:custGeom>
              <a:avLst/>
              <a:gdLst>
                <a:gd name="T0" fmla="*/ 0 w 5"/>
                <a:gd name="T1" fmla="*/ 9 h 9"/>
                <a:gd name="T2" fmla="*/ 2 w 5"/>
                <a:gd name="T3" fmla="*/ 4 h 9"/>
                <a:gd name="T4" fmla="*/ 5 w 5"/>
                <a:gd name="T5" fmla="*/ 0 h 9"/>
                <a:gd name="T6" fmla="*/ 0 60000 65536"/>
                <a:gd name="T7" fmla="*/ 0 60000 65536"/>
                <a:gd name="T8" fmla="*/ 0 60000 65536"/>
                <a:gd name="T9" fmla="*/ 0 w 5"/>
                <a:gd name="T10" fmla="*/ 0 h 9"/>
                <a:gd name="T11" fmla="*/ 5 w 5"/>
                <a:gd name="T12" fmla="*/ 9 h 9"/>
              </a:gdLst>
              <a:ahLst/>
              <a:cxnLst>
                <a:cxn ang="T6">
                  <a:pos x="T0" y="T1"/>
                </a:cxn>
                <a:cxn ang="T7">
                  <a:pos x="T2" y="T3"/>
                </a:cxn>
                <a:cxn ang="T8">
                  <a:pos x="T4" y="T5"/>
                </a:cxn>
              </a:cxnLst>
              <a:rect l="T9" t="T10" r="T11" b="T12"/>
              <a:pathLst>
                <a:path w="5" h="9">
                  <a:moveTo>
                    <a:pt x="0" y="9"/>
                  </a:moveTo>
                  <a:lnTo>
                    <a:pt x="2" y="4"/>
                  </a:lnTo>
                  <a:lnTo>
                    <a:pt x="5" y="0"/>
                  </a:lnTo>
                </a:path>
              </a:pathLst>
            </a:custGeom>
            <a:noFill/>
            <a:ln w="38100">
              <a:solidFill>
                <a:srgbClr val="000080"/>
              </a:solidFill>
              <a:round/>
              <a:headEnd/>
              <a:tailEnd/>
            </a:ln>
          </p:spPr>
          <p:txBody>
            <a:bodyPr/>
            <a:lstStyle/>
            <a:p>
              <a:endParaRPr lang="en-US"/>
            </a:p>
          </p:txBody>
        </p:sp>
        <p:sp>
          <p:nvSpPr>
            <p:cNvPr id="14671" name="Freeform 48"/>
            <p:cNvSpPr>
              <a:spLocks/>
            </p:cNvSpPr>
            <p:nvPr/>
          </p:nvSpPr>
          <p:spPr bwMode="auto">
            <a:xfrm>
              <a:off x="926" y="3088"/>
              <a:ext cx="7" cy="8"/>
            </a:xfrm>
            <a:custGeom>
              <a:avLst/>
              <a:gdLst>
                <a:gd name="T0" fmla="*/ 0 w 7"/>
                <a:gd name="T1" fmla="*/ 8 h 8"/>
                <a:gd name="T2" fmla="*/ 2 w 7"/>
                <a:gd name="T3" fmla="*/ 3 h 8"/>
                <a:gd name="T4" fmla="*/ 7 w 7"/>
                <a:gd name="T5" fmla="*/ 0 h 8"/>
                <a:gd name="T6" fmla="*/ 0 60000 65536"/>
                <a:gd name="T7" fmla="*/ 0 60000 65536"/>
                <a:gd name="T8" fmla="*/ 0 60000 65536"/>
                <a:gd name="T9" fmla="*/ 0 w 7"/>
                <a:gd name="T10" fmla="*/ 0 h 8"/>
                <a:gd name="T11" fmla="*/ 7 w 7"/>
                <a:gd name="T12" fmla="*/ 8 h 8"/>
              </a:gdLst>
              <a:ahLst/>
              <a:cxnLst>
                <a:cxn ang="T6">
                  <a:pos x="T0" y="T1"/>
                </a:cxn>
                <a:cxn ang="T7">
                  <a:pos x="T2" y="T3"/>
                </a:cxn>
                <a:cxn ang="T8">
                  <a:pos x="T4" y="T5"/>
                </a:cxn>
              </a:cxnLst>
              <a:rect l="T9" t="T10" r="T11" b="T12"/>
              <a:pathLst>
                <a:path w="7" h="8">
                  <a:moveTo>
                    <a:pt x="0" y="8"/>
                  </a:moveTo>
                  <a:lnTo>
                    <a:pt x="2" y="3"/>
                  </a:lnTo>
                  <a:lnTo>
                    <a:pt x="7" y="0"/>
                  </a:lnTo>
                </a:path>
              </a:pathLst>
            </a:custGeom>
            <a:noFill/>
            <a:ln w="38100">
              <a:solidFill>
                <a:srgbClr val="000080"/>
              </a:solidFill>
              <a:round/>
              <a:headEnd/>
              <a:tailEnd/>
            </a:ln>
          </p:spPr>
          <p:txBody>
            <a:bodyPr/>
            <a:lstStyle/>
            <a:p>
              <a:endParaRPr lang="en-US"/>
            </a:p>
          </p:txBody>
        </p:sp>
        <p:sp>
          <p:nvSpPr>
            <p:cNvPr id="14672" name="Line 49"/>
            <p:cNvSpPr>
              <a:spLocks noChangeShapeType="1"/>
            </p:cNvSpPr>
            <p:nvPr/>
          </p:nvSpPr>
          <p:spPr bwMode="auto">
            <a:xfrm flipV="1">
              <a:off x="933" y="3081"/>
              <a:ext cx="5" cy="7"/>
            </a:xfrm>
            <a:prstGeom prst="line">
              <a:avLst/>
            </a:prstGeom>
            <a:noFill/>
            <a:ln w="38100">
              <a:solidFill>
                <a:srgbClr val="000080"/>
              </a:solidFill>
              <a:round/>
              <a:headEnd/>
              <a:tailEnd/>
            </a:ln>
          </p:spPr>
          <p:txBody>
            <a:bodyPr/>
            <a:lstStyle/>
            <a:p>
              <a:endParaRPr lang="en-US"/>
            </a:p>
          </p:txBody>
        </p:sp>
        <p:sp>
          <p:nvSpPr>
            <p:cNvPr id="14673" name="Freeform 50"/>
            <p:cNvSpPr>
              <a:spLocks/>
            </p:cNvSpPr>
            <p:nvPr/>
          </p:nvSpPr>
          <p:spPr bwMode="auto">
            <a:xfrm>
              <a:off x="938" y="3074"/>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674" name="Line 51"/>
            <p:cNvSpPr>
              <a:spLocks noChangeShapeType="1"/>
            </p:cNvSpPr>
            <p:nvPr/>
          </p:nvSpPr>
          <p:spPr bwMode="auto">
            <a:xfrm flipV="1">
              <a:off x="945" y="3067"/>
              <a:ext cx="5" cy="7"/>
            </a:xfrm>
            <a:prstGeom prst="line">
              <a:avLst/>
            </a:prstGeom>
            <a:noFill/>
            <a:ln w="38100">
              <a:solidFill>
                <a:srgbClr val="000080"/>
              </a:solidFill>
              <a:round/>
              <a:headEnd/>
              <a:tailEnd/>
            </a:ln>
          </p:spPr>
          <p:txBody>
            <a:bodyPr/>
            <a:lstStyle/>
            <a:p>
              <a:endParaRPr lang="en-US"/>
            </a:p>
          </p:txBody>
        </p:sp>
        <p:sp>
          <p:nvSpPr>
            <p:cNvPr id="14675" name="Freeform 52"/>
            <p:cNvSpPr>
              <a:spLocks/>
            </p:cNvSpPr>
            <p:nvPr/>
          </p:nvSpPr>
          <p:spPr bwMode="auto">
            <a:xfrm>
              <a:off x="950" y="3059"/>
              <a:ext cx="7" cy="8"/>
            </a:xfrm>
            <a:custGeom>
              <a:avLst/>
              <a:gdLst>
                <a:gd name="T0" fmla="*/ 0 w 7"/>
                <a:gd name="T1" fmla="*/ 8 h 8"/>
                <a:gd name="T2" fmla="*/ 2 w 7"/>
                <a:gd name="T3" fmla="*/ 3 h 8"/>
                <a:gd name="T4" fmla="*/ 7 w 7"/>
                <a:gd name="T5" fmla="*/ 0 h 8"/>
                <a:gd name="T6" fmla="*/ 0 60000 65536"/>
                <a:gd name="T7" fmla="*/ 0 60000 65536"/>
                <a:gd name="T8" fmla="*/ 0 60000 65536"/>
                <a:gd name="T9" fmla="*/ 0 w 7"/>
                <a:gd name="T10" fmla="*/ 0 h 8"/>
                <a:gd name="T11" fmla="*/ 7 w 7"/>
                <a:gd name="T12" fmla="*/ 8 h 8"/>
              </a:gdLst>
              <a:ahLst/>
              <a:cxnLst>
                <a:cxn ang="T6">
                  <a:pos x="T0" y="T1"/>
                </a:cxn>
                <a:cxn ang="T7">
                  <a:pos x="T2" y="T3"/>
                </a:cxn>
                <a:cxn ang="T8">
                  <a:pos x="T4" y="T5"/>
                </a:cxn>
              </a:cxnLst>
              <a:rect l="T9" t="T10" r="T11" b="T12"/>
              <a:pathLst>
                <a:path w="7" h="8">
                  <a:moveTo>
                    <a:pt x="0" y="8"/>
                  </a:moveTo>
                  <a:lnTo>
                    <a:pt x="2" y="3"/>
                  </a:lnTo>
                  <a:lnTo>
                    <a:pt x="7" y="0"/>
                  </a:lnTo>
                </a:path>
              </a:pathLst>
            </a:custGeom>
            <a:noFill/>
            <a:ln w="38100">
              <a:solidFill>
                <a:srgbClr val="000080"/>
              </a:solidFill>
              <a:round/>
              <a:headEnd/>
              <a:tailEnd/>
            </a:ln>
          </p:spPr>
          <p:txBody>
            <a:bodyPr/>
            <a:lstStyle/>
            <a:p>
              <a:endParaRPr lang="en-US"/>
            </a:p>
          </p:txBody>
        </p:sp>
        <p:sp>
          <p:nvSpPr>
            <p:cNvPr id="14676" name="Line 53"/>
            <p:cNvSpPr>
              <a:spLocks noChangeShapeType="1"/>
            </p:cNvSpPr>
            <p:nvPr/>
          </p:nvSpPr>
          <p:spPr bwMode="auto">
            <a:xfrm flipV="1">
              <a:off x="957" y="3052"/>
              <a:ext cx="5" cy="7"/>
            </a:xfrm>
            <a:prstGeom prst="line">
              <a:avLst/>
            </a:prstGeom>
            <a:noFill/>
            <a:ln w="38100">
              <a:solidFill>
                <a:srgbClr val="000080"/>
              </a:solidFill>
              <a:round/>
              <a:headEnd/>
              <a:tailEnd/>
            </a:ln>
          </p:spPr>
          <p:txBody>
            <a:bodyPr/>
            <a:lstStyle/>
            <a:p>
              <a:endParaRPr lang="en-US"/>
            </a:p>
          </p:txBody>
        </p:sp>
        <p:sp>
          <p:nvSpPr>
            <p:cNvPr id="14677" name="Freeform 54"/>
            <p:cNvSpPr>
              <a:spLocks/>
            </p:cNvSpPr>
            <p:nvPr/>
          </p:nvSpPr>
          <p:spPr bwMode="auto">
            <a:xfrm>
              <a:off x="962" y="3045"/>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678" name="Line 55"/>
            <p:cNvSpPr>
              <a:spLocks noChangeShapeType="1"/>
            </p:cNvSpPr>
            <p:nvPr/>
          </p:nvSpPr>
          <p:spPr bwMode="auto">
            <a:xfrm flipV="1">
              <a:off x="969" y="3038"/>
              <a:ext cx="5" cy="7"/>
            </a:xfrm>
            <a:prstGeom prst="line">
              <a:avLst/>
            </a:prstGeom>
            <a:noFill/>
            <a:ln w="38100">
              <a:solidFill>
                <a:srgbClr val="000080"/>
              </a:solidFill>
              <a:round/>
              <a:headEnd/>
              <a:tailEnd/>
            </a:ln>
          </p:spPr>
          <p:txBody>
            <a:bodyPr/>
            <a:lstStyle/>
            <a:p>
              <a:endParaRPr lang="en-US"/>
            </a:p>
          </p:txBody>
        </p:sp>
        <p:sp>
          <p:nvSpPr>
            <p:cNvPr id="14679" name="Freeform 56"/>
            <p:cNvSpPr>
              <a:spLocks/>
            </p:cNvSpPr>
            <p:nvPr/>
          </p:nvSpPr>
          <p:spPr bwMode="auto">
            <a:xfrm>
              <a:off x="974" y="3033"/>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680" name="Line 57"/>
            <p:cNvSpPr>
              <a:spLocks noChangeShapeType="1"/>
            </p:cNvSpPr>
            <p:nvPr/>
          </p:nvSpPr>
          <p:spPr bwMode="auto">
            <a:xfrm flipV="1">
              <a:off x="981" y="3026"/>
              <a:ext cx="5" cy="7"/>
            </a:xfrm>
            <a:prstGeom prst="line">
              <a:avLst/>
            </a:prstGeom>
            <a:noFill/>
            <a:ln w="38100">
              <a:solidFill>
                <a:srgbClr val="000080"/>
              </a:solidFill>
              <a:round/>
              <a:headEnd/>
              <a:tailEnd/>
            </a:ln>
          </p:spPr>
          <p:txBody>
            <a:bodyPr/>
            <a:lstStyle/>
            <a:p>
              <a:endParaRPr lang="en-US"/>
            </a:p>
          </p:txBody>
        </p:sp>
        <p:sp>
          <p:nvSpPr>
            <p:cNvPr id="14681" name="Freeform 58"/>
            <p:cNvSpPr>
              <a:spLocks/>
            </p:cNvSpPr>
            <p:nvPr/>
          </p:nvSpPr>
          <p:spPr bwMode="auto">
            <a:xfrm>
              <a:off x="986" y="3019"/>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682" name="Line 59"/>
            <p:cNvSpPr>
              <a:spLocks noChangeShapeType="1"/>
            </p:cNvSpPr>
            <p:nvPr/>
          </p:nvSpPr>
          <p:spPr bwMode="auto">
            <a:xfrm flipV="1">
              <a:off x="993" y="3014"/>
              <a:ext cx="5" cy="5"/>
            </a:xfrm>
            <a:prstGeom prst="line">
              <a:avLst/>
            </a:prstGeom>
            <a:noFill/>
            <a:ln w="38100">
              <a:solidFill>
                <a:srgbClr val="000080"/>
              </a:solidFill>
              <a:round/>
              <a:headEnd/>
              <a:tailEnd/>
            </a:ln>
          </p:spPr>
          <p:txBody>
            <a:bodyPr/>
            <a:lstStyle/>
            <a:p>
              <a:endParaRPr lang="en-US"/>
            </a:p>
          </p:txBody>
        </p:sp>
        <p:sp>
          <p:nvSpPr>
            <p:cNvPr id="14683" name="Freeform 60"/>
            <p:cNvSpPr>
              <a:spLocks/>
            </p:cNvSpPr>
            <p:nvPr/>
          </p:nvSpPr>
          <p:spPr bwMode="auto">
            <a:xfrm>
              <a:off x="998" y="3007"/>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684" name="Line 61"/>
            <p:cNvSpPr>
              <a:spLocks noChangeShapeType="1"/>
            </p:cNvSpPr>
            <p:nvPr/>
          </p:nvSpPr>
          <p:spPr bwMode="auto">
            <a:xfrm flipV="1">
              <a:off x="1005" y="3002"/>
              <a:ext cx="5" cy="5"/>
            </a:xfrm>
            <a:prstGeom prst="line">
              <a:avLst/>
            </a:prstGeom>
            <a:noFill/>
            <a:ln w="38100">
              <a:solidFill>
                <a:srgbClr val="000080"/>
              </a:solidFill>
              <a:round/>
              <a:headEnd/>
              <a:tailEnd/>
            </a:ln>
          </p:spPr>
          <p:txBody>
            <a:bodyPr/>
            <a:lstStyle/>
            <a:p>
              <a:endParaRPr lang="en-US"/>
            </a:p>
          </p:txBody>
        </p:sp>
        <p:sp>
          <p:nvSpPr>
            <p:cNvPr id="14685" name="Freeform 62"/>
            <p:cNvSpPr>
              <a:spLocks/>
            </p:cNvSpPr>
            <p:nvPr/>
          </p:nvSpPr>
          <p:spPr bwMode="auto">
            <a:xfrm>
              <a:off x="1010" y="2995"/>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686" name="Line 63"/>
            <p:cNvSpPr>
              <a:spLocks noChangeShapeType="1"/>
            </p:cNvSpPr>
            <p:nvPr/>
          </p:nvSpPr>
          <p:spPr bwMode="auto">
            <a:xfrm flipV="1">
              <a:off x="1017" y="2990"/>
              <a:ext cx="5" cy="5"/>
            </a:xfrm>
            <a:prstGeom prst="line">
              <a:avLst/>
            </a:prstGeom>
            <a:noFill/>
            <a:ln w="38100">
              <a:solidFill>
                <a:srgbClr val="000080"/>
              </a:solidFill>
              <a:round/>
              <a:headEnd/>
              <a:tailEnd/>
            </a:ln>
          </p:spPr>
          <p:txBody>
            <a:bodyPr/>
            <a:lstStyle/>
            <a:p>
              <a:endParaRPr lang="en-US"/>
            </a:p>
          </p:txBody>
        </p:sp>
        <p:sp>
          <p:nvSpPr>
            <p:cNvPr id="14687" name="Freeform 64"/>
            <p:cNvSpPr>
              <a:spLocks/>
            </p:cNvSpPr>
            <p:nvPr/>
          </p:nvSpPr>
          <p:spPr bwMode="auto">
            <a:xfrm>
              <a:off x="1022" y="2985"/>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688" name="Freeform 65"/>
            <p:cNvSpPr>
              <a:spLocks/>
            </p:cNvSpPr>
            <p:nvPr/>
          </p:nvSpPr>
          <p:spPr bwMode="auto">
            <a:xfrm>
              <a:off x="1029" y="2978"/>
              <a:ext cx="5" cy="7"/>
            </a:xfrm>
            <a:custGeom>
              <a:avLst/>
              <a:gdLst>
                <a:gd name="T0" fmla="*/ 0 w 5"/>
                <a:gd name="T1" fmla="*/ 7 h 7"/>
                <a:gd name="T2" fmla="*/ 2 w 5"/>
                <a:gd name="T3" fmla="*/ 2 h 7"/>
                <a:gd name="T4" fmla="*/ 5 w 5"/>
                <a:gd name="T5" fmla="*/ 0 h 7"/>
                <a:gd name="T6" fmla="*/ 0 60000 65536"/>
                <a:gd name="T7" fmla="*/ 0 60000 65536"/>
                <a:gd name="T8" fmla="*/ 0 60000 65536"/>
                <a:gd name="T9" fmla="*/ 0 w 5"/>
                <a:gd name="T10" fmla="*/ 0 h 7"/>
                <a:gd name="T11" fmla="*/ 5 w 5"/>
                <a:gd name="T12" fmla="*/ 7 h 7"/>
              </a:gdLst>
              <a:ahLst/>
              <a:cxnLst>
                <a:cxn ang="T6">
                  <a:pos x="T0" y="T1"/>
                </a:cxn>
                <a:cxn ang="T7">
                  <a:pos x="T2" y="T3"/>
                </a:cxn>
                <a:cxn ang="T8">
                  <a:pos x="T4" y="T5"/>
                </a:cxn>
              </a:cxnLst>
              <a:rect l="T9" t="T10" r="T11" b="T12"/>
              <a:pathLst>
                <a:path w="5" h="7">
                  <a:moveTo>
                    <a:pt x="0" y="7"/>
                  </a:moveTo>
                  <a:lnTo>
                    <a:pt x="2" y="2"/>
                  </a:lnTo>
                  <a:lnTo>
                    <a:pt x="5" y="0"/>
                  </a:lnTo>
                </a:path>
              </a:pathLst>
            </a:custGeom>
            <a:noFill/>
            <a:ln w="38100">
              <a:solidFill>
                <a:srgbClr val="000080"/>
              </a:solidFill>
              <a:round/>
              <a:headEnd/>
              <a:tailEnd/>
            </a:ln>
          </p:spPr>
          <p:txBody>
            <a:bodyPr/>
            <a:lstStyle/>
            <a:p>
              <a:endParaRPr lang="en-US"/>
            </a:p>
          </p:txBody>
        </p:sp>
        <p:sp>
          <p:nvSpPr>
            <p:cNvPr id="14689" name="Freeform 66"/>
            <p:cNvSpPr>
              <a:spLocks/>
            </p:cNvSpPr>
            <p:nvPr/>
          </p:nvSpPr>
          <p:spPr bwMode="auto">
            <a:xfrm>
              <a:off x="1034" y="2973"/>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690" name="Line 67"/>
            <p:cNvSpPr>
              <a:spLocks noChangeShapeType="1"/>
            </p:cNvSpPr>
            <p:nvPr/>
          </p:nvSpPr>
          <p:spPr bwMode="auto">
            <a:xfrm flipV="1">
              <a:off x="1041" y="2968"/>
              <a:ext cx="5" cy="5"/>
            </a:xfrm>
            <a:prstGeom prst="line">
              <a:avLst/>
            </a:prstGeom>
            <a:noFill/>
            <a:ln w="38100">
              <a:solidFill>
                <a:srgbClr val="000080"/>
              </a:solidFill>
              <a:round/>
              <a:headEnd/>
              <a:tailEnd/>
            </a:ln>
          </p:spPr>
          <p:txBody>
            <a:bodyPr/>
            <a:lstStyle/>
            <a:p>
              <a:endParaRPr lang="en-US"/>
            </a:p>
          </p:txBody>
        </p:sp>
        <p:sp>
          <p:nvSpPr>
            <p:cNvPr id="14691" name="Line 68"/>
            <p:cNvSpPr>
              <a:spLocks noChangeShapeType="1"/>
            </p:cNvSpPr>
            <p:nvPr/>
          </p:nvSpPr>
          <p:spPr bwMode="auto">
            <a:xfrm flipV="1">
              <a:off x="1046" y="2963"/>
              <a:ext cx="7" cy="5"/>
            </a:xfrm>
            <a:prstGeom prst="line">
              <a:avLst/>
            </a:prstGeom>
            <a:noFill/>
            <a:ln w="38100">
              <a:solidFill>
                <a:srgbClr val="000080"/>
              </a:solidFill>
              <a:round/>
              <a:headEnd/>
              <a:tailEnd/>
            </a:ln>
          </p:spPr>
          <p:txBody>
            <a:bodyPr/>
            <a:lstStyle/>
            <a:p>
              <a:endParaRPr lang="en-US"/>
            </a:p>
          </p:txBody>
        </p:sp>
        <p:sp>
          <p:nvSpPr>
            <p:cNvPr id="14692" name="Line 69"/>
            <p:cNvSpPr>
              <a:spLocks noChangeShapeType="1"/>
            </p:cNvSpPr>
            <p:nvPr/>
          </p:nvSpPr>
          <p:spPr bwMode="auto">
            <a:xfrm flipV="1">
              <a:off x="1053" y="2959"/>
              <a:ext cx="7" cy="4"/>
            </a:xfrm>
            <a:prstGeom prst="line">
              <a:avLst/>
            </a:prstGeom>
            <a:noFill/>
            <a:ln w="38100">
              <a:solidFill>
                <a:srgbClr val="000080"/>
              </a:solidFill>
              <a:round/>
              <a:headEnd/>
              <a:tailEnd/>
            </a:ln>
          </p:spPr>
          <p:txBody>
            <a:bodyPr/>
            <a:lstStyle/>
            <a:p>
              <a:endParaRPr lang="en-US"/>
            </a:p>
          </p:txBody>
        </p:sp>
        <p:sp>
          <p:nvSpPr>
            <p:cNvPr id="14693" name="Line 70"/>
            <p:cNvSpPr>
              <a:spLocks noChangeShapeType="1"/>
            </p:cNvSpPr>
            <p:nvPr/>
          </p:nvSpPr>
          <p:spPr bwMode="auto">
            <a:xfrm flipV="1">
              <a:off x="1060" y="2954"/>
              <a:ext cx="5" cy="5"/>
            </a:xfrm>
            <a:prstGeom prst="line">
              <a:avLst/>
            </a:prstGeom>
            <a:noFill/>
            <a:ln w="38100">
              <a:solidFill>
                <a:srgbClr val="000080"/>
              </a:solidFill>
              <a:round/>
              <a:headEnd/>
              <a:tailEnd/>
            </a:ln>
          </p:spPr>
          <p:txBody>
            <a:bodyPr/>
            <a:lstStyle/>
            <a:p>
              <a:endParaRPr lang="en-US"/>
            </a:p>
          </p:txBody>
        </p:sp>
        <p:sp>
          <p:nvSpPr>
            <p:cNvPr id="14694" name="Freeform 71"/>
            <p:cNvSpPr>
              <a:spLocks/>
            </p:cNvSpPr>
            <p:nvPr/>
          </p:nvSpPr>
          <p:spPr bwMode="auto">
            <a:xfrm>
              <a:off x="1065" y="2947"/>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695" name="Line 72"/>
            <p:cNvSpPr>
              <a:spLocks noChangeShapeType="1"/>
            </p:cNvSpPr>
            <p:nvPr/>
          </p:nvSpPr>
          <p:spPr bwMode="auto">
            <a:xfrm flipV="1">
              <a:off x="1072" y="2942"/>
              <a:ext cx="5" cy="5"/>
            </a:xfrm>
            <a:prstGeom prst="line">
              <a:avLst/>
            </a:prstGeom>
            <a:noFill/>
            <a:ln w="38100">
              <a:solidFill>
                <a:srgbClr val="000080"/>
              </a:solidFill>
              <a:round/>
              <a:headEnd/>
              <a:tailEnd/>
            </a:ln>
          </p:spPr>
          <p:txBody>
            <a:bodyPr/>
            <a:lstStyle/>
            <a:p>
              <a:endParaRPr lang="en-US"/>
            </a:p>
          </p:txBody>
        </p:sp>
        <p:sp>
          <p:nvSpPr>
            <p:cNvPr id="14696" name="Freeform 73"/>
            <p:cNvSpPr>
              <a:spLocks/>
            </p:cNvSpPr>
            <p:nvPr/>
          </p:nvSpPr>
          <p:spPr bwMode="auto">
            <a:xfrm>
              <a:off x="1077" y="2939"/>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697" name="Line 74"/>
            <p:cNvSpPr>
              <a:spLocks noChangeShapeType="1"/>
            </p:cNvSpPr>
            <p:nvPr/>
          </p:nvSpPr>
          <p:spPr bwMode="auto">
            <a:xfrm flipV="1">
              <a:off x="1084" y="2935"/>
              <a:ext cx="5" cy="4"/>
            </a:xfrm>
            <a:prstGeom prst="line">
              <a:avLst/>
            </a:prstGeom>
            <a:noFill/>
            <a:ln w="38100">
              <a:solidFill>
                <a:srgbClr val="000080"/>
              </a:solidFill>
              <a:round/>
              <a:headEnd/>
              <a:tailEnd/>
            </a:ln>
          </p:spPr>
          <p:txBody>
            <a:bodyPr/>
            <a:lstStyle/>
            <a:p>
              <a:endParaRPr lang="en-US"/>
            </a:p>
          </p:txBody>
        </p:sp>
        <p:sp>
          <p:nvSpPr>
            <p:cNvPr id="14698" name="Freeform 75"/>
            <p:cNvSpPr>
              <a:spLocks/>
            </p:cNvSpPr>
            <p:nvPr/>
          </p:nvSpPr>
          <p:spPr bwMode="auto">
            <a:xfrm>
              <a:off x="1089" y="2930"/>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699" name="Line 76"/>
            <p:cNvSpPr>
              <a:spLocks noChangeShapeType="1"/>
            </p:cNvSpPr>
            <p:nvPr/>
          </p:nvSpPr>
          <p:spPr bwMode="auto">
            <a:xfrm flipV="1">
              <a:off x="1096" y="2925"/>
              <a:ext cx="5" cy="5"/>
            </a:xfrm>
            <a:prstGeom prst="line">
              <a:avLst/>
            </a:prstGeom>
            <a:noFill/>
            <a:ln w="38100">
              <a:solidFill>
                <a:srgbClr val="000080"/>
              </a:solidFill>
              <a:round/>
              <a:headEnd/>
              <a:tailEnd/>
            </a:ln>
          </p:spPr>
          <p:txBody>
            <a:bodyPr/>
            <a:lstStyle/>
            <a:p>
              <a:endParaRPr lang="en-US"/>
            </a:p>
          </p:txBody>
        </p:sp>
        <p:sp>
          <p:nvSpPr>
            <p:cNvPr id="14700" name="Freeform 77"/>
            <p:cNvSpPr>
              <a:spLocks/>
            </p:cNvSpPr>
            <p:nvPr/>
          </p:nvSpPr>
          <p:spPr bwMode="auto">
            <a:xfrm>
              <a:off x="1101" y="2920"/>
              <a:ext cx="7" cy="5"/>
            </a:xfrm>
            <a:custGeom>
              <a:avLst/>
              <a:gdLst>
                <a:gd name="T0" fmla="*/ 0 w 7"/>
                <a:gd name="T1" fmla="*/ 5 h 5"/>
                <a:gd name="T2" fmla="*/ 2 w 7"/>
                <a:gd name="T3" fmla="*/ 3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3"/>
                  </a:lnTo>
                  <a:lnTo>
                    <a:pt x="7" y="0"/>
                  </a:lnTo>
                </a:path>
              </a:pathLst>
            </a:custGeom>
            <a:noFill/>
            <a:ln w="38100">
              <a:solidFill>
                <a:srgbClr val="000080"/>
              </a:solidFill>
              <a:round/>
              <a:headEnd/>
              <a:tailEnd/>
            </a:ln>
          </p:spPr>
          <p:txBody>
            <a:bodyPr/>
            <a:lstStyle/>
            <a:p>
              <a:endParaRPr lang="en-US"/>
            </a:p>
          </p:txBody>
        </p:sp>
        <p:sp>
          <p:nvSpPr>
            <p:cNvPr id="14701" name="Line 78"/>
            <p:cNvSpPr>
              <a:spLocks noChangeShapeType="1"/>
            </p:cNvSpPr>
            <p:nvPr/>
          </p:nvSpPr>
          <p:spPr bwMode="auto">
            <a:xfrm flipV="1">
              <a:off x="1108" y="2915"/>
              <a:ext cx="5" cy="5"/>
            </a:xfrm>
            <a:prstGeom prst="line">
              <a:avLst/>
            </a:prstGeom>
            <a:noFill/>
            <a:ln w="38100">
              <a:solidFill>
                <a:srgbClr val="000080"/>
              </a:solidFill>
              <a:round/>
              <a:headEnd/>
              <a:tailEnd/>
            </a:ln>
          </p:spPr>
          <p:txBody>
            <a:bodyPr/>
            <a:lstStyle/>
            <a:p>
              <a:endParaRPr lang="en-US"/>
            </a:p>
          </p:txBody>
        </p:sp>
        <p:sp>
          <p:nvSpPr>
            <p:cNvPr id="14702" name="Freeform 79"/>
            <p:cNvSpPr>
              <a:spLocks/>
            </p:cNvSpPr>
            <p:nvPr/>
          </p:nvSpPr>
          <p:spPr bwMode="auto">
            <a:xfrm>
              <a:off x="1113" y="2913"/>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703" name="Line 80"/>
            <p:cNvSpPr>
              <a:spLocks noChangeShapeType="1"/>
            </p:cNvSpPr>
            <p:nvPr/>
          </p:nvSpPr>
          <p:spPr bwMode="auto">
            <a:xfrm flipV="1">
              <a:off x="1120" y="2908"/>
              <a:ext cx="5" cy="5"/>
            </a:xfrm>
            <a:prstGeom prst="line">
              <a:avLst/>
            </a:prstGeom>
            <a:noFill/>
            <a:ln w="38100">
              <a:solidFill>
                <a:srgbClr val="000080"/>
              </a:solidFill>
              <a:round/>
              <a:headEnd/>
              <a:tailEnd/>
            </a:ln>
          </p:spPr>
          <p:txBody>
            <a:bodyPr/>
            <a:lstStyle/>
            <a:p>
              <a:endParaRPr lang="en-US"/>
            </a:p>
          </p:txBody>
        </p:sp>
        <p:sp>
          <p:nvSpPr>
            <p:cNvPr id="14704" name="Freeform 81"/>
            <p:cNvSpPr>
              <a:spLocks/>
            </p:cNvSpPr>
            <p:nvPr/>
          </p:nvSpPr>
          <p:spPr bwMode="auto">
            <a:xfrm>
              <a:off x="1125" y="2903"/>
              <a:ext cx="7" cy="5"/>
            </a:xfrm>
            <a:custGeom>
              <a:avLst/>
              <a:gdLst>
                <a:gd name="T0" fmla="*/ 0 w 7"/>
                <a:gd name="T1" fmla="*/ 5 h 5"/>
                <a:gd name="T2" fmla="*/ 2 w 7"/>
                <a:gd name="T3" fmla="*/ 3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3"/>
                  </a:lnTo>
                  <a:lnTo>
                    <a:pt x="7" y="0"/>
                  </a:lnTo>
                </a:path>
              </a:pathLst>
            </a:custGeom>
            <a:noFill/>
            <a:ln w="38100">
              <a:solidFill>
                <a:srgbClr val="000080"/>
              </a:solidFill>
              <a:round/>
              <a:headEnd/>
              <a:tailEnd/>
            </a:ln>
          </p:spPr>
          <p:txBody>
            <a:bodyPr/>
            <a:lstStyle/>
            <a:p>
              <a:endParaRPr lang="en-US"/>
            </a:p>
          </p:txBody>
        </p:sp>
        <p:sp>
          <p:nvSpPr>
            <p:cNvPr id="14705" name="Line 82"/>
            <p:cNvSpPr>
              <a:spLocks noChangeShapeType="1"/>
            </p:cNvSpPr>
            <p:nvPr/>
          </p:nvSpPr>
          <p:spPr bwMode="auto">
            <a:xfrm flipV="1">
              <a:off x="1132" y="2901"/>
              <a:ext cx="5" cy="2"/>
            </a:xfrm>
            <a:prstGeom prst="line">
              <a:avLst/>
            </a:prstGeom>
            <a:noFill/>
            <a:ln w="38100">
              <a:solidFill>
                <a:srgbClr val="000080"/>
              </a:solidFill>
              <a:round/>
              <a:headEnd/>
              <a:tailEnd/>
            </a:ln>
          </p:spPr>
          <p:txBody>
            <a:bodyPr/>
            <a:lstStyle/>
            <a:p>
              <a:endParaRPr lang="en-US"/>
            </a:p>
          </p:txBody>
        </p:sp>
        <p:sp>
          <p:nvSpPr>
            <p:cNvPr id="14706" name="Freeform 83"/>
            <p:cNvSpPr>
              <a:spLocks/>
            </p:cNvSpPr>
            <p:nvPr/>
          </p:nvSpPr>
          <p:spPr bwMode="auto">
            <a:xfrm>
              <a:off x="1137" y="2896"/>
              <a:ext cx="7" cy="5"/>
            </a:xfrm>
            <a:custGeom>
              <a:avLst/>
              <a:gdLst>
                <a:gd name="T0" fmla="*/ 0 w 7"/>
                <a:gd name="T1" fmla="*/ 5 h 5"/>
                <a:gd name="T2" fmla="*/ 2 w 7"/>
                <a:gd name="T3" fmla="*/ 3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3"/>
                  </a:lnTo>
                  <a:lnTo>
                    <a:pt x="7" y="0"/>
                  </a:lnTo>
                </a:path>
              </a:pathLst>
            </a:custGeom>
            <a:noFill/>
            <a:ln w="38100">
              <a:solidFill>
                <a:srgbClr val="000080"/>
              </a:solidFill>
              <a:round/>
              <a:headEnd/>
              <a:tailEnd/>
            </a:ln>
          </p:spPr>
          <p:txBody>
            <a:bodyPr/>
            <a:lstStyle/>
            <a:p>
              <a:endParaRPr lang="en-US"/>
            </a:p>
          </p:txBody>
        </p:sp>
        <p:sp>
          <p:nvSpPr>
            <p:cNvPr id="14707" name="Line 84"/>
            <p:cNvSpPr>
              <a:spLocks noChangeShapeType="1"/>
            </p:cNvSpPr>
            <p:nvPr/>
          </p:nvSpPr>
          <p:spPr bwMode="auto">
            <a:xfrm flipV="1">
              <a:off x="1144" y="2894"/>
              <a:ext cx="5" cy="2"/>
            </a:xfrm>
            <a:prstGeom prst="line">
              <a:avLst/>
            </a:prstGeom>
            <a:noFill/>
            <a:ln w="38100">
              <a:solidFill>
                <a:srgbClr val="000080"/>
              </a:solidFill>
              <a:round/>
              <a:headEnd/>
              <a:tailEnd/>
            </a:ln>
          </p:spPr>
          <p:txBody>
            <a:bodyPr/>
            <a:lstStyle/>
            <a:p>
              <a:endParaRPr lang="en-US"/>
            </a:p>
          </p:txBody>
        </p:sp>
        <p:sp>
          <p:nvSpPr>
            <p:cNvPr id="14708" name="Freeform 85"/>
            <p:cNvSpPr>
              <a:spLocks/>
            </p:cNvSpPr>
            <p:nvPr/>
          </p:nvSpPr>
          <p:spPr bwMode="auto">
            <a:xfrm>
              <a:off x="1149" y="2889"/>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709" name="Line 86"/>
            <p:cNvSpPr>
              <a:spLocks noChangeShapeType="1"/>
            </p:cNvSpPr>
            <p:nvPr/>
          </p:nvSpPr>
          <p:spPr bwMode="auto">
            <a:xfrm flipV="1">
              <a:off x="1156" y="2884"/>
              <a:ext cx="5" cy="5"/>
            </a:xfrm>
            <a:prstGeom prst="line">
              <a:avLst/>
            </a:prstGeom>
            <a:noFill/>
            <a:ln w="38100">
              <a:solidFill>
                <a:srgbClr val="000080"/>
              </a:solidFill>
              <a:round/>
              <a:headEnd/>
              <a:tailEnd/>
            </a:ln>
          </p:spPr>
          <p:txBody>
            <a:bodyPr/>
            <a:lstStyle/>
            <a:p>
              <a:endParaRPr lang="en-US"/>
            </a:p>
          </p:txBody>
        </p:sp>
        <p:sp>
          <p:nvSpPr>
            <p:cNvPr id="14710" name="Freeform 87"/>
            <p:cNvSpPr>
              <a:spLocks/>
            </p:cNvSpPr>
            <p:nvPr/>
          </p:nvSpPr>
          <p:spPr bwMode="auto">
            <a:xfrm>
              <a:off x="1161" y="2882"/>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711" name="Line 88"/>
            <p:cNvSpPr>
              <a:spLocks noChangeShapeType="1"/>
            </p:cNvSpPr>
            <p:nvPr/>
          </p:nvSpPr>
          <p:spPr bwMode="auto">
            <a:xfrm flipV="1">
              <a:off x="1168" y="2879"/>
              <a:ext cx="5" cy="3"/>
            </a:xfrm>
            <a:prstGeom prst="line">
              <a:avLst/>
            </a:prstGeom>
            <a:noFill/>
            <a:ln w="38100">
              <a:solidFill>
                <a:srgbClr val="000080"/>
              </a:solidFill>
              <a:round/>
              <a:headEnd/>
              <a:tailEnd/>
            </a:ln>
          </p:spPr>
          <p:txBody>
            <a:bodyPr/>
            <a:lstStyle/>
            <a:p>
              <a:endParaRPr lang="en-US"/>
            </a:p>
          </p:txBody>
        </p:sp>
        <p:sp>
          <p:nvSpPr>
            <p:cNvPr id="14712" name="Line 89"/>
            <p:cNvSpPr>
              <a:spLocks noChangeShapeType="1"/>
            </p:cNvSpPr>
            <p:nvPr/>
          </p:nvSpPr>
          <p:spPr bwMode="auto">
            <a:xfrm flipV="1">
              <a:off x="1173" y="2875"/>
              <a:ext cx="7" cy="4"/>
            </a:xfrm>
            <a:prstGeom prst="line">
              <a:avLst/>
            </a:prstGeom>
            <a:noFill/>
            <a:ln w="38100">
              <a:solidFill>
                <a:srgbClr val="000080"/>
              </a:solidFill>
              <a:round/>
              <a:headEnd/>
              <a:tailEnd/>
            </a:ln>
          </p:spPr>
          <p:txBody>
            <a:bodyPr/>
            <a:lstStyle/>
            <a:p>
              <a:endParaRPr lang="en-US"/>
            </a:p>
          </p:txBody>
        </p:sp>
        <p:sp>
          <p:nvSpPr>
            <p:cNvPr id="14713" name="Line 90"/>
            <p:cNvSpPr>
              <a:spLocks noChangeShapeType="1"/>
            </p:cNvSpPr>
            <p:nvPr/>
          </p:nvSpPr>
          <p:spPr bwMode="auto">
            <a:xfrm flipV="1">
              <a:off x="1180" y="2872"/>
              <a:ext cx="7" cy="3"/>
            </a:xfrm>
            <a:prstGeom prst="line">
              <a:avLst/>
            </a:prstGeom>
            <a:noFill/>
            <a:ln w="38100">
              <a:solidFill>
                <a:srgbClr val="000080"/>
              </a:solidFill>
              <a:round/>
              <a:headEnd/>
              <a:tailEnd/>
            </a:ln>
          </p:spPr>
          <p:txBody>
            <a:bodyPr/>
            <a:lstStyle/>
            <a:p>
              <a:endParaRPr lang="en-US"/>
            </a:p>
          </p:txBody>
        </p:sp>
        <p:sp>
          <p:nvSpPr>
            <p:cNvPr id="14714" name="Line 91"/>
            <p:cNvSpPr>
              <a:spLocks noChangeShapeType="1"/>
            </p:cNvSpPr>
            <p:nvPr/>
          </p:nvSpPr>
          <p:spPr bwMode="auto">
            <a:xfrm flipV="1">
              <a:off x="1187" y="2867"/>
              <a:ext cx="5" cy="5"/>
            </a:xfrm>
            <a:prstGeom prst="line">
              <a:avLst/>
            </a:prstGeom>
            <a:noFill/>
            <a:ln w="38100">
              <a:solidFill>
                <a:srgbClr val="000080"/>
              </a:solidFill>
              <a:round/>
              <a:headEnd/>
              <a:tailEnd/>
            </a:ln>
          </p:spPr>
          <p:txBody>
            <a:bodyPr/>
            <a:lstStyle/>
            <a:p>
              <a:endParaRPr lang="en-US"/>
            </a:p>
          </p:txBody>
        </p:sp>
        <p:sp>
          <p:nvSpPr>
            <p:cNvPr id="14715" name="Freeform 92"/>
            <p:cNvSpPr>
              <a:spLocks/>
            </p:cNvSpPr>
            <p:nvPr/>
          </p:nvSpPr>
          <p:spPr bwMode="auto">
            <a:xfrm>
              <a:off x="1192" y="2865"/>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716" name="Line 93"/>
            <p:cNvSpPr>
              <a:spLocks noChangeShapeType="1"/>
            </p:cNvSpPr>
            <p:nvPr/>
          </p:nvSpPr>
          <p:spPr bwMode="auto">
            <a:xfrm flipV="1">
              <a:off x="1199" y="2863"/>
              <a:ext cx="5" cy="2"/>
            </a:xfrm>
            <a:prstGeom prst="line">
              <a:avLst/>
            </a:prstGeom>
            <a:noFill/>
            <a:ln w="38100">
              <a:solidFill>
                <a:srgbClr val="000080"/>
              </a:solidFill>
              <a:round/>
              <a:headEnd/>
              <a:tailEnd/>
            </a:ln>
          </p:spPr>
          <p:txBody>
            <a:bodyPr/>
            <a:lstStyle/>
            <a:p>
              <a:endParaRPr lang="en-US"/>
            </a:p>
          </p:txBody>
        </p:sp>
        <p:sp>
          <p:nvSpPr>
            <p:cNvPr id="14717" name="Freeform 94"/>
            <p:cNvSpPr>
              <a:spLocks/>
            </p:cNvSpPr>
            <p:nvPr/>
          </p:nvSpPr>
          <p:spPr bwMode="auto">
            <a:xfrm>
              <a:off x="1204" y="2858"/>
              <a:ext cx="7" cy="5"/>
            </a:xfrm>
            <a:custGeom>
              <a:avLst/>
              <a:gdLst>
                <a:gd name="T0" fmla="*/ 0 w 7"/>
                <a:gd name="T1" fmla="*/ 5 h 5"/>
                <a:gd name="T2" fmla="*/ 3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3" y="2"/>
                  </a:lnTo>
                  <a:lnTo>
                    <a:pt x="7" y="0"/>
                  </a:lnTo>
                </a:path>
              </a:pathLst>
            </a:custGeom>
            <a:noFill/>
            <a:ln w="38100">
              <a:solidFill>
                <a:srgbClr val="000080"/>
              </a:solidFill>
              <a:round/>
              <a:headEnd/>
              <a:tailEnd/>
            </a:ln>
          </p:spPr>
          <p:txBody>
            <a:bodyPr/>
            <a:lstStyle/>
            <a:p>
              <a:endParaRPr lang="en-US"/>
            </a:p>
          </p:txBody>
        </p:sp>
        <p:sp>
          <p:nvSpPr>
            <p:cNvPr id="14718" name="Line 95"/>
            <p:cNvSpPr>
              <a:spLocks noChangeShapeType="1"/>
            </p:cNvSpPr>
            <p:nvPr/>
          </p:nvSpPr>
          <p:spPr bwMode="auto">
            <a:xfrm flipV="1">
              <a:off x="1211" y="2855"/>
              <a:ext cx="5" cy="3"/>
            </a:xfrm>
            <a:prstGeom prst="line">
              <a:avLst/>
            </a:prstGeom>
            <a:noFill/>
            <a:ln w="38100">
              <a:solidFill>
                <a:srgbClr val="000080"/>
              </a:solidFill>
              <a:round/>
              <a:headEnd/>
              <a:tailEnd/>
            </a:ln>
          </p:spPr>
          <p:txBody>
            <a:bodyPr/>
            <a:lstStyle/>
            <a:p>
              <a:endParaRPr lang="en-US"/>
            </a:p>
          </p:txBody>
        </p:sp>
        <p:sp>
          <p:nvSpPr>
            <p:cNvPr id="14719" name="Freeform 96"/>
            <p:cNvSpPr>
              <a:spLocks/>
            </p:cNvSpPr>
            <p:nvPr/>
          </p:nvSpPr>
          <p:spPr bwMode="auto">
            <a:xfrm>
              <a:off x="1216" y="2853"/>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720" name="Line 97"/>
            <p:cNvSpPr>
              <a:spLocks noChangeShapeType="1"/>
            </p:cNvSpPr>
            <p:nvPr/>
          </p:nvSpPr>
          <p:spPr bwMode="auto">
            <a:xfrm flipV="1">
              <a:off x="1223" y="2851"/>
              <a:ext cx="5" cy="2"/>
            </a:xfrm>
            <a:prstGeom prst="line">
              <a:avLst/>
            </a:prstGeom>
            <a:noFill/>
            <a:ln w="38100">
              <a:solidFill>
                <a:srgbClr val="000080"/>
              </a:solidFill>
              <a:round/>
              <a:headEnd/>
              <a:tailEnd/>
            </a:ln>
          </p:spPr>
          <p:txBody>
            <a:bodyPr/>
            <a:lstStyle/>
            <a:p>
              <a:endParaRPr lang="en-US"/>
            </a:p>
          </p:txBody>
        </p:sp>
        <p:sp>
          <p:nvSpPr>
            <p:cNvPr id="14721" name="Freeform 98"/>
            <p:cNvSpPr>
              <a:spLocks/>
            </p:cNvSpPr>
            <p:nvPr/>
          </p:nvSpPr>
          <p:spPr bwMode="auto">
            <a:xfrm>
              <a:off x="1228" y="2848"/>
              <a:ext cx="7" cy="3"/>
            </a:xfrm>
            <a:custGeom>
              <a:avLst/>
              <a:gdLst>
                <a:gd name="T0" fmla="*/ 0 w 7"/>
                <a:gd name="T1" fmla="*/ 3 h 3"/>
                <a:gd name="T2" fmla="*/ 3 w 7"/>
                <a:gd name="T3" fmla="*/ 3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3" y="3"/>
                  </a:lnTo>
                  <a:lnTo>
                    <a:pt x="7" y="0"/>
                  </a:lnTo>
                </a:path>
              </a:pathLst>
            </a:custGeom>
            <a:noFill/>
            <a:ln w="38100">
              <a:solidFill>
                <a:srgbClr val="000080"/>
              </a:solidFill>
              <a:round/>
              <a:headEnd/>
              <a:tailEnd/>
            </a:ln>
          </p:spPr>
          <p:txBody>
            <a:bodyPr/>
            <a:lstStyle/>
            <a:p>
              <a:endParaRPr lang="en-US"/>
            </a:p>
          </p:txBody>
        </p:sp>
        <p:sp>
          <p:nvSpPr>
            <p:cNvPr id="14722" name="Line 99"/>
            <p:cNvSpPr>
              <a:spLocks noChangeShapeType="1"/>
            </p:cNvSpPr>
            <p:nvPr/>
          </p:nvSpPr>
          <p:spPr bwMode="auto">
            <a:xfrm flipV="1">
              <a:off x="1235" y="2843"/>
              <a:ext cx="5" cy="5"/>
            </a:xfrm>
            <a:prstGeom prst="line">
              <a:avLst/>
            </a:prstGeom>
            <a:noFill/>
            <a:ln w="38100">
              <a:solidFill>
                <a:srgbClr val="000080"/>
              </a:solidFill>
              <a:round/>
              <a:headEnd/>
              <a:tailEnd/>
            </a:ln>
          </p:spPr>
          <p:txBody>
            <a:bodyPr/>
            <a:lstStyle/>
            <a:p>
              <a:endParaRPr lang="en-US"/>
            </a:p>
          </p:txBody>
        </p:sp>
        <p:sp>
          <p:nvSpPr>
            <p:cNvPr id="14723" name="Freeform 100"/>
            <p:cNvSpPr>
              <a:spLocks/>
            </p:cNvSpPr>
            <p:nvPr/>
          </p:nvSpPr>
          <p:spPr bwMode="auto">
            <a:xfrm>
              <a:off x="1240" y="2841"/>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724" name="Line 101"/>
            <p:cNvSpPr>
              <a:spLocks noChangeShapeType="1"/>
            </p:cNvSpPr>
            <p:nvPr/>
          </p:nvSpPr>
          <p:spPr bwMode="auto">
            <a:xfrm flipV="1">
              <a:off x="1247" y="2838"/>
              <a:ext cx="5" cy="3"/>
            </a:xfrm>
            <a:prstGeom prst="line">
              <a:avLst/>
            </a:prstGeom>
            <a:noFill/>
            <a:ln w="38100">
              <a:solidFill>
                <a:srgbClr val="000080"/>
              </a:solidFill>
              <a:round/>
              <a:headEnd/>
              <a:tailEnd/>
            </a:ln>
          </p:spPr>
          <p:txBody>
            <a:bodyPr/>
            <a:lstStyle/>
            <a:p>
              <a:endParaRPr lang="en-US"/>
            </a:p>
          </p:txBody>
        </p:sp>
        <p:sp>
          <p:nvSpPr>
            <p:cNvPr id="14725" name="Freeform 102"/>
            <p:cNvSpPr>
              <a:spLocks/>
            </p:cNvSpPr>
            <p:nvPr/>
          </p:nvSpPr>
          <p:spPr bwMode="auto">
            <a:xfrm>
              <a:off x="1252" y="2836"/>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726" name="Line 103"/>
            <p:cNvSpPr>
              <a:spLocks noChangeShapeType="1"/>
            </p:cNvSpPr>
            <p:nvPr/>
          </p:nvSpPr>
          <p:spPr bwMode="auto">
            <a:xfrm flipV="1">
              <a:off x="1259" y="2834"/>
              <a:ext cx="5" cy="2"/>
            </a:xfrm>
            <a:prstGeom prst="line">
              <a:avLst/>
            </a:prstGeom>
            <a:noFill/>
            <a:ln w="38100">
              <a:solidFill>
                <a:srgbClr val="000080"/>
              </a:solidFill>
              <a:round/>
              <a:headEnd/>
              <a:tailEnd/>
            </a:ln>
          </p:spPr>
          <p:txBody>
            <a:bodyPr/>
            <a:lstStyle/>
            <a:p>
              <a:endParaRPr lang="en-US"/>
            </a:p>
          </p:txBody>
        </p:sp>
        <p:sp>
          <p:nvSpPr>
            <p:cNvPr id="14727" name="Freeform 104"/>
            <p:cNvSpPr>
              <a:spLocks/>
            </p:cNvSpPr>
            <p:nvPr/>
          </p:nvSpPr>
          <p:spPr bwMode="auto">
            <a:xfrm>
              <a:off x="1264" y="2831"/>
              <a:ext cx="7" cy="3"/>
            </a:xfrm>
            <a:custGeom>
              <a:avLst/>
              <a:gdLst>
                <a:gd name="T0" fmla="*/ 0 w 7"/>
                <a:gd name="T1" fmla="*/ 3 h 3"/>
                <a:gd name="T2" fmla="*/ 3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3" y="0"/>
                  </a:lnTo>
                  <a:lnTo>
                    <a:pt x="7" y="0"/>
                  </a:lnTo>
                </a:path>
              </a:pathLst>
            </a:custGeom>
            <a:noFill/>
            <a:ln w="38100">
              <a:solidFill>
                <a:srgbClr val="000080"/>
              </a:solidFill>
              <a:round/>
              <a:headEnd/>
              <a:tailEnd/>
            </a:ln>
          </p:spPr>
          <p:txBody>
            <a:bodyPr/>
            <a:lstStyle/>
            <a:p>
              <a:endParaRPr lang="en-US"/>
            </a:p>
          </p:txBody>
        </p:sp>
        <p:sp>
          <p:nvSpPr>
            <p:cNvPr id="14728" name="Line 105"/>
            <p:cNvSpPr>
              <a:spLocks noChangeShapeType="1"/>
            </p:cNvSpPr>
            <p:nvPr/>
          </p:nvSpPr>
          <p:spPr bwMode="auto">
            <a:xfrm flipV="1">
              <a:off x="1271" y="2829"/>
              <a:ext cx="5" cy="2"/>
            </a:xfrm>
            <a:prstGeom prst="line">
              <a:avLst/>
            </a:prstGeom>
            <a:noFill/>
            <a:ln w="38100">
              <a:solidFill>
                <a:srgbClr val="000080"/>
              </a:solidFill>
              <a:round/>
              <a:headEnd/>
              <a:tailEnd/>
            </a:ln>
          </p:spPr>
          <p:txBody>
            <a:bodyPr/>
            <a:lstStyle/>
            <a:p>
              <a:endParaRPr lang="en-US"/>
            </a:p>
          </p:txBody>
        </p:sp>
        <p:sp>
          <p:nvSpPr>
            <p:cNvPr id="14729" name="Freeform 106"/>
            <p:cNvSpPr>
              <a:spLocks/>
            </p:cNvSpPr>
            <p:nvPr/>
          </p:nvSpPr>
          <p:spPr bwMode="auto">
            <a:xfrm>
              <a:off x="1276" y="2826"/>
              <a:ext cx="7" cy="3"/>
            </a:xfrm>
            <a:custGeom>
              <a:avLst/>
              <a:gdLst>
                <a:gd name="T0" fmla="*/ 0 w 7"/>
                <a:gd name="T1" fmla="*/ 3 h 3"/>
                <a:gd name="T2" fmla="*/ 3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3" y="0"/>
                  </a:lnTo>
                  <a:lnTo>
                    <a:pt x="7" y="0"/>
                  </a:lnTo>
                </a:path>
              </a:pathLst>
            </a:custGeom>
            <a:noFill/>
            <a:ln w="38100">
              <a:solidFill>
                <a:srgbClr val="000080"/>
              </a:solidFill>
              <a:round/>
              <a:headEnd/>
              <a:tailEnd/>
            </a:ln>
          </p:spPr>
          <p:txBody>
            <a:bodyPr/>
            <a:lstStyle/>
            <a:p>
              <a:endParaRPr lang="en-US"/>
            </a:p>
          </p:txBody>
        </p:sp>
        <p:sp>
          <p:nvSpPr>
            <p:cNvPr id="14730" name="Line 107"/>
            <p:cNvSpPr>
              <a:spLocks noChangeShapeType="1"/>
            </p:cNvSpPr>
            <p:nvPr/>
          </p:nvSpPr>
          <p:spPr bwMode="auto">
            <a:xfrm flipV="1">
              <a:off x="1283" y="2824"/>
              <a:ext cx="5" cy="2"/>
            </a:xfrm>
            <a:prstGeom prst="line">
              <a:avLst/>
            </a:prstGeom>
            <a:noFill/>
            <a:ln w="38100">
              <a:solidFill>
                <a:srgbClr val="000080"/>
              </a:solidFill>
              <a:round/>
              <a:headEnd/>
              <a:tailEnd/>
            </a:ln>
          </p:spPr>
          <p:txBody>
            <a:bodyPr/>
            <a:lstStyle/>
            <a:p>
              <a:endParaRPr lang="en-US"/>
            </a:p>
          </p:txBody>
        </p:sp>
        <p:sp>
          <p:nvSpPr>
            <p:cNvPr id="14731" name="Freeform 108"/>
            <p:cNvSpPr>
              <a:spLocks/>
            </p:cNvSpPr>
            <p:nvPr/>
          </p:nvSpPr>
          <p:spPr bwMode="auto">
            <a:xfrm>
              <a:off x="1288" y="2822"/>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732" name="Line 109"/>
            <p:cNvSpPr>
              <a:spLocks noChangeShapeType="1"/>
            </p:cNvSpPr>
            <p:nvPr/>
          </p:nvSpPr>
          <p:spPr bwMode="auto">
            <a:xfrm flipV="1">
              <a:off x="1295" y="2819"/>
              <a:ext cx="5" cy="3"/>
            </a:xfrm>
            <a:prstGeom prst="line">
              <a:avLst/>
            </a:prstGeom>
            <a:noFill/>
            <a:ln w="38100">
              <a:solidFill>
                <a:srgbClr val="000080"/>
              </a:solidFill>
              <a:round/>
              <a:headEnd/>
              <a:tailEnd/>
            </a:ln>
          </p:spPr>
          <p:txBody>
            <a:bodyPr/>
            <a:lstStyle/>
            <a:p>
              <a:endParaRPr lang="en-US"/>
            </a:p>
          </p:txBody>
        </p:sp>
        <p:sp>
          <p:nvSpPr>
            <p:cNvPr id="14733" name="Line 110"/>
            <p:cNvSpPr>
              <a:spLocks noChangeShapeType="1"/>
            </p:cNvSpPr>
            <p:nvPr/>
          </p:nvSpPr>
          <p:spPr bwMode="auto">
            <a:xfrm flipV="1">
              <a:off x="1300" y="2817"/>
              <a:ext cx="7" cy="2"/>
            </a:xfrm>
            <a:prstGeom prst="line">
              <a:avLst/>
            </a:prstGeom>
            <a:noFill/>
            <a:ln w="38100">
              <a:solidFill>
                <a:srgbClr val="000080"/>
              </a:solidFill>
              <a:round/>
              <a:headEnd/>
              <a:tailEnd/>
            </a:ln>
          </p:spPr>
          <p:txBody>
            <a:bodyPr/>
            <a:lstStyle/>
            <a:p>
              <a:endParaRPr lang="en-US"/>
            </a:p>
          </p:txBody>
        </p:sp>
        <p:sp>
          <p:nvSpPr>
            <p:cNvPr id="14734" name="Line 111"/>
            <p:cNvSpPr>
              <a:spLocks noChangeShapeType="1"/>
            </p:cNvSpPr>
            <p:nvPr/>
          </p:nvSpPr>
          <p:spPr bwMode="auto">
            <a:xfrm flipV="1">
              <a:off x="1307" y="2814"/>
              <a:ext cx="8" cy="3"/>
            </a:xfrm>
            <a:prstGeom prst="line">
              <a:avLst/>
            </a:prstGeom>
            <a:noFill/>
            <a:ln w="38100">
              <a:solidFill>
                <a:srgbClr val="000080"/>
              </a:solidFill>
              <a:round/>
              <a:headEnd/>
              <a:tailEnd/>
            </a:ln>
          </p:spPr>
          <p:txBody>
            <a:bodyPr/>
            <a:lstStyle/>
            <a:p>
              <a:endParaRPr lang="en-US"/>
            </a:p>
          </p:txBody>
        </p:sp>
        <p:sp>
          <p:nvSpPr>
            <p:cNvPr id="14735" name="Line 112"/>
            <p:cNvSpPr>
              <a:spLocks noChangeShapeType="1"/>
            </p:cNvSpPr>
            <p:nvPr/>
          </p:nvSpPr>
          <p:spPr bwMode="auto">
            <a:xfrm flipV="1">
              <a:off x="1315" y="2812"/>
              <a:ext cx="4" cy="2"/>
            </a:xfrm>
            <a:prstGeom prst="line">
              <a:avLst/>
            </a:prstGeom>
            <a:noFill/>
            <a:ln w="38100">
              <a:solidFill>
                <a:srgbClr val="000080"/>
              </a:solidFill>
              <a:round/>
              <a:headEnd/>
              <a:tailEnd/>
            </a:ln>
          </p:spPr>
          <p:txBody>
            <a:bodyPr/>
            <a:lstStyle/>
            <a:p>
              <a:endParaRPr lang="en-US"/>
            </a:p>
          </p:txBody>
        </p:sp>
        <p:sp>
          <p:nvSpPr>
            <p:cNvPr id="14736" name="Freeform 113"/>
            <p:cNvSpPr>
              <a:spLocks/>
            </p:cNvSpPr>
            <p:nvPr/>
          </p:nvSpPr>
          <p:spPr bwMode="auto">
            <a:xfrm>
              <a:off x="1319" y="2810"/>
              <a:ext cx="8" cy="2"/>
            </a:xfrm>
            <a:custGeom>
              <a:avLst/>
              <a:gdLst>
                <a:gd name="T0" fmla="*/ 0 w 8"/>
                <a:gd name="T1" fmla="*/ 2 h 2"/>
                <a:gd name="T2" fmla="*/ 3 w 8"/>
                <a:gd name="T3" fmla="*/ 0 h 2"/>
                <a:gd name="T4" fmla="*/ 8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3" y="0"/>
                  </a:lnTo>
                  <a:lnTo>
                    <a:pt x="8" y="0"/>
                  </a:lnTo>
                </a:path>
              </a:pathLst>
            </a:custGeom>
            <a:noFill/>
            <a:ln w="38100">
              <a:solidFill>
                <a:srgbClr val="000080"/>
              </a:solidFill>
              <a:round/>
              <a:headEnd/>
              <a:tailEnd/>
            </a:ln>
          </p:spPr>
          <p:txBody>
            <a:bodyPr/>
            <a:lstStyle/>
            <a:p>
              <a:endParaRPr lang="en-US"/>
            </a:p>
          </p:txBody>
        </p:sp>
        <p:sp>
          <p:nvSpPr>
            <p:cNvPr id="14737" name="Line 114"/>
            <p:cNvSpPr>
              <a:spLocks noChangeShapeType="1"/>
            </p:cNvSpPr>
            <p:nvPr/>
          </p:nvSpPr>
          <p:spPr bwMode="auto">
            <a:xfrm>
              <a:off x="1327" y="2810"/>
              <a:ext cx="4" cy="1"/>
            </a:xfrm>
            <a:prstGeom prst="line">
              <a:avLst/>
            </a:prstGeom>
            <a:noFill/>
            <a:ln w="38100">
              <a:solidFill>
                <a:srgbClr val="000080"/>
              </a:solidFill>
              <a:round/>
              <a:headEnd/>
              <a:tailEnd/>
            </a:ln>
          </p:spPr>
          <p:txBody>
            <a:bodyPr/>
            <a:lstStyle/>
            <a:p>
              <a:endParaRPr lang="en-US"/>
            </a:p>
          </p:txBody>
        </p:sp>
        <p:sp>
          <p:nvSpPr>
            <p:cNvPr id="14738" name="Freeform 115"/>
            <p:cNvSpPr>
              <a:spLocks/>
            </p:cNvSpPr>
            <p:nvPr/>
          </p:nvSpPr>
          <p:spPr bwMode="auto">
            <a:xfrm>
              <a:off x="1331" y="2807"/>
              <a:ext cx="8" cy="3"/>
            </a:xfrm>
            <a:custGeom>
              <a:avLst/>
              <a:gdLst>
                <a:gd name="T0" fmla="*/ 0 w 8"/>
                <a:gd name="T1" fmla="*/ 3 h 3"/>
                <a:gd name="T2" fmla="*/ 3 w 8"/>
                <a:gd name="T3" fmla="*/ 3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3" y="3"/>
                  </a:lnTo>
                  <a:lnTo>
                    <a:pt x="8" y="0"/>
                  </a:lnTo>
                </a:path>
              </a:pathLst>
            </a:custGeom>
            <a:noFill/>
            <a:ln w="38100">
              <a:solidFill>
                <a:srgbClr val="000080"/>
              </a:solidFill>
              <a:round/>
              <a:headEnd/>
              <a:tailEnd/>
            </a:ln>
          </p:spPr>
          <p:txBody>
            <a:bodyPr/>
            <a:lstStyle/>
            <a:p>
              <a:endParaRPr lang="en-US"/>
            </a:p>
          </p:txBody>
        </p:sp>
        <p:sp>
          <p:nvSpPr>
            <p:cNvPr id="14739" name="Line 116"/>
            <p:cNvSpPr>
              <a:spLocks noChangeShapeType="1"/>
            </p:cNvSpPr>
            <p:nvPr/>
          </p:nvSpPr>
          <p:spPr bwMode="auto">
            <a:xfrm flipV="1">
              <a:off x="1339" y="2805"/>
              <a:ext cx="4" cy="2"/>
            </a:xfrm>
            <a:prstGeom prst="line">
              <a:avLst/>
            </a:prstGeom>
            <a:noFill/>
            <a:ln w="38100">
              <a:solidFill>
                <a:srgbClr val="000080"/>
              </a:solidFill>
              <a:round/>
              <a:headEnd/>
              <a:tailEnd/>
            </a:ln>
          </p:spPr>
          <p:txBody>
            <a:bodyPr/>
            <a:lstStyle/>
            <a:p>
              <a:endParaRPr lang="en-US"/>
            </a:p>
          </p:txBody>
        </p:sp>
        <p:sp>
          <p:nvSpPr>
            <p:cNvPr id="14740" name="Freeform 117"/>
            <p:cNvSpPr>
              <a:spLocks/>
            </p:cNvSpPr>
            <p:nvPr/>
          </p:nvSpPr>
          <p:spPr bwMode="auto">
            <a:xfrm>
              <a:off x="1343" y="2802"/>
              <a:ext cx="8" cy="3"/>
            </a:xfrm>
            <a:custGeom>
              <a:avLst/>
              <a:gdLst>
                <a:gd name="T0" fmla="*/ 0 w 8"/>
                <a:gd name="T1" fmla="*/ 3 h 3"/>
                <a:gd name="T2" fmla="*/ 3 w 8"/>
                <a:gd name="T3" fmla="*/ 0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3" y="0"/>
                  </a:lnTo>
                  <a:lnTo>
                    <a:pt x="8" y="0"/>
                  </a:lnTo>
                </a:path>
              </a:pathLst>
            </a:custGeom>
            <a:noFill/>
            <a:ln w="38100">
              <a:solidFill>
                <a:srgbClr val="000080"/>
              </a:solidFill>
              <a:round/>
              <a:headEnd/>
              <a:tailEnd/>
            </a:ln>
          </p:spPr>
          <p:txBody>
            <a:bodyPr/>
            <a:lstStyle/>
            <a:p>
              <a:endParaRPr lang="en-US"/>
            </a:p>
          </p:txBody>
        </p:sp>
        <p:sp>
          <p:nvSpPr>
            <p:cNvPr id="14741" name="Line 118"/>
            <p:cNvSpPr>
              <a:spLocks noChangeShapeType="1"/>
            </p:cNvSpPr>
            <p:nvPr/>
          </p:nvSpPr>
          <p:spPr bwMode="auto">
            <a:xfrm flipV="1">
              <a:off x="1351" y="2800"/>
              <a:ext cx="4" cy="2"/>
            </a:xfrm>
            <a:prstGeom prst="line">
              <a:avLst/>
            </a:prstGeom>
            <a:noFill/>
            <a:ln w="38100">
              <a:solidFill>
                <a:srgbClr val="000080"/>
              </a:solidFill>
              <a:round/>
              <a:headEnd/>
              <a:tailEnd/>
            </a:ln>
          </p:spPr>
          <p:txBody>
            <a:bodyPr/>
            <a:lstStyle/>
            <a:p>
              <a:endParaRPr lang="en-US"/>
            </a:p>
          </p:txBody>
        </p:sp>
        <p:sp>
          <p:nvSpPr>
            <p:cNvPr id="14742" name="Freeform 119"/>
            <p:cNvSpPr>
              <a:spLocks/>
            </p:cNvSpPr>
            <p:nvPr/>
          </p:nvSpPr>
          <p:spPr bwMode="auto">
            <a:xfrm>
              <a:off x="1355" y="2800"/>
              <a:ext cx="8" cy="1"/>
            </a:xfrm>
            <a:custGeom>
              <a:avLst/>
              <a:gdLst>
                <a:gd name="T0" fmla="*/ 0 w 8"/>
                <a:gd name="T1" fmla="*/ 0 h 1"/>
                <a:gd name="T2" fmla="*/ 3 w 8"/>
                <a:gd name="T3" fmla="*/ 0 h 1"/>
                <a:gd name="T4" fmla="*/ 8 w 8"/>
                <a:gd name="T5" fmla="*/ 0 h 1"/>
                <a:gd name="T6" fmla="*/ 0 60000 65536"/>
                <a:gd name="T7" fmla="*/ 0 60000 65536"/>
                <a:gd name="T8" fmla="*/ 0 60000 65536"/>
                <a:gd name="T9" fmla="*/ 0 w 8"/>
                <a:gd name="T10" fmla="*/ 0 h 1"/>
                <a:gd name="T11" fmla="*/ 8 w 8"/>
                <a:gd name="T12" fmla="*/ 1 h 1"/>
              </a:gdLst>
              <a:ahLst/>
              <a:cxnLst>
                <a:cxn ang="T6">
                  <a:pos x="T0" y="T1"/>
                </a:cxn>
                <a:cxn ang="T7">
                  <a:pos x="T2" y="T3"/>
                </a:cxn>
                <a:cxn ang="T8">
                  <a:pos x="T4" y="T5"/>
                </a:cxn>
              </a:cxnLst>
              <a:rect l="T9" t="T10" r="T11" b="T12"/>
              <a:pathLst>
                <a:path w="8" h="1">
                  <a:moveTo>
                    <a:pt x="0" y="0"/>
                  </a:moveTo>
                  <a:lnTo>
                    <a:pt x="3" y="0"/>
                  </a:lnTo>
                  <a:lnTo>
                    <a:pt x="8" y="0"/>
                  </a:lnTo>
                </a:path>
              </a:pathLst>
            </a:custGeom>
            <a:noFill/>
            <a:ln w="38100">
              <a:solidFill>
                <a:srgbClr val="000080"/>
              </a:solidFill>
              <a:round/>
              <a:headEnd/>
              <a:tailEnd/>
            </a:ln>
          </p:spPr>
          <p:txBody>
            <a:bodyPr/>
            <a:lstStyle/>
            <a:p>
              <a:endParaRPr lang="en-US"/>
            </a:p>
          </p:txBody>
        </p:sp>
        <p:sp>
          <p:nvSpPr>
            <p:cNvPr id="14743" name="Line 120"/>
            <p:cNvSpPr>
              <a:spLocks noChangeShapeType="1"/>
            </p:cNvSpPr>
            <p:nvPr/>
          </p:nvSpPr>
          <p:spPr bwMode="auto">
            <a:xfrm flipV="1">
              <a:off x="1363" y="2798"/>
              <a:ext cx="4" cy="2"/>
            </a:xfrm>
            <a:prstGeom prst="line">
              <a:avLst/>
            </a:prstGeom>
            <a:noFill/>
            <a:ln w="38100">
              <a:solidFill>
                <a:srgbClr val="000080"/>
              </a:solidFill>
              <a:round/>
              <a:headEnd/>
              <a:tailEnd/>
            </a:ln>
          </p:spPr>
          <p:txBody>
            <a:bodyPr/>
            <a:lstStyle/>
            <a:p>
              <a:endParaRPr lang="en-US"/>
            </a:p>
          </p:txBody>
        </p:sp>
        <p:sp>
          <p:nvSpPr>
            <p:cNvPr id="14744" name="Freeform 121"/>
            <p:cNvSpPr>
              <a:spLocks/>
            </p:cNvSpPr>
            <p:nvPr/>
          </p:nvSpPr>
          <p:spPr bwMode="auto">
            <a:xfrm>
              <a:off x="1367" y="2795"/>
              <a:ext cx="8" cy="3"/>
            </a:xfrm>
            <a:custGeom>
              <a:avLst/>
              <a:gdLst>
                <a:gd name="T0" fmla="*/ 0 w 8"/>
                <a:gd name="T1" fmla="*/ 3 h 3"/>
                <a:gd name="T2" fmla="*/ 3 w 8"/>
                <a:gd name="T3" fmla="*/ 0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3" y="0"/>
                  </a:lnTo>
                  <a:lnTo>
                    <a:pt x="8" y="0"/>
                  </a:lnTo>
                </a:path>
              </a:pathLst>
            </a:custGeom>
            <a:noFill/>
            <a:ln w="38100">
              <a:solidFill>
                <a:srgbClr val="000080"/>
              </a:solidFill>
              <a:round/>
              <a:headEnd/>
              <a:tailEnd/>
            </a:ln>
          </p:spPr>
          <p:txBody>
            <a:bodyPr/>
            <a:lstStyle/>
            <a:p>
              <a:endParaRPr lang="en-US"/>
            </a:p>
          </p:txBody>
        </p:sp>
        <p:sp>
          <p:nvSpPr>
            <p:cNvPr id="14745" name="Line 122"/>
            <p:cNvSpPr>
              <a:spLocks noChangeShapeType="1"/>
            </p:cNvSpPr>
            <p:nvPr/>
          </p:nvSpPr>
          <p:spPr bwMode="auto">
            <a:xfrm flipV="1">
              <a:off x="1375" y="2793"/>
              <a:ext cx="4" cy="2"/>
            </a:xfrm>
            <a:prstGeom prst="line">
              <a:avLst/>
            </a:prstGeom>
            <a:noFill/>
            <a:ln w="38100">
              <a:solidFill>
                <a:srgbClr val="000080"/>
              </a:solidFill>
              <a:round/>
              <a:headEnd/>
              <a:tailEnd/>
            </a:ln>
          </p:spPr>
          <p:txBody>
            <a:bodyPr/>
            <a:lstStyle/>
            <a:p>
              <a:endParaRPr lang="en-US"/>
            </a:p>
          </p:txBody>
        </p:sp>
        <p:sp>
          <p:nvSpPr>
            <p:cNvPr id="14746" name="Freeform 123"/>
            <p:cNvSpPr>
              <a:spLocks/>
            </p:cNvSpPr>
            <p:nvPr/>
          </p:nvSpPr>
          <p:spPr bwMode="auto">
            <a:xfrm>
              <a:off x="1379" y="2793"/>
              <a:ext cx="8" cy="1"/>
            </a:xfrm>
            <a:custGeom>
              <a:avLst/>
              <a:gdLst>
                <a:gd name="T0" fmla="*/ 0 w 8"/>
                <a:gd name="T1" fmla="*/ 0 h 1"/>
                <a:gd name="T2" fmla="*/ 3 w 8"/>
                <a:gd name="T3" fmla="*/ 0 h 1"/>
                <a:gd name="T4" fmla="*/ 8 w 8"/>
                <a:gd name="T5" fmla="*/ 0 h 1"/>
                <a:gd name="T6" fmla="*/ 0 60000 65536"/>
                <a:gd name="T7" fmla="*/ 0 60000 65536"/>
                <a:gd name="T8" fmla="*/ 0 60000 65536"/>
                <a:gd name="T9" fmla="*/ 0 w 8"/>
                <a:gd name="T10" fmla="*/ 0 h 1"/>
                <a:gd name="T11" fmla="*/ 8 w 8"/>
                <a:gd name="T12" fmla="*/ 1 h 1"/>
              </a:gdLst>
              <a:ahLst/>
              <a:cxnLst>
                <a:cxn ang="T6">
                  <a:pos x="T0" y="T1"/>
                </a:cxn>
                <a:cxn ang="T7">
                  <a:pos x="T2" y="T3"/>
                </a:cxn>
                <a:cxn ang="T8">
                  <a:pos x="T4" y="T5"/>
                </a:cxn>
              </a:cxnLst>
              <a:rect l="T9" t="T10" r="T11" b="T12"/>
              <a:pathLst>
                <a:path w="8" h="1">
                  <a:moveTo>
                    <a:pt x="0" y="0"/>
                  </a:moveTo>
                  <a:lnTo>
                    <a:pt x="3" y="0"/>
                  </a:lnTo>
                  <a:lnTo>
                    <a:pt x="8" y="0"/>
                  </a:lnTo>
                </a:path>
              </a:pathLst>
            </a:custGeom>
            <a:noFill/>
            <a:ln w="38100">
              <a:solidFill>
                <a:srgbClr val="000080"/>
              </a:solidFill>
              <a:round/>
              <a:headEnd/>
              <a:tailEnd/>
            </a:ln>
          </p:spPr>
          <p:txBody>
            <a:bodyPr/>
            <a:lstStyle/>
            <a:p>
              <a:endParaRPr lang="en-US"/>
            </a:p>
          </p:txBody>
        </p:sp>
        <p:sp>
          <p:nvSpPr>
            <p:cNvPr id="14747" name="Line 124"/>
            <p:cNvSpPr>
              <a:spLocks noChangeShapeType="1"/>
            </p:cNvSpPr>
            <p:nvPr/>
          </p:nvSpPr>
          <p:spPr bwMode="auto">
            <a:xfrm flipV="1">
              <a:off x="1387" y="2790"/>
              <a:ext cx="4" cy="3"/>
            </a:xfrm>
            <a:prstGeom prst="line">
              <a:avLst/>
            </a:prstGeom>
            <a:noFill/>
            <a:ln w="38100">
              <a:solidFill>
                <a:srgbClr val="000080"/>
              </a:solidFill>
              <a:round/>
              <a:headEnd/>
              <a:tailEnd/>
            </a:ln>
          </p:spPr>
          <p:txBody>
            <a:bodyPr/>
            <a:lstStyle/>
            <a:p>
              <a:endParaRPr lang="en-US"/>
            </a:p>
          </p:txBody>
        </p:sp>
        <p:sp>
          <p:nvSpPr>
            <p:cNvPr id="14748" name="Freeform 125"/>
            <p:cNvSpPr>
              <a:spLocks/>
            </p:cNvSpPr>
            <p:nvPr/>
          </p:nvSpPr>
          <p:spPr bwMode="auto">
            <a:xfrm>
              <a:off x="1391" y="2788"/>
              <a:ext cx="8" cy="2"/>
            </a:xfrm>
            <a:custGeom>
              <a:avLst/>
              <a:gdLst>
                <a:gd name="T0" fmla="*/ 0 w 8"/>
                <a:gd name="T1" fmla="*/ 2 h 2"/>
                <a:gd name="T2" fmla="*/ 3 w 8"/>
                <a:gd name="T3" fmla="*/ 0 h 2"/>
                <a:gd name="T4" fmla="*/ 8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3" y="0"/>
                  </a:lnTo>
                  <a:lnTo>
                    <a:pt x="8" y="0"/>
                  </a:lnTo>
                </a:path>
              </a:pathLst>
            </a:custGeom>
            <a:noFill/>
            <a:ln w="38100">
              <a:solidFill>
                <a:srgbClr val="000080"/>
              </a:solidFill>
              <a:round/>
              <a:headEnd/>
              <a:tailEnd/>
            </a:ln>
          </p:spPr>
          <p:txBody>
            <a:bodyPr/>
            <a:lstStyle/>
            <a:p>
              <a:endParaRPr lang="en-US"/>
            </a:p>
          </p:txBody>
        </p:sp>
        <p:sp>
          <p:nvSpPr>
            <p:cNvPr id="14749" name="Line 126"/>
            <p:cNvSpPr>
              <a:spLocks noChangeShapeType="1"/>
            </p:cNvSpPr>
            <p:nvPr/>
          </p:nvSpPr>
          <p:spPr bwMode="auto">
            <a:xfrm>
              <a:off x="1399" y="2788"/>
              <a:ext cx="4" cy="1"/>
            </a:xfrm>
            <a:prstGeom prst="line">
              <a:avLst/>
            </a:prstGeom>
            <a:noFill/>
            <a:ln w="38100">
              <a:solidFill>
                <a:srgbClr val="000080"/>
              </a:solidFill>
              <a:round/>
              <a:headEnd/>
              <a:tailEnd/>
            </a:ln>
          </p:spPr>
          <p:txBody>
            <a:bodyPr/>
            <a:lstStyle/>
            <a:p>
              <a:endParaRPr lang="en-US"/>
            </a:p>
          </p:txBody>
        </p:sp>
        <p:sp>
          <p:nvSpPr>
            <p:cNvPr id="14750" name="Freeform 127"/>
            <p:cNvSpPr>
              <a:spLocks/>
            </p:cNvSpPr>
            <p:nvPr/>
          </p:nvSpPr>
          <p:spPr bwMode="auto">
            <a:xfrm>
              <a:off x="1403" y="2786"/>
              <a:ext cx="8" cy="2"/>
            </a:xfrm>
            <a:custGeom>
              <a:avLst/>
              <a:gdLst>
                <a:gd name="T0" fmla="*/ 0 w 8"/>
                <a:gd name="T1" fmla="*/ 2 h 2"/>
                <a:gd name="T2" fmla="*/ 3 w 8"/>
                <a:gd name="T3" fmla="*/ 2 h 2"/>
                <a:gd name="T4" fmla="*/ 8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3" y="2"/>
                  </a:lnTo>
                  <a:lnTo>
                    <a:pt x="8" y="0"/>
                  </a:lnTo>
                </a:path>
              </a:pathLst>
            </a:custGeom>
            <a:noFill/>
            <a:ln w="38100">
              <a:solidFill>
                <a:srgbClr val="000080"/>
              </a:solidFill>
              <a:round/>
              <a:headEnd/>
              <a:tailEnd/>
            </a:ln>
          </p:spPr>
          <p:txBody>
            <a:bodyPr/>
            <a:lstStyle/>
            <a:p>
              <a:endParaRPr lang="en-US"/>
            </a:p>
          </p:txBody>
        </p:sp>
        <p:sp>
          <p:nvSpPr>
            <p:cNvPr id="14751" name="Line 128"/>
            <p:cNvSpPr>
              <a:spLocks noChangeShapeType="1"/>
            </p:cNvSpPr>
            <p:nvPr/>
          </p:nvSpPr>
          <p:spPr bwMode="auto">
            <a:xfrm flipV="1">
              <a:off x="1411" y="2783"/>
              <a:ext cx="4" cy="3"/>
            </a:xfrm>
            <a:prstGeom prst="line">
              <a:avLst/>
            </a:prstGeom>
            <a:noFill/>
            <a:ln w="38100">
              <a:solidFill>
                <a:srgbClr val="000080"/>
              </a:solidFill>
              <a:round/>
              <a:headEnd/>
              <a:tailEnd/>
            </a:ln>
          </p:spPr>
          <p:txBody>
            <a:bodyPr/>
            <a:lstStyle/>
            <a:p>
              <a:endParaRPr lang="en-US"/>
            </a:p>
          </p:txBody>
        </p:sp>
        <p:sp>
          <p:nvSpPr>
            <p:cNvPr id="14752" name="Freeform 129"/>
            <p:cNvSpPr>
              <a:spLocks/>
            </p:cNvSpPr>
            <p:nvPr/>
          </p:nvSpPr>
          <p:spPr bwMode="auto">
            <a:xfrm>
              <a:off x="1415" y="2783"/>
              <a:ext cx="8" cy="1"/>
            </a:xfrm>
            <a:custGeom>
              <a:avLst/>
              <a:gdLst>
                <a:gd name="T0" fmla="*/ 0 w 8"/>
                <a:gd name="T1" fmla="*/ 0 h 1"/>
                <a:gd name="T2" fmla="*/ 3 w 8"/>
                <a:gd name="T3" fmla="*/ 0 h 1"/>
                <a:gd name="T4" fmla="*/ 8 w 8"/>
                <a:gd name="T5" fmla="*/ 0 h 1"/>
                <a:gd name="T6" fmla="*/ 0 60000 65536"/>
                <a:gd name="T7" fmla="*/ 0 60000 65536"/>
                <a:gd name="T8" fmla="*/ 0 60000 65536"/>
                <a:gd name="T9" fmla="*/ 0 w 8"/>
                <a:gd name="T10" fmla="*/ 0 h 1"/>
                <a:gd name="T11" fmla="*/ 8 w 8"/>
                <a:gd name="T12" fmla="*/ 1 h 1"/>
              </a:gdLst>
              <a:ahLst/>
              <a:cxnLst>
                <a:cxn ang="T6">
                  <a:pos x="T0" y="T1"/>
                </a:cxn>
                <a:cxn ang="T7">
                  <a:pos x="T2" y="T3"/>
                </a:cxn>
                <a:cxn ang="T8">
                  <a:pos x="T4" y="T5"/>
                </a:cxn>
              </a:cxnLst>
              <a:rect l="T9" t="T10" r="T11" b="T12"/>
              <a:pathLst>
                <a:path w="8" h="1">
                  <a:moveTo>
                    <a:pt x="0" y="0"/>
                  </a:moveTo>
                  <a:lnTo>
                    <a:pt x="3" y="0"/>
                  </a:lnTo>
                  <a:lnTo>
                    <a:pt x="8" y="0"/>
                  </a:lnTo>
                </a:path>
              </a:pathLst>
            </a:custGeom>
            <a:noFill/>
            <a:ln w="38100">
              <a:solidFill>
                <a:srgbClr val="000080"/>
              </a:solidFill>
              <a:round/>
              <a:headEnd/>
              <a:tailEnd/>
            </a:ln>
          </p:spPr>
          <p:txBody>
            <a:bodyPr/>
            <a:lstStyle/>
            <a:p>
              <a:endParaRPr lang="en-US"/>
            </a:p>
          </p:txBody>
        </p:sp>
        <p:sp>
          <p:nvSpPr>
            <p:cNvPr id="14753" name="Line 130"/>
            <p:cNvSpPr>
              <a:spLocks noChangeShapeType="1"/>
            </p:cNvSpPr>
            <p:nvPr/>
          </p:nvSpPr>
          <p:spPr bwMode="auto">
            <a:xfrm flipV="1">
              <a:off x="1423" y="2781"/>
              <a:ext cx="4" cy="2"/>
            </a:xfrm>
            <a:prstGeom prst="line">
              <a:avLst/>
            </a:prstGeom>
            <a:noFill/>
            <a:ln w="38100">
              <a:solidFill>
                <a:srgbClr val="000080"/>
              </a:solidFill>
              <a:round/>
              <a:headEnd/>
              <a:tailEnd/>
            </a:ln>
          </p:spPr>
          <p:txBody>
            <a:bodyPr/>
            <a:lstStyle/>
            <a:p>
              <a:endParaRPr lang="en-US"/>
            </a:p>
          </p:txBody>
        </p:sp>
        <p:sp>
          <p:nvSpPr>
            <p:cNvPr id="14754" name="Line 131"/>
            <p:cNvSpPr>
              <a:spLocks noChangeShapeType="1"/>
            </p:cNvSpPr>
            <p:nvPr/>
          </p:nvSpPr>
          <p:spPr bwMode="auto">
            <a:xfrm flipV="1">
              <a:off x="1427" y="2778"/>
              <a:ext cx="8" cy="3"/>
            </a:xfrm>
            <a:prstGeom prst="line">
              <a:avLst/>
            </a:prstGeom>
            <a:noFill/>
            <a:ln w="38100">
              <a:solidFill>
                <a:srgbClr val="000080"/>
              </a:solidFill>
              <a:round/>
              <a:headEnd/>
              <a:tailEnd/>
            </a:ln>
          </p:spPr>
          <p:txBody>
            <a:bodyPr/>
            <a:lstStyle/>
            <a:p>
              <a:endParaRPr lang="en-US"/>
            </a:p>
          </p:txBody>
        </p:sp>
        <p:sp>
          <p:nvSpPr>
            <p:cNvPr id="14755" name="Line 132"/>
            <p:cNvSpPr>
              <a:spLocks noChangeShapeType="1"/>
            </p:cNvSpPr>
            <p:nvPr/>
          </p:nvSpPr>
          <p:spPr bwMode="auto">
            <a:xfrm>
              <a:off x="1435" y="2778"/>
              <a:ext cx="7" cy="1"/>
            </a:xfrm>
            <a:prstGeom prst="line">
              <a:avLst/>
            </a:prstGeom>
            <a:noFill/>
            <a:ln w="38100">
              <a:solidFill>
                <a:srgbClr val="000080"/>
              </a:solidFill>
              <a:round/>
              <a:headEnd/>
              <a:tailEnd/>
            </a:ln>
          </p:spPr>
          <p:txBody>
            <a:bodyPr/>
            <a:lstStyle/>
            <a:p>
              <a:endParaRPr lang="en-US"/>
            </a:p>
          </p:txBody>
        </p:sp>
        <p:sp>
          <p:nvSpPr>
            <p:cNvPr id="14756" name="Freeform 133"/>
            <p:cNvSpPr>
              <a:spLocks/>
            </p:cNvSpPr>
            <p:nvPr/>
          </p:nvSpPr>
          <p:spPr bwMode="auto">
            <a:xfrm>
              <a:off x="1442" y="2776"/>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57" name="Freeform 134"/>
            <p:cNvSpPr>
              <a:spLocks/>
            </p:cNvSpPr>
            <p:nvPr/>
          </p:nvSpPr>
          <p:spPr bwMode="auto">
            <a:xfrm>
              <a:off x="1447" y="2776"/>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58" name="Freeform 135"/>
            <p:cNvSpPr>
              <a:spLocks/>
            </p:cNvSpPr>
            <p:nvPr/>
          </p:nvSpPr>
          <p:spPr bwMode="auto">
            <a:xfrm>
              <a:off x="1454" y="2774"/>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59" name="Freeform 136"/>
            <p:cNvSpPr>
              <a:spLocks/>
            </p:cNvSpPr>
            <p:nvPr/>
          </p:nvSpPr>
          <p:spPr bwMode="auto">
            <a:xfrm>
              <a:off x="1459" y="2774"/>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60" name="Line 137"/>
            <p:cNvSpPr>
              <a:spLocks noChangeShapeType="1"/>
            </p:cNvSpPr>
            <p:nvPr/>
          </p:nvSpPr>
          <p:spPr bwMode="auto">
            <a:xfrm flipV="1">
              <a:off x="1466" y="2771"/>
              <a:ext cx="5" cy="3"/>
            </a:xfrm>
            <a:prstGeom prst="line">
              <a:avLst/>
            </a:prstGeom>
            <a:noFill/>
            <a:ln w="38100">
              <a:solidFill>
                <a:srgbClr val="000080"/>
              </a:solidFill>
              <a:round/>
              <a:headEnd/>
              <a:tailEnd/>
            </a:ln>
          </p:spPr>
          <p:txBody>
            <a:bodyPr/>
            <a:lstStyle/>
            <a:p>
              <a:endParaRPr lang="en-US"/>
            </a:p>
          </p:txBody>
        </p:sp>
        <p:sp>
          <p:nvSpPr>
            <p:cNvPr id="14761" name="Freeform 138"/>
            <p:cNvSpPr>
              <a:spLocks/>
            </p:cNvSpPr>
            <p:nvPr/>
          </p:nvSpPr>
          <p:spPr bwMode="auto">
            <a:xfrm>
              <a:off x="1471" y="2769"/>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762" name="Line 139"/>
            <p:cNvSpPr>
              <a:spLocks noChangeShapeType="1"/>
            </p:cNvSpPr>
            <p:nvPr/>
          </p:nvSpPr>
          <p:spPr bwMode="auto">
            <a:xfrm>
              <a:off x="1478" y="2769"/>
              <a:ext cx="5" cy="1"/>
            </a:xfrm>
            <a:prstGeom prst="line">
              <a:avLst/>
            </a:prstGeom>
            <a:noFill/>
            <a:ln w="38100">
              <a:solidFill>
                <a:srgbClr val="000080"/>
              </a:solidFill>
              <a:round/>
              <a:headEnd/>
              <a:tailEnd/>
            </a:ln>
          </p:spPr>
          <p:txBody>
            <a:bodyPr/>
            <a:lstStyle/>
            <a:p>
              <a:endParaRPr lang="en-US"/>
            </a:p>
          </p:txBody>
        </p:sp>
        <p:sp>
          <p:nvSpPr>
            <p:cNvPr id="14763" name="Freeform 140"/>
            <p:cNvSpPr>
              <a:spLocks/>
            </p:cNvSpPr>
            <p:nvPr/>
          </p:nvSpPr>
          <p:spPr bwMode="auto">
            <a:xfrm>
              <a:off x="1483" y="2766"/>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764" name="Line 141"/>
            <p:cNvSpPr>
              <a:spLocks noChangeShapeType="1"/>
            </p:cNvSpPr>
            <p:nvPr/>
          </p:nvSpPr>
          <p:spPr bwMode="auto">
            <a:xfrm>
              <a:off x="1490" y="2766"/>
              <a:ext cx="5" cy="1"/>
            </a:xfrm>
            <a:prstGeom prst="line">
              <a:avLst/>
            </a:prstGeom>
            <a:noFill/>
            <a:ln w="38100">
              <a:solidFill>
                <a:srgbClr val="000080"/>
              </a:solidFill>
              <a:round/>
              <a:headEnd/>
              <a:tailEnd/>
            </a:ln>
          </p:spPr>
          <p:txBody>
            <a:bodyPr/>
            <a:lstStyle/>
            <a:p>
              <a:endParaRPr lang="en-US"/>
            </a:p>
          </p:txBody>
        </p:sp>
        <p:sp>
          <p:nvSpPr>
            <p:cNvPr id="14765" name="Freeform 142"/>
            <p:cNvSpPr>
              <a:spLocks/>
            </p:cNvSpPr>
            <p:nvPr/>
          </p:nvSpPr>
          <p:spPr bwMode="auto">
            <a:xfrm>
              <a:off x="1495" y="2764"/>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766" name="Line 143"/>
            <p:cNvSpPr>
              <a:spLocks noChangeShapeType="1"/>
            </p:cNvSpPr>
            <p:nvPr/>
          </p:nvSpPr>
          <p:spPr bwMode="auto">
            <a:xfrm>
              <a:off x="1502" y="2764"/>
              <a:ext cx="5" cy="1"/>
            </a:xfrm>
            <a:prstGeom prst="line">
              <a:avLst/>
            </a:prstGeom>
            <a:noFill/>
            <a:ln w="38100">
              <a:solidFill>
                <a:srgbClr val="000080"/>
              </a:solidFill>
              <a:round/>
              <a:headEnd/>
              <a:tailEnd/>
            </a:ln>
          </p:spPr>
          <p:txBody>
            <a:bodyPr/>
            <a:lstStyle/>
            <a:p>
              <a:endParaRPr lang="en-US"/>
            </a:p>
          </p:txBody>
        </p:sp>
        <p:sp>
          <p:nvSpPr>
            <p:cNvPr id="14767" name="Freeform 144"/>
            <p:cNvSpPr>
              <a:spLocks/>
            </p:cNvSpPr>
            <p:nvPr/>
          </p:nvSpPr>
          <p:spPr bwMode="auto">
            <a:xfrm>
              <a:off x="1507" y="2762"/>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768" name="Line 145"/>
            <p:cNvSpPr>
              <a:spLocks noChangeShapeType="1"/>
            </p:cNvSpPr>
            <p:nvPr/>
          </p:nvSpPr>
          <p:spPr bwMode="auto">
            <a:xfrm>
              <a:off x="1514" y="2762"/>
              <a:ext cx="5" cy="1"/>
            </a:xfrm>
            <a:prstGeom prst="line">
              <a:avLst/>
            </a:prstGeom>
            <a:noFill/>
            <a:ln w="38100">
              <a:solidFill>
                <a:srgbClr val="000080"/>
              </a:solidFill>
              <a:round/>
              <a:headEnd/>
              <a:tailEnd/>
            </a:ln>
          </p:spPr>
          <p:txBody>
            <a:bodyPr/>
            <a:lstStyle/>
            <a:p>
              <a:endParaRPr lang="en-US"/>
            </a:p>
          </p:txBody>
        </p:sp>
        <p:sp>
          <p:nvSpPr>
            <p:cNvPr id="14769" name="Freeform 146"/>
            <p:cNvSpPr>
              <a:spLocks/>
            </p:cNvSpPr>
            <p:nvPr/>
          </p:nvSpPr>
          <p:spPr bwMode="auto">
            <a:xfrm>
              <a:off x="1519" y="2762"/>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70" name="Freeform 147"/>
            <p:cNvSpPr>
              <a:spLocks/>
            </p:cNvSpPr>
            <p:nvPr/>
          </p:nvSpPr>
          <p:spPr bwMode="auto">
            <a:xfrm>
              <a:off x="1526" y="2759"/>
              <a:ext cx="5" cy="3"/>
            </a:xfrm>
            <a:custGeom>
              <a:avLst/>
              <a:gdLst>
                <a:gd name="T0" fmla="*/ 0 w 5"/>
                <a:gd name="T1" fmla="*/ 3 h 3"/>
                <a:gd name="T2" fmla="*/ 2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2" y="0"/>
                  </a:lnTo>
                  <a:lnTo>
                    <a:pt x="5" y="0"/>
                  </a:lnTo>
                </a:path>
              </a:pathLst>
            </a:custGeom>
            <a:noFill/>
            <a:ln w="38100">
              <a:solidFill>
                <a:srgbClr val="000080"/>
              </a:solidFill>
              <a:round/>
              <a:headEnd/>
              <a:tailEnd/>
            </a:ln>
          </p:spPr>
          <p:txBody>
            <a:bodyPr/>
            <a:lstStyle/>
            <a:p>
              <a:endParaRPr lang="en-US"/>
            </a:p>
          </p:txBody>
        </p:sp>
        <p:sp>
          <p:nvSpPr>
            <p:cNvPr id="14771" name="Freeform 148"/>
            <p:cNvSpPr>
              <a:spLocks/>
            </p:cNvSpPr>
            <p:nvPr/>
          </p:nvSpPr>
          <p:spPr bwMode="auto">
            <a:xfrm>
              <a:off x="1531" y="2759"/>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72" name="Freeform 149"/>
            <p:cNvSpPr>
              <a:spLocks/>
            </p:cNvSpPr>
            <p:nvPr/>
          </p:nvSpPr>
          <p:spPr bwMode="auto">
            <a:xfrm>
              <a:off x="1538" y="2757"/>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73" name="Freeform 150"/>
            <p:cNvSpPr>
              <a:spLocks/>
            </p:cNvSpPr>
            <p:nvPr/>
          </p:nvSpPr>
          <p:spPr bwMode="auto">
            <a:xfrm>
              <a:off x="1543" y="2757"/>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74" name="Freeform 151"/>
            <p:cNvSpPr>
              <a:spLocks/>
            </p:cNvSpPr>
            <p:nvPr/>
          </p:nvSpPr>
          <p:spPr bwMode="auto">
            <a:xfrm>
              <a:off x="1550" y="2754"/>
              <a:ext cx="5" cy="3"/>
            </a:xfrm>
            <a:custGeom>
              <a:avLst/>
              <a:gdLst>
                <a:gd name="T0" fmla="*/ 0 w 5"/>
                <a:gd name="T1" fmla="*/ 3 h 3"/>
                <a:gd name="T2" fmla="*/ 2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2" y="0"/>
                  </a:lnTo>
                  <a:lnTo>
                    <a:pt x="5" y="0"/>
                  </a:lnTo>
                </a:path>
              </a:pathLst>
            </a:custGeom>
            <a:noFill/>
            <a:ln w="38100">
              <a:solidFill>
                <a:srgbClr val="000080"/>
              </a:solidFill>
              <a:round/>
              <a:headEnd/>
              <a:tailEnd/>
            </a:ln>
          </p:spPr>
          <p:txBody>
            <a:bodyPr/>
            <a:lstStyle/>
            <a:p>
              <a:endParaRPr lang="en-US"/>
            </a:p>
          </p:txBody>
        </p:sp>
        <p:sp>
          <p:nvSpPr>
            <p:cNvPr id="14775" name="Line 152"/>
            <p:cNvSpPr>
              <a:spLocks noChangeShapeType="1"/>
            </p:cNvSpPr>
            <p:nvPr/>
          </p:nvSpPr>
          <p:spPr bwMode="auto">
            <a:xfrm>
              <a:off x="1555" y="2754"/>
              <a:ext cx="7" cy="1"/>
            </a:xfrm>
            <a:prstGeom prst="line">
              <a:avLst/>
            </a:prstGeom>
            <a:noFill/>
            <a:ln w="38100">
              <a:solidFill>
                <a:srgbClr val="000080"/>
              </a:solidFill>
              <a:round/>
              <a:headEnd/>
              <a:tailEnd/>
            </a:ln>
          </p:spPr>
          <p:txBody>
            <a:bodyPr/>
            <a:lstStyle/>
            <a:p>
              <a:endParaRPr lang="en-US"/>
            </a:p>
          </p:txBody>
        </p:sp>
        <p:sp>
          <p:nvSpPr>
            <p:cNvPr id="14776" name="Line 153"/>
            <p:cNvSpPr>
              <a:spLocks noChangeShapeType="1"/>
            </p:cNvSpPr>
            <p:nvPr/>
          </p:nvSpPr>
          <p:spPr bwMode="auto">
            <a:xfrm>
              <a:off x="1562" y="2754"/>
              <a:ext cx="7" cy="1"/>
            </a:xfrm>
            <a:prstGeom prst="line">
              <a:avLst/>
            </a:prstGeom>
            <a:noFill/>
            <a:ln w="38100">
              <a:solidFill>
                <a:srgbClr val="000080"/>
              </a:solidFill>
              <a:round/>
              <a:headEnd/>
              <a:tailEnd/>
            </a:ln>
          </p:spPr>
          <p:txBody>
            <a:bodyPr/>
            <a:lstStyle/>
            <a:p>
              <a:endParaRPr lang="en-US"/>
            </a:p>
          </p:txBody>
        </p:sp>
        <p:sp>
          <p:nvSpPr>
            <p:cNvPr id="14777" name="Freeform 154"/>
            <p:cNvSpPr>
              <a:spLocks/>
            </p:cNvSpPr>
            <p:nvPr/>
          </p:nvSpPr>
          <p:spPr bwMode="auto">
            <a:xfrm>
              <a:off x="1569" y="2752"/>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78" name="Freeform 155"/>
            <p:cNvSpPr>
              <a:spLocks/>
            </p:cNvSpPr>
            <p:nvPr/>
          </p:nvSpPr>
          <p:spPr bwMode="auto">
            <a:xfrm>
              <a:off x="1574" y="2752"/>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79" name="Freeform 156"/>
            <p:cNvSpPr>
              <a:spLocks/>
            </p:cNvSpPr>
            <p:nvPr/>
          </p:nvSpPr>
          <p:spPr bwMode="auto">
            <a:xfrm>
              <a:off x="1581" y="2750"/>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80" name="Freeform 157"/>
            <p:cNvSpPr>
              <a:spLocks/>
            </p:cNvSpPr>
            <p:nvPr/>
          </p:nvSpPr>
          <p:spPr bwMode="auto">
            <a:xfrm>
              <a:off x="1586" y="275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81" name="Line 158"/>
            <p:cNvSpPr>
              <a:spLocks noChangeShapeType="1"/>
            </p:cNvSpPr>
            <p:nvPr/>
          </p:nvSpPr>
          <p:spPr bwMode="auto">
            <a:xfrm>
              <a:off x="1593" y="2750"/>
              <a:ext cx="5" cy="1"/>
            </a:xfrm>
            <a:prstGeom prst="line">
              <a:avLst/>
            </a:prstGeom>
            <a:noFill/>
            <a:ln w="38100">
              <a:solidFill>
                <a:srgbClr val="000080"/>
              </a:solidFill>
              <a:round/>
              <a:headEnd/>
              <a:tailEnd/>
            </a:ln>
          </p:spPr>
          <p:txBody>
            <a:bodyPr/>
            <a:lstStyle/>
            <a:p>
              <a:endParaRPr lang="en-US"/>
            </a:p>
          </p:txBody>
        </p:sp>
        <p:sp>
          <p:nvSpPr>
            <p:cNvPr id="14782" name="Freeform 159"/>
            <p:cNvSpPr>
              <a:spLocks/>
            </p:cNvSpPr>
            <p:nvPr/>
          </p:nvSpPr>
          <p:spPr bwMode="auto">
            <a:xfrm>
              <a:off x="1598" y="2747"/>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783" name="Line 160"/>
            <p:cNvSpPr>
              <a:spLocks noChangeShapeType="1"/>
            </p:cNvSpPr>
            <p:nvPr/>
          </p:nvSpPr>
          <p:spPr bwMode="auto">
            <a:xfrm>
              <a:off x="1605" y="2747"/>
              <a:ext cx="5" cy="1"/>
            </a:xfrm>
            <a:prstGeom prst="line">
              <a:avLst/>
            </a:prstGeom>
            <a:noFill/>
            <a:ln w="38100">
              <a:solidFill>
                <a:srgbClr val="000080"/>
              </a:solidFill>
              <a:round/>
              <a:headEnd/>
              <a:tailEnd/>
            </a:ln>
          </p:spPr>
          <p:txBody>
            <a:bodyPr/>
            <a:lstStyle/>
            <a:p>
              <a:endParaRPr lang="en-US"/>
            </a:p>
          </p:txBody>
        </p:sp>
        <p:sp>
          <p:nvSpPr>
            <p:cNvPr id="14784" name="Freeform 161"/>
            <p:cNvSpPr>
              <a:spLocks/>
            </p:cNvSpPr>
            <p:nvPr/>
          </p:nvSpPr>
          <p:spPr bwMode="auto">
            <a:xfrm>
              <a:off x="1610" y="2747"/>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85" name="Freeform 162"/>
            <p:cNvSpPr>
              <a:spLocks/>
            </p:cNvSpPr>
            <p:nvPr/>
          </p:nvSpPr>
          <p:spPr bwMode="auto">
            <a:xfrm>
              <a:off x="1617" y="2745"/>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86" name="Freeform 163"/>
            <p:cNvSpPr>
              <a:spLocks/>
            </p:cNvSpPr>
            <p:nvPr/>
          </p:nvSpPr>
          <p:spPr bwMode="auto">
            <a:xfrm>
              <a:off x="1622" y="2745"/>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87" name="Line 164"/>
            <p:cNvSpPr>
              <a:spLocks noChangeShapeType="1"/>
            </p:cNvSpPr>
            <p:nvPr/>
          </p:nvSpPr>
          <p:spPr bwMode="auto">
            <a:xfrm>
              <a:off x="1629" y="2745"/>
              <a:ext cx="5" cy="1"/>
            </a:xfrm>
            <a:prstGeom prst="line">
              <a:avLst/>
            </a:prstGeom>
            <a:noFill/>
            <a:ln w="38100">
              <a:solidFill>
                <a:srgbClr val="000080"/>
              </a:solidFill>
              <a:round/>
              <a:headEnd/>
              <a:tailEnd/>
            </a:ln>
          </p:spPr>
          <p:txBody>
            <a:bodyPr/>
            <a:lstStyle/>
            <a:p>
              <a:endParaRPr lang="en-US"/>
            </a:p>
          </p:txBody>
        </p:sp>
        <p:sp>
          <p:nvSpPr>
            <p:cNvPr id="14788" name="Freeform 165"/>
            <p:cNvSpPr>
              <a:spLocks/>
            </p:cNvSpPr>
            <p:nvPr/>
          </p:nvSpPr>
          <p:spPr bwMode="auto">
            <a:xfrm>
              <a:off x="1634" y="2742"/>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789" name="Line 166"/>
            <p:cNvSpPr>
              <a:spLocks noChangeShapeType="1"/>
            </p:cNvSpPr>
            <p:nvPr/>
          </p:nvSpPr>
          <p:spPr bwMode="auto">
            <a:xfrm>
              <a:off x="1641" y="2742"/>
              <a:ext cx="5" cy="1"/>
            </a:xfrm>
            <a:prstGeom prst="line">
              <a:avLst/>
            </a:prstGeom>
            <a:noFill/>
            <a:ln w="38100">
              <a:solidFill>
                <a:srgbClr val="000080"/>
              </a:solidFill>
              <a:round/>
              <a:headEnd/>
              <a:tailEnd/>
            </a:ln>
          </p:spPr>
          <p:txBody>
            <a:bodyPr/>
            <a:lstStyle/>
            <a:p>
              <a:endParaRPr lang="en-US"/>
            </a:p>
          </p:txBody>
        </p:sp>
        <p:sp>
          <p:nvSpPr>
            <p:cNvPr id="14790" name="Freeform 167"/>
            <p:cNvSpPr>
              <a:spLocks/>
            </p:cNvSpPr>
            <p:nvPr/>
          </p:nvSpPr>
          <p:spPr bwMode="auto">
            <a:xfrm>
              <a:off x="1646" y="2742"/>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91" name="Line 168"/>
            <p:cNvSpPr>
              <a:spLocks noChangeShapeType="1"/>
            </p:cNvSpPr>
            <p:nvPr/>
          </p:nvSpPr>
          <p:spPr bwMode="auto">
            <a:xfrm>
              <a:off x="1653" y="2742"/>
              <a:ext cx="5" cy="1"/>
            </a:xfrm>
            <a:prstGeom prst="line">
              <a:avLst/>
            </a:prstGeom>
            <a:noFill/>
            <a:ln w="38100">
              <a:solidFill>
                <a:srgbClr val="000080"/>
              </a:solidFill>
              <a:round/>
              <a:headEnd/>
              <a:tailEnd/>
            </a:ln>
          </p:spPr>
          <p:txBody>
            <a:bodyPr/>
            <a:lstStyle/>
            <a:p>
              <a:endParaRPr lang="en-US"/>
            </a:p>
          </p:txBody>
        </p:sp>
        <p:sp>
          <p:nvSpPr>
            <p:cNvPr id="14792" name="Freeform 169"/>
            <p:cNvSpPr>
              <a:spLocks/>
            </p:cNvSpPr>
            <p:nvPr/>
          </p:nvSpPr>
          <p:spPr bwMode="auto">
            <a:xfrm>
              <a:off x="1658" y="2740"/>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793" name="Line 170"/>
            <p:cNvSpPr>
              <a:spLocks noChangeShapeType="1"/>
            </p:cNvSpPr>
            <p:nvPr/>
          </p:nvSpPr>
          <p:spPr bwMode="auto">
            <a:xfrm>
              <a:off x="1665" y="2740"/>
              <a:ext cx="5" cy="1"/>
            </a:xfrm>
            <a:prstGeom prst="line">
              <a:avLst/>
            </a:prstGeom>
            <a:noFill/>
            <a:ln w="38100">
              <a:solidFill>
                <a:srgbClr val="000080"/>
              </a:solidFill>
              <a:round/>
              <a:headEnd/>
              <a:tailEnd/>
            </a:ln>
          </p:spPr>
          <p:txBody>
            <a:bodyPr/>
            <a:lstStyle/>
            <a:p>
              <a:endParaRPr lang="en-US"/>
            </a:p>
          </p:txBody>
        </p:sp>
        <p:sp>
          <p:nvSpPr>
            <p:cNvPr id="14794" name="Freeform 171"/>
            <p:cNvSpPr>
              <a:spLocks/>
            </p:cNvSpPr>
            <p:nvPr/>
          </p:nvSpPr>
          <p:spPr bwMode="auto">
            <a:xfrm>
              <a:off x="1670" y="274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95" name="Freeform 172"/>
            <p:cNvSpPr>
              <a:spLocks/>
            </p:cNvSpPr>
            <p:nvPr/>
          </p:nvSpPr>
          <p:spPr bwMode="auto">
            <a:xfrm>
              <a:off x="1677" y="2738"/>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796" name="Freeform 173"/>
            <p:cNvSpPr>
              <a:spLocks/>
            </p:cNvSpPr>
            <p:nvPr/>
          </p:nvSpPr>
          <p:spPr bwMode="auto">
            <a:xfrm>
              <a:off x="1682" y="2738"/>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797" name="Line 174"/>
            <p:cNvSpPr>
              <a:spLocks noChangeShapeType="1"/>
            </p:cNvSpPr>
            <p:nvPr/>
          </p:nvSpPr>
          <p:spPr bwMode="auto">
            <a:xfrm>
              <a:off x="1689" y="2738"/>
              <a:ext cx="5" cy="1"/>
            </a:xfrm>
            <a:prstGeom prst="line">
              <a:avLst/>
            </a:prstGeom>
            <a:noFill/>
            <a:ln w="38100">
              <a:solidFill>
                <a:srgbClr val="000080"/>
              </a:solidFill>
              <a:round/>
              <a:headEnd/>
              <a:tailEnd/>
            </a:ln>
          </p:spPr>
          <p:txBody>
            <a:bodyPr/>
            <a:lstStyle/>
            <a:p>
              <a:endParaRPr lang="en-US"/>
            </a:p>
          </p:txBody>
        </p:sp>
        <p:sp>
          <p:nvSpPr>
            <p:cNvPr id="14798" name="Line 175"/>
            <p:cNvSpPr>
              <a:spLocks noChangeShapeType="1"/>
            </p:cNvSpPr>
            <p:nvPr/>
          </p:nvSpPr>
          <p:spPr bwMode="auto">
            <a:xfrm>
              <a:off x="1694" y="2738"/>
              <a:ext cx="7" cy="1"/>
            </a:xfrm>
            <a:prstGeom prst="line">
              <a:avLst/>
            </a:prstGeom>
            <a:noFill/>
            <a:ln w="38100">
              <a:solidFill>
                <a:srgbClr val="000080"/>
              </a:solidFill>
              <a:round/>
              <a:headEnd/>
              <a:tailEnd/>
            </a:ln>
          </p:spPr>
          <p:txBody>
            <a:bodyPr/>
            <a:lstStyle/>
            <a:p>
              <a:endParaRPr lang="en-US"/>
            </a:p>
          </p:txBody>
        </p:sp>
        <p:sp>
          <p:nvSpPr>
            <p:cNvPr id="14799" name="Freeform 176"/>
            <p:cNvSpPr>
              <a:spLocks/>
            </p:cNvSpPr>
            <p:nvPr/>
          </p:nvSpPr>
          <p:spPr bwMode="auto">
            <a:xfrm>
              <a:off x="1701" y="2735"/>
              <a:ext cx="7" cy="3"/>
            </a:xfrm>
            <a:custGeom>
              <a:avLst/>
              <a:gdLst>
                <a:gd name="T0" fmla="*/ 0 w 7"/>
                <a:gd name="T1" fmla="*/ 3 h 3"/>
                <a:gd name="T2" fmla="*/ 5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5" y="0"/>
                  </a:lnTo>
                  <a:lnTo>
                    <a:pt x="7" y="0"/>
                  </a:lnTo>
                </a:path>
              </a:pathLst>
            </a:custGeom>
            <a:noFill/>
            <a:ln w="38100">
              <a:solidFill>
                <a:srgbClr val="000080"/>
              </a:solidFill>
              <a:round/>
              <a:headEnd/>
              <a:tailEnd/>
            </a:ln>
          </p:spPr>
          <p:txBody>
            <a:bodyPr/>
            <a:lstStyle/>
            <a:p>
              <a:endParaRPr lang="en-US"/>
            </a:p>
          </p:txBody>
        </p:sp>
        <p:sp>
          <p:nvSpPr>
            <p:cNvPr id="14800" name="Line 177"/>
            <p:cNvSpPr>
              <a:spLocks noChangeShapeType="1"/>
            </p:cNvSpPr>
            <p:nvPr/>
          </p:nvSpPr>
          <p:spPr bwMode="auto">
            <a:xfrm>
              <a:off x="1708" y="2735"/>
              <a:ext cx="5" cy="1"/>
            </a:xfrm>
            <a:prstGeom prst="line">
              <a:avLst/>
            </a:prstGeom>
            <a:noFill/>
            <a:ln w="38100">
              <a:solidFill>
                <a:srgbClr val="000080"/>
              </a:solidFill>
              <a:round/>
              <a:headEnd/>
              <a:tailEnd/>
            </a:ln>
          </p:spPr>
          <p:txBody>
            <a:bodyPr/>
            <a:lstStyle/>
            <a:p>
              <a:endParaRPr lang="en-US"/>
            </a:p>
          </p:txBody>
        </p:sp>
        <p:sp>
          <p:nvSpPr>
            <p:cNvPr id="14801" name="Freeform 178"/>
            <p:cNvSpPr>
              <a:spLocks/>
            </p:cNvSpPr>
            <p:nvPr/>
          </p:nvSpPr>
          <p:spPr bwMode="auto">
            <a:xfrm>
              <a:off x="1713" y="2735"/>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02" name="Line 179"/>
            <p:cNvSpPr>
              <a:spLocks noChangeShapeType="1"/>
            </p:cNvSpPr>
            <p:nvPr/>
          </p:nvSpPr>
          <p:spPr bwMode="auto">
            <a:xfrm>
              <a:off x="1720" y="2735"/>
              <a:ext cx="5" cy="1"/>
            </a:xfrm>
            <a:prstGeom prst="line">
              <a:avLst/>
            </a:prstGeom>
            <a:noFill/>
            <a:ln w="38100">
              <a:solidFill>
                <a:srgbClr val="000080"/>
              </a:solidFill>
              <a:round/>
              <a:headEnd/>
              <a:tailEnd/>
            </a:ln>
          </p:spPr>
          <p:txBody>
            <a:bodyPr/>
            <a:lstStyle/>
            <a:p>
              <a:endParaRPr lang="en-US"/>
            </a:p>
          </p:txBody>
        </p:sp>
        <p:sp>
          <p:nvSpPr>
            <p:cNvPr id="14803" name="Freeform 180"/>
            <p:cNvSpPr>
              <a:spLocks/>
            </p:cNvSpPr>
            <p:nvPr/>
          </p:nvSpPr>
          <p:spPr bwMode="auto">
            <a:xfrm>
              <a:off x="1725" y="2735"/>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04" name="Freeform 181"/>
            <p:cNvSpPr>
              <a:spLocks/>
            </p:cNvSpPr>
            <p:nvPr/>
          </p:nvSpPr>
          <p:spPr bwMode="auto">
            <a:xfrm>
              <a:off x="1732" y="2733"/>
              <a:ext cx="5" cy="2"/>
            </a:xfrm>
            <a:custGeom>
              <a:avLst/>
              <a:gdLst>
                <a:gd name="T0" fmla="*/ 0 w 5"/>
                <a:gd name="T1" fmla="*/ 2 h 2"/>
                <a:gd name="T2" fmla="*/ 3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3" y="0"/>
                  </a:lnTo>
                  <a:lnTo>
                    <a:pt x="5" y="0"/>
                  </a:lnTo>
                </a:path>
              </a:pathLst>
            </a:custGeom>
            <a:noFill/>
            <a:ln w="38100">
              <a:solidFill>
                <a:srgbClr val="000080"/>
              </a:solidFill>
              <a:round/>
              <a:headEnd/>
              <a:tailEnd/>
            </a:ln>
          </p:spPr>
          <p:txBody>
            <a:bodyPr/>
            <a:lstStyle/>
            <a:p>
              <a:endParaRPr lang="en-US"/>
            </a:p>
          </p:txBody>
        </p:sp>
        <p:sp>
          <p:nvSpPr>
            <p:cNvPr id="14805" name="Freeform 182"/>
            <p:cNvSpPr>
              <a:spLocks/>
            </p:cNvSpPr>
            <p:nvPr/>
          </p:nvSpPr>
          <p:spPr bwMode="auto">
            <a:xfrm>
              <a:off x="1737" y="2733"/>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06" name="Line 183"/>
            <p:cNvSpPr>
              <a:spLocks noChangeShapeType="1"/>
            </p:cNvSpPr>
            <p:nvPr/>
          </p:nvSpPr>
          <p:spPr bwMode="auto">
            <a:xfrm>
              <a:off x="1744" y="2733"/>
              <a:ext cx="5" cy="1"/>
            </a:xfrm>
            <a:prstGeom prst="line">
              <a:avLst/>
            </a:prstGeom>
            <a:noFill/>
            <a:ln w="38100">
              <a:solidFill>
                <a:srgbClr val="000080"/>
              </a:solidFill>
              <a:round/>
              <a:headEnd/>
              <a:tailEnd/>
            </a:ln>
          </p:spPr>
          <p:txBody>
            <a:bodyPr/>
            <a:lstStyle/>
            <a:p>
              <a:endParaRPr lang="en-US"/>
            </a:p>
          </p:txBody>
        </p:sp>
        <p:sp>
          <p:nvSpPr>
            <p:cNvPr id="14807" name="Freeform 184"/>
            <p:cNvSpPr>
              <a:spLocks/>
            </p:cNvSpPr>
            <p:nvPr/>
          </p:nvSpPr>
          <p:spPr bwMode="auto">
            <a:xfrm>
              <a:off x="1749" y="2733"/>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08" name="Freeform 185"/>
            <p:cNvSpPr>
              <a:spLocks/>
            </p:cNvSpPr>
            <p:nvPr/>
          </p:nvSpPr>
          <p:spPr bwMode="auto">
            <a:xfrm>
              <a:off x="1756" y="2730"/>
              <a:ext cx="5" cy="3"/>
            </a:xfrm>
            <a:custGeom>
              <a:avLst/>
              <a:gdLst>
                <a:gd name="T0" fmla="*/ 0 w 5"/>
                <a:gd name="T1" fmla="*/ 3 h 3"/>
                <a:gd name="T2" fmla="*/ 3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3" y="0"/>
                  </a:lnTo>
                  <a:lnTo>
                    <a:pt x="5" y="0"/>
                  </a:lnTo>
                </a:path>
              </a:pathLst>
            </a:custGeom>
            <a:noFill/>
            <a:ln w="38100">
              <a:solidFill>
                <a:srgbClr val="000080"/>
              </a:solidFill>
              <a:round/>
              <a:headEnd/>
              <a:tailEnd/>
            </a:ln>
          </p:spPr>
          <p:txBody>
            <a:bodyPr/>
            <a:lstStyle/>
            <a:p>
              <a:endParaRPr lang="en-US"/>
            </a:p>
          </p:txBody>
        </p:sp>
        <p:sp>
          <p:nvSpPr>
            <p:cNvPr id="14809" name="Freeform 186"/>
            <p:cNvSpPr>
              <a:spLocks/>
            </p:cNvSpPr>
            <p:nvPr/>
          </p:nvSpPr>
          <p:spPr bwMode="auto">
            <a:xfrm>
              <a:off x="1761" y="273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10" name="Line 187"/>
            <p:cNvSpPr>
              <a:spLocks noChangeShapeType="1"/>
            </p:cNvSpPr>
            <p:nvPr/>
          </p:nvSpPr>
          <p:spPr bwMode="auto">
            <a:xfrm>
              <a:off x="1768" y="2730"/>
              <a:ext cx="5" cy="1"/>
            </a:xfrm>
            <a:prstGeom prst="line">
              <a:avLst/>
            </a:prstGeom>
            <a:noFill/>
            <a:ln w="38100">
              <a:solidFill>
                <a:srgbClr val="000080"/>
              </a:solidFill>
              <a:round/>
              <a:headEnd/>
              <a:tailEnd/>
            </a:ln>
          </p:spPr>
          <p:txBody>
            <a:bodyPr/>
            <a:lstStyle/>
            <a:p>
              <a:endParaRPr lang="en-US"/>
            </a:p>
          </p:txBody>
        </p:sp>
        <p:sp>
          <p:nvSpPr>
            <p:cNvPr id="14811" name="Freeform 188"/>
            <p:cNvSpPr>
              <a:spLocks/>
            </p:cNvSpPr>
            <p:nvPr/>
          </p:nvSpPr>
          <p:spPr bwMode="auto">
            <a:xfrm>
              <a:off x="1773" y="273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12" name="Line 189"/>
            <p:cNvSpPr>
              <a:spLocks noChangeShapeType="1"/>
            </p:cNvSpPr>
            <p:nvPr/>
          </p:nvSpPr>
          <p:spPr bwMode="auto">
            <a:xfrm>
              <a:off x="1780" y="2730"/>
              <a:ext cx="5" cy="1"/>
            </a:xfrm>
            <a:prstGeom prst="line">
              <a:avLst/>
            </a:prstGeom>
            <a:noFill/>
            <a:ln w="38100">
              <a:solidFill>
                <a:srgbClr val="000080"/>
              </a:solidFill>
              <a:round/>
              <a:headEnd/>
              <a:tailEnd/>
            </a:ln>
          </p:spPr>
          <p:txBody>
            <a:bodyPr/>
            <a:lstStyle/>
            <a:p>
              <a:endParaRPr lang="en-US"/>
            </a:p>
          </p:txBody>
        </p:sp>
        <p:sp>
          <p:nvSpPr>
            <p:cNvPr id="14813" name="Freeform 190"/>
            <p:cNvSpPr>
              <a:spLocks/>
            </p:cNvSpPr>
            <p:nvPr/>
          </p:nvSpPr>
          <p:spPr bwMode="auto">
            <a:xfrm>
              <a:off x="1785" y="2728"/>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814" name="Line 191"/>
            <p:cNvSpPr>
              <a:spLocks noChangeShapeType="1"/>
            </p:cNvSpPr>
            <p:nvPr/>
          </p:nvSpPr>
          <p:spPr bwMode="auto">
            <a:xfrm>
              <a:off x="1792" y="2728"/>
              <a:ext cx="5" cy="1"/>
            </a:xfrm>
            <a:prstGeom prst="line">
              <a:avLst/>
            </a:prstGeom>
            <a:noFill/>
            <a:ln w="38100">
              <a:solidFill>
                <a:srgbClr val="000080"/>
              </a:solidFill>
              <a:round/>
              <a:headEnd/>
              <a:tailEnd/>
            </a:ln>
          </p:spPr>
          <p:txBody>
            <a:bodyPr/>
            <a:lstStyle/>
            <a:p>
              <a:endParaRPr lang="en-US"/>
            </a:p>
          </p:txBody>
        </p:sp>
        <p:sp>
          <p:nvSpPr>
            <p:cNvPr id="14815" name="Freeform 192"/>
            <p:cNvSpPr>
              <a:spLocks/>
            </p:cNvSpPr>
            <p:nvPr/>
          </p:nvSpPr>
          <p:spPr bwMode="auto">
            <a:xfrm>
              <a:off x="1797" y="2728"/>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16" name="Line 193"/>
            <p:cNvSpPr>
              <a:spLocks noChangeShapeType="1"/>
            </p:cNvSpPr>
            <p:nvPr/>
          </p:nvSpPr>
          <p:spPr bwMode="auto">
            <a:xfrm>
              <a:off x="1804" y="2728"/>
              <a:ext cx="5" cy="1"/>
            </a:xfrm>
            <a:prstGeom prst="line">
              <a:avLst/>
            </a:prstGeom>
            <a:noFill/>
            <a:ln w="38100">
              <a:solidFill>
                <a:srgbClr val="000080"/>
              </a:solidFill>
              <a:round/>
              <a:headEnd/>
              <a:tailEnd/>
            </a:ln>
          </p:spPr>
          <p:txBody>
            <a:bodyPr/>
            <a:lstStyle/>
            <a:p>
              <a:endParaRPr lang="en-US"/>
            </a:p>
          </p:txBody>
        </p:sp>
        <p:sp>
          <p:nvSpPr>
            <p:cNvPr id="14817" name="Freeform 194"/>
            <p:cNvSpPr>
              <a:spLocks/>
            </p:cNvSpPr>
            <p:nvPr/>
          </p:nvSpPr>
          <p:spPr bwMode="auto">
            <a:xfrm>
              <a:off x="1809" y="2728"/>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818" name="Line 195"/>
            <p:cNvSpPr>
              <a:spLocks noChangeShapeType="1"/>
            </p:cNvSpPr>
            <p:nvPr/>
          </p:nvSpPr>
          <p:spPr bwMode="auto">
            <a:xfrm>
              <a:off x="1816" y="2728"/>
              <a:ext cx="5" cy="1"/>
            </a:xfrm>
            <a:prstGeom prst="line">
              <a:avLst/>
            </a:prstGeom>
            <a:noFill/>
            <a:ln w="38100">
              <a:solidFill>
                <a:srgbClr val="000080"/>
              </a:solidFill>
              <a:round/>
              <a:headEnd/>
              <a:tailEnd/>
            </a:ln>
          </p:spPr>
          <p:txBody>
            <a:bodyPr/>
            <a:lstStyle/>
            <a:p>
              <a:endParaRPr lang="en-US"/>
            </a:p>
          </p:txBody>
        </p:sp>
        <p:sp>
          <p:nvSpPr>
            <p:cNvPr id="14819" name="Freeform 196"/>
            <p:cNvSpPr>
              <a:spLocks/>
            </p:cNvSpPr>
            <p:nvPr/>
          </p:nvSpPr>
          <p:spPr bwMode="auto">
            <a:xfrm>
              <a:off x="1821" y="2726"/>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820" name="Line 197"/>
            <p:cNvSpPr>
              <a:spLocks noChangeShapeType="1"/>
            </p:cNvSpPr>
            <p:nvPr/>
          </p:nvSpPr>
          <p:spPr bwMode="auto">
            <a:xfrm>
              <a:off x="1828" y="2726"/>
              <a:ext cx="7" cy="1"/>
            </a:xfrm>
            <a:prstGeom prst="line">
              <a:avLst/>
            </a:prstGeom>
            <a:noFill/>
            <a:ln w="38100">
              <a:solidFill>
                <a:srgbClr val="000080"/>
              </a:solidFill>
              <a:round/>
              <a:headEnd/>
              <a:tailEnd/>
            </a:ln>
          </p:spPr>
          <p:txBody>
            <a:bodyPr/>
            <a:lstStyle/>
            <a:p>
              <a:endParaRPr lang="en-US"/>
            </a:p>
          </p:txBody>
        </p:sp>
        <p:sp>
          <p:nvSpPr>
            <p:cNvPr id="14821" name="Line 198"/>
            <p:cNvSpPr>
              <a:spLocks noChangeShapeType="1"/>
            </p:cNvSpPr>
            <p:nvPr/>
          </p:nvSpPr>
          <p:spPr bwMode="auto">
            <a:xfrm>
              <a:off x="1835" y="2726"/>
              <a:ext cx="5" cy="1"/>
            </a:xfrm>
            <a:prstGeom prst="line">
              <a:avLst/>
            </a:prstGeom>
            <a:noFill/>
            <a:ln w="38100">
              <a:solidFill>
                <a:srgbClr val="000080"/>
              </a:solidFill>
              <a:round/>
              <a:headEnd/>
              <a:tailEnd/>
            </a:ln>
          </p:spPr>
          <p:txBody>
            <a:bodyPr/>
            <a:lstStyle/>
            <a:p>
              <a:endParaRPr lang="en-US"/>
            </a:p>
          </p:txBody>
        </p:sp>
        <p:sp>
          <p:nvSpPr>
            <p:cNvPr id="14822" name="Freeform 199"/>
            <p:cNvSpPr>
              <a:spLocks/>
            </p:cNvSpPr>
            <p:nvPr/>
          </p:nvSpPr>
          <p:spPr bwMode="auto">
            <a:xfrm>
              <a:off x="1840" y="2726"/>
              <a:ext cx="7" cy="1"/>
            </a:xfrm>
            <a:custGeom>
              <a:avLst/>
              <a:gdLst>
                <a:gd name="T0" fmla="*/ 0 w 7"/>
                <a:gd name="T1" fmla="*/ 0 h 1"/>
                <a:gd name="T2" fmla="*/ 3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3" y="0"/>
                  </a:lnTo>
                  <a:lnTo>
                    <a:pt x="7" y="0"/>
                  </a:lnTo>
                </a:path>
              </a:pathLst>
            </a:custGeom>
            <a:noFill/>
            <a:ln w="38100">
              <a:solidFill>
                <a:srgbClr val="000080"/>
              </a:solidFill>
              <a:round/>
              <a:headEnd/>
              <a:tailEnd/>
            </a:ln>
          </p:spPr>
          <p:txBody>
            <a:bodyPr/>
            <a:lstStyle/>
            <a:p>
              <a:endParaRPr lang="en-US"/>
            </a:p>
          </p:txBody>
        </p:sp>
        <p:sp>
          <p:nvSpPr>
            <p:cNvPr id="14823" name="Line 200"/>
            <p:cNvSpPr>
              <a:spLocks noChangeShapeType="1"/>
            </p:cNvSpPr>
            <p:nvPr/>
          </p:nvSpPr>
          <p:spPr bwMode="auto">
            <a:xfrm>
              <a:off x="1847" y="2726"/>
              <a:ext cx="5" cy="1"/>
            </a:xfrm>
            <a:prstGeom prst="line">
              <a:avLst/>
            </a:prstGeom>
            <a:noFill/>
            <a:ln w="38100">
              <a:solidFill>
                <a:srgbClr val="000080"/>
              </a:solidFill>
              <a:round/>
              <a:headEnd/>
              <a:tailEnd/>
            </a:ln>
          </p:spPr>
          <p:txBody>
            <a:bodyPr/>
            <a:lstStyle/>
            <a:p>
              <a:endParaRPr lang="en-US"/>
            </a:p>
          </p:txBody>
        </p:sp>
        <p:sp>
          <p:nvSpPr>
            <p:cNvPr id="14824" name="Freeform 201"/>
            <p:cNvSpPr>
              <a:spLocks/>
            </p:cNvSpPr>
            <p:nvPr/>
          </p:nvSpPr>
          <p:spPr bwMode="auto">
            <a:xfrm>
              <a:off x="1852" y="2726"/>
              <a:ext cx="7" cy="1"/>
            </a:xfrm>
            <a:custGeom>
              <a:avLst/>
              <a:gdLst>
                <a:gd name="T0" fmla="*/ 0 w 7"/>
                <a:gd name="T1" fmla="*/ 0 h 1"/>
                <a:gd name="T2" fmla="*/ 3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3" y="0"/>
                  </a:lnTo>
                  <a:lnTo>
                    <a:pt x="7" y="0"/>
                  </a:lnTo>
                </a:path>
              </a:pathLst>
            </a:custGeom>
            <a:noFill/>
            <a:ln w="38100">
              <a:solidFill>
                <a:srgbClr val="000080"/>
              </a:solidFill>
              <a:round/>
              <a:headEnd/>
              <a:tailEnd/>
            </a:ln>
          </p:spPr>
          <p:txBody>
            <a:bodyPr/>
            <a:lstStyle/>
            <a:p>
              <a:endParaRPr lang="en-US"/>
            </a:p>
          </p:txBody>
        </p:sp>
        <p:sp>
          <p:nvSpPr>
            <p:cNvPr id="14825" name="Freeform 202"/>
            <p:cNvSpPr>
              <a:spLocks/>
            </p:cNvSpPr>
            <p:nvPr/>
          </p:nvSpPr>
          <p:spPr bwMode="auto">
            <a:xfrm>
              <a:off x="1859" y="2723"/>
              <a:ext cx="5" cy="3"/>
            </a:xfrm>
            <a:custGeom>
              <a:avLst/>
              <a:gdLst>
                <a:gd name="T0" fmla="*/ 0 w 5"/>
                <a:gd name="T1" fmla="*/ 3 h 3"/>
                <a:gd name="T2" fmla="*/ 3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3" y="0"/>
                  </a:lnTo>
                  <a:lnTo>
                    <a:pt x="5" y="0"/>
                  </a:lnTo>
                </a:path>
              </a:pathLst>
            </a:custGeom>
            <a:noFill/>
            <a:ln w="38100">
              <a:solidFill>
                <a:srgbClr val="000080"/>
              </a:solidFill>
              <a:round/>
              <a:headEnd/>
              <a:tailEnd/>
            </a:ln>
          </p:spPr>
          <p:txBody>
            <a:bodyPr/>
            <a:lstStyle/>
            <a:p>
              <a:endParaRPr lang="en-US"/>
            </a:p>
          </p:txBody>
        </p:sp>
        <p:sp>
          <p:nvSpPr>
            <p:cNvPr id="14826" name="Freeform 203"/>
            <p:cNvSpPr>
              <a:spLocks/>
            </p:cNvSpPr>
            <p:nvPr/>
          </p:nvSpPr>
          <p:spPr bwMode="auto">
            <a:xfrm>
              <a:off x="1864" y="2723"/>
              <a:ext cx="7" cy="1"/>
            </a:xfrm>
            <a:custGeom>
              <a:avLst/>
              <a:gdLst>
                <a:gd name="T0" fmla="*/ 0 w 7"/>
                <a:gd name="T1" fmla="*/ 0 h 1"/>
                <a:gd name="T2" fmla="*/ 3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3" y="0"/>
                  </a:lnTo>
                  <a:lnTo>
                    <a:pt x="7" y="0"/>
                  </a:lnTo>
                </a:path>
              </a:pathLst>
            </a:custGeom>
            <a:noFill/>
            <a:ln w="38100">
              <a:solidFill>
                <a:srgbClr val="000080"/>
              </a:solidFill>
              <a:round/>
              <a:headEnd/>
              <a:tailEnd/>
            </a:ln>
          </p:spPr>
          <p:txBody>
            <a:bodyPr/>
            <a:lstStyle/>
            <a:p>
              <a:endParaRPr lang="en-US"/>
            </a:p>
          </p:txBody>
        </p:sp>
      </p:grpSp>
      <p:sp>
        <p:nvSpPr>
          <p:cNvPr id="14342" name="Line 204"/>
          <p:cNvSpPr>
            <a:spLocks noChangeShapeType="1"/>
          </p:cNvSpPr>
          <p:nvPr/>
        </p:nvSpPr>
        <p:spPr bwMode="auto">
          <a:xfrm>
            <a:off x="3192463" y="3906838"/>
            <a:ext cx="7937" cy="1587"/>
          </a:xfrm>
          <a:prstGeom prst="line">
            <a:avLst/>
          </a:prstGeom>
          <a:noFill/>
          <a:ln w="38100">
            <a:solidFill>
              <a:srgbClr val="000080"/>
            </a:solidFill>
            <a:round/>
            <a:headEnd/>
            <a:tailEnd/>
          </a:ln>
        </p:spPr>
        <p:txBody>
          <a:bodyPr/>
          <a:lstStyle/>
          <a:p>
            <a:endParaRPr lang="en-US"/>
          </a:p>
        </p:txBody>
      </p:sp>
      <p:sp>
        <p:nvSpPr>
          <p:cNvPr id="14343" name="Freeform 205"/>
          <p:cNvSpPr>
            <a:spLocks/>
          </p:cNvSpPr>
          <p:nvPr/>
        </p:nvSpPr>
        <p:spPr bwMode="auto">
          <a:xfrm>
            <a:off x="3200400" y="3906838"/>
            <a:ext cx="11113" cy="1587"/>
          </a:xfrm>
          <a:custGeom>
            <a:avLst/>
            <a:gdLst>
              <a:gd name="T0" fmla="*/ 0 w 7"/>
              <a:gd name="T1" fmla="*/ 0 h 1587"/>
              <a:gd name="T2" fmla="*/ 3 w 7"/>
              <a:gd name="T3" fmla="*/ 0 h 1587"/>
              <a:gd name="T4" fmla="*/ 7 w 7"/>
              <a:gd name="T5" fmla="*/ 0 h 1587"/>
              <a:gd name="T6" fmla="*/ 0 60000 65536"/>
              <a:gd name="T7" fmla="*/ 0 60000 65536"/>
              <a:gd name="T8" fmla="*/ 0 60000 65536"/>
              <a:gd name="T9" fmla="*/ 0 w 7"/>
              <a:gd name="T10" fmla="*/ 0 h 1587"/>
              <a:gd name="T11" fmla="*/ 7 w 7"/>
              <a:gd name="T12" fmla="*/ 1587 h 1587"/>
            </a:gdLst>
            <a:ahLst/>
            <a:cxnLst>
              <a:cxn ang="T6">
                <a:pos x="T0" y="T1"/>
              </a:cxn>
              <a:cxn ang="T7">
                <a:pos x="T2" y="T3"/>
              </a:cxn>
              <a:cxn ang="T8">
                <a:pos x="T4" y="T5"/>
              </a:cxn>
            </a:cxnLst>
            <a:rect l="T9" t="T10" r="T11" b="T12"/>
            <a:pathLst>
              <a:path w="7" h="1587">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44" name="Line 206"/>
          <p:cNvSpPr>
            <a:spLocks noChangeShapeType="1"/>
          </p:cNvSpPr>
          <p:nvPr/>
        </p:nvSpPr>
        <p:spPr bwMode="auto">
          <a:xfrm>
            <a:off x="3211513" y="3906838"/>
            <a:ext cx="7937" cy="1587"/>
          </a:xfrm>
          <a:prstGeom prst="line">
            <a:avLst/>
          </a:prstGeom>
          <a:noFill/>
          <a:ln w="38100">
            <a:solidFill>
              <a:srgbClr val="000080"/>
            </a:solidFill>
            <a:round/>
            <a:headEnd/>
            <a:tailEnd/>
          </a:ln>
        </p:spPr>
        <p:txBody>
          <a:bodyPr/>
          <a:lstStyle/>
          <a:p>
            <a:endParaRPr lang="en-US"/>
          </a:p>
        </p:txBody>
      </p:sp>
      <p:sp>
        <p:nvSpPr>
          <p:cNvPr id="14345" name="Freeform 207"/>
          <p:cNvSpPr>
            <a:spLocks/>
          </p:cNvSpPr>
          <p:nvPr/>
        </p:nvSpPr>
        <p:spPr bwMode="auto">
          <a:xfrm>
            <a:off x="3219450" y="3906838"/>
            <a:ext cx="11113" cy="1587"/>
          </a:xfrm>
          <a:custGeom>
            <a:avLst/>
            <a:gdLst>
              <a:gd name="T0" fmla="*/ 0 w 7"/>
              <a:gd name="T1" fmla="*/ 0 h 1587"/>
              <a:gd name="T2" fmla="*/ 3 w 7"/>
              <a:gd name="T3" fmla="*/ 0 h 1587"/>
              <a:gd name="T4" fmla="*/ 7 w 7"/>
              <a:gd name="T5" fmla="*/ 0 h 1587"/>
              <a:gd name="T6" fmla="*/ 0 60000 65536"/>
              <a:gd name="T7" fmla="*/ 0 60000 65536"/>
              <a:gd name="T8" fmla="*/ 0 60000 65536"/>
              <a:gd name="T9" fmla="*/ 0 w 7"/>
              <a:gd name="T10" fmla="*/ 0 h 1587"/>
              <a:gd name="T11" fmla="*/ 7 w 7"/>
              <a:gd name="T12" fmla="*/ 1587 h 1587"/>
            </a:gdLst>
            <a:ahLst/>
            <a:cxnLst>
              <a:cxn ang="T6">
                <a:pos x="T0" y="T1"/>
              </a:cxn>
              <a:cxn ang="T7">
                <a:pos x="T2" y="T3"/>
              </a:cxn>
              <a:cxn ang="T8">
                <a:pos x="T4" y="T5"/>
              </a:cxn>
            </a:cxnLst>
            <a:rect l="T9" t="T10" r="T11" b="T12"/>
            <a:pathLst>
              <a:path w="7" h="1587">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46" name="Line 208"/>
          <p:cNvSpPr>
            <a:spLocks noChangeShapeType="1"/>
          </p:cNvSpPr>
          <p:nvPr/>
        </p:nvSpPr>
        <p:spPr bwMode="auto">
          <a:xfrm>
            <a:off x="3230563" y="3906838"/>
            <a:ext cx="7937" cy="1587"/>
          </a:xfrm>
          <a:prstGeom prst="line">
            <a:avLst/>
          </a:prstGeom>
          <a:noFill/>
          <a:ln w="38100">
            <a:solidFill>
              <a:srgbClr val="000080"/>
            </a:solidFill>
            <a:round/>
            <a:headEnd/>
            <a:tailEnd/>
          </a:ln>
        </p:spPr>
        <p:txBody>
          <a:bodyPr/>
          <a:lstStyle/>
          <a:p>
            <a:endParaRPr lang="en-US"/>
          </a:p>
        </p:txBody>
      </p:sp>
      <p:sp>
        <p:nvSpPr>
          <p:cNvPr id="14347" name="Freeform 209"/>
          <p:cNvSpPr>
            <a:spLocks/>
          </p:cNvSpPr>
          <p:nvPr/>
        </p:nvSpPr>
        <p:spPr bwMode="auto">
          <a:xfrm>
            <a:off x="3238500" y="3906838"/>
            <a:ext cx="11113" cy="1587"/>
          </a:xfrm>
          <a:custGeom>
            <a:avLst/>
            <a:gdLst>
              <a:gd name="T0" fmla="*/ 0 w 7"/>
              <a:gd name="T1" fmla="*/ 0 h 1587"/>
              <a:gd name="T2" fmla="*/ 3 w 7"/>
              <a:gd name="T3" fmla="*/ 0 h 1587"/>
              <a:gd name="T4" fmla="*/ 7 w 7"/>
              <a:gd name="T5" fmla="*/ 0 h 1587"/>
              <a:gd name="T6" fmla="*/ 0 60000 65536"/>
              <a:gd name="T7" fmla="*/ 0 60000 65536"/>
              <a:gd name="T8" fmla="*/ 0 60000 65536"/>
              <a:gd name="T9" fmla="*/ 0 w 7"/>
              <a:gd name="T10" fmla="*/ 0 h 1587"/>
              <a:gd name="T11" fmla="*/ 7 w 7"/>
              <a:gd name="T12" fmla="*/ 1587 h 1587"/>
            </a:gdLst>
            <a:ahLst/>
            <a:cxnLst>
              <a:cxn ang="T6">
                <a:pos x="T0" y="T1"/>
              </a:cxn>
              <a:cxn ang="T7">
                <a:pos x="T2" y="T3"/>
              </a:cxn>
              <a:cxn ang="T8">
                <a:pos x="T4" y="T5"/>
              </a:cxn>
            </a:cxnLst>
            <a:rect l="T9" t="T10" r="T11" b="T12"/>
            <a:pathLst>
              <a:path w="7" h="1587">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48" name="Freeform 210"/>
          <p:cNvSpPr>
            <a:spLocks/>
          </p:cNvSpPr>
          <p:nvPr/>
        </p:nvSpPr>
        <p:spPr bwMode="auto">
          <a:xfrm>
            <a:off x="3249613" y="3903663"/>
            <a:ext cx="7937" cy="3175"/>
          </a:xfrm>
          <a:custGeom>
            <a:avLst/>
            <a:gdLst>
              <a:gd name="T0" fmla="*/ 0 w 5"/>
              <a:gd name="T1" fmla="*/ 2 h 2"/>
              <a:gd name="T2" fmla="*/ 3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3" y="0"/>
                </a:lnTo>
                <a:lnTo>
                  <a:pt x="5" y="0"/>
                </a:lnTo>
              </a:path>
            </a:pathLst>
          </a:custGeom>
          <a:noFill/>
          <a:ln w="38100">
            <a:solidFill>
              <a:srgbClr val="000080"/>
            </a:solidFill>
            <a:round/>
            <a:headEnd/>
            <a:tailEnd/>
          </a:ln>
        </p:spPr>
        <p:txBody>
          <a:bodyPr/>
          <a:lstStyle/>
          <a:p>
            <a:endParaRPr lang="en-US"/>
          </a:p>
        </p:txBody>
      </p:sp>
      <p:sp>
        <p:nvSpPr>
          <p:cNvPr id="14349" name="Freeform 211"/>
          <p:cNvSpPr>
            <a:spLocks/>
          </p:cNvSpPr>
          <p:nvPr/>
        </p:nvSpPr>
        <p:spPr bwMode="auto">
          <a:xfrm>
            <a:off x="3257550" y="3903663"/>
            <a:ext cx="11113" cy="1587"/>
          </a:xfrm>
          <a:custGeom>
            <a:avLst/>
            <a:gdLst>
              <a:gd name="T0" fmla="*/ 0 w 7"/>
              <a:gd name="T1" fmla="*/ 0 h 1587"/>
              <a:gd name="T2" fmla="*/ 3 w 7"/>
              <a:gd name="T3" fmla="*/ 0 h 1587"/>
              <a:gd name="T4" fmla="*/ 7 w 7"/>
              <a:gd name="T5" fmla="*/ 0 h 1587"/>
              <a:gd name="T6" fmla="*/ 0 60000 65536"/>
              <a:gd name="T7" fmla="*/ 0 60000 65536"/>
              <a:gd name="T8" fmla="*/ 0 60000 65536"/>
              <a:gd name="T9" fmla="*/ 0 w 7"/>
              <a:gd name="T10" fmla="*/ 0 h 1587"/>
              <a:gd name="T11" fmla="*/ 7 w 7"/>
              <a:gd name="T12" fmla="*/ 1587 h 1587"/>
            </a:gdLst>
            <a:ahLst/>
            <a:cxnLst>
              <a:cxn ang="T6">
                <a:pos x="T0" y="T1"/>
              </a:cxn>
              <a:cxn ang="T7">
                <a:pos x="T2" y="T3"/>
              </a:cxn>
              <a:cxn ang="T8">
                <a:pos x="T4" y="T5"/>
              </a:cxn>
            </a:cxnLst>
            <a:rect l="T9" t="T10" r="T11" b="T12"/>
            <a:pathLst>
              <a:path w="7" h="1587">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50" name="Line 212"/>
          <p:cNvSpPr>
            <a:spLocks noChangeShapeType="1"/>
          </p:cNvSpPr>
          <p:nvPr/>
        </p:nvSpPr>
        <p:spPr bwMode="auto">
          <a:xfrm>
            <a:off x="3268663" y="3903663"/>
            <a:ext cx="7937" cy="1587"/>
          </a:xfrm>
          <a:prstGeom prst="line">
            <a:avLst/>
          </a:prstGeom>
          <a:noFill/>
          <a:ln w="38100">
            <a:solidFill>
              <a:srgbClr val="000080"/>
            </a:solidFill>
            <a:round/>
            <a:headEnd/>
            <a:tailEnd/>
          </a:ln>
        </p:spPr>
        <p:txBody>
          <a:bodyPr/>
          <a:lstStyle/>
          <a:p>
            <a:endParaRPr lang="en-US"/>
          </a:p>
        </p:txBody>
      </p:sp>
      <p:sp>
        <p:nvSpPr>
          <p:cNvPr id="14351" name="Freeform 213"/>
          <p:cNvSpPr>
            <a:spLocks/>
          </p:cNvSpPr>
          <p:nvPr/>
        </p:nvSpPr>
        <p:spPr bwMode="auto">
          <a:xfrm>
            <a:off x="3276600" y="3903663"/>
            <a:ext cx="11113" cy="1587"/>
          </a:xfrm>
          <a:custGeom>
            <a:avLst/>
            <a:gdLst>
              <a:gd name="T0" fmla="*/ 0 w 7"/>
              <a:gd name="T1" fmla="*/ 0 h 1587"/>
              <a:gd name="T2" fmla="*/ 3 w 7"/>
              <a:gd name="T3" fmla="*/ 0 h 1587"/>
              <a:gd name="T4" fmla="*/ 7 w 7"/>
              <a:gd name="T5" fmla="*/ 0 h 1587"/>
              <a:gd name="T6" fmla="*/ 0 60000 65536"/>
              <a:gd name="T7" fmla="*/ 0 60000 65536"/>
              <a:gd name="T8" fmla="*/ 0 60000 65536"/>
              <a:gd name="T9" fmla="*/ 0 w 7"/>
              <a:gd name="T10" fmla="*/ 0 h 1587"/>
              <a:gd name="T11" fmla="*/ 7 w 7"/>
              <a:gd name="T12" fmla="*/ 1587 h 1587"/>
            </a:gdLst>
            <a:ahLst/>
            <a:cxnLst>
              <a:cxn ang="T6">
                <a:pos x="T0" y="T1"/>
              </a:cxn>
              <a:cxn ang="T7">
                <a:pos x="T2" y="T3"/>
              </a:cxn>
              <a:cxn ang="T8">
                <a:pos x="T4" y="T5"/>
              </a:cxn>
            </a:cxnLst>
            <a:rect l="T9" t="T10" r="T11" b="T12"/>
            <a:pathLst>
              <a:path w="7" h="1587">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52" name="Line 214"/>
          <p:cNvSpPr>
            <a:spLocks noChangeShapeType="1"/>
          </p:cNvSpPr>
          <p:nvPr/>
        </p:nvSpPr>
        <p:spPr bwMode="auto">
          <a:xfrm>
            <a:off x="3287713" y="3903663"/>
            <a:ext cx="7937" cy="1587"/>
          </a:xfrm>
          <a:prstGeom prst="line">
            <a:avLst/>
          </a:prstGeom>
          <a:noFill/>
          <a:ln w="38100">
            <a:solidFill>
              <a:srgbClr val="000080"/>
            </a:solidFill>
            <a:round/>
            <a:headEnd/>
            <a:tailEnd/>
          </a:ln>
        </p:spPr>
        <p:txBody>
          <a:bodyPr/>
          <a:lstStyle/>
          <a:p>
            <a:endParaRPr lang="en-US"/>
          </a:p>
        </p:txBody>
      </p:sp>
      <p:sp>
        <p:nvSpPr>
          <p:cNvPr id="14353" name="Freeform 215"/>
          <p:cNvSpPr>
            <a:spLocks/>
          </p:cNvSpPr>
          <p:nvPr/>
        </p:nvSpPr>
        <p:spPr bwMode="auto">
          <a:xfrm>
            <a:off x="3295650" y="3903663"/>
            <a:ext cx="11113" cy="1587"/>
          </a:xfrm>
          <a:custGeom>
            <a:avLst/>
            <a:gdLst>
              <a:gd name="T0" fmla="*/ 0 w 7"/>
              <a:gd name="T1" fmla="*/ 0 h 1587"/>
              <a:gd name="T2" fmla="*/ 3 w 7"/>
              <a:gd name="T3" fmla="*/ 0 h 1587"/>
              <a:gd name="T4" fmla="*/ 7 w 7"/>
              <a:gd name="T5" fmla="*/ 0 h 1587"/>
              <a:gd name="T6" fmla="*/ 0 60000 65536"/>
              <a:gd name="T7" fmla="*/ 0 60000 65536"/>
              <a:gd name="T8" fmla="*/ 0 60000 65536"/>
              <a:gd name="T9" fmla="*/ 0 w 7"/>
              <a:gd name="T10" fmla="*/ 0 h 1587"/>
              <a:gd name="T11" fmla="*/ 7 w 7"/>
              <a:gd name="T12" fmla="*/ 1587 h 1587"/>
            </a:gdLst>
            <a:ahLst/>
            <a:cxnLst>
              <a:cxn ang="T6">
                <a:pos x="T0" y="T1"/>
              </a:cxn>
              <a:cxn ang="T7">
                <a:pos x="T2" y="T3"/>
              </a:cxn>
              <a:cxn ang="T8">
                <a:pos x="T4" y="T5"/>
              </a:cxn>
            </a:cxnLst>
            <a:rect l="T9" t="T10" r="T11" b="T12"/>
            <a:pathLst>
              <a:path w="7" h="1587">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54" name="Line 216"/>
          <p:cNvSpPr>
            <a:spLocks noChangeShapeType="1"/>
          </p:cNvSpPr>
          <p:nvPr/>
        </p:nvSpPr>
        <p:spPr bwMode="auto">
          <a:xfrm>
            <a:off x="3306763" y="3903663"/>
            <a:ext cx="7937" cy="1587"/>
          </a:xfrm>
          <a:prstGeom prst="line">
            <a:avLst/>
          </a:prstGeom>
          <a:noFill/>
          <a:ln w="38100">
            <a:solidFill>
              <a:srgbClr val="000080"/>
            </a:solidFill>
            <a:round/>
            <a:headEnd/>
            <a:tailEnd/>
          </a:ln>
        </p:spPr>
        <p:txBody>
          <a:bodyPr/>
          <a:lstStyle/>
          <a:p>
            <a:endParaRPr lang="en-US"/>
          </a:p>
        </p:txBody>
      </p:sp>
      <p:sp>
        <p:nvSpPr>
          <p:cNvPr id="14355" name="Line 217"/>
          <p:cNvSpPr>
            <a:spLocks noChangeShapeType="1"/>
          </p:cNvSpPr>
          <p:nvPr/>
        </p:nvSpPr>
        <p:spPr bwMode="auto">
          <a:xfrm>
            <a:off x="3352800" y="3886200"/>
            <a:ext cx="11113" cy="1588"/>
          </a:xfrm>
          <a:prstGeom prst="line">
            <a:avLst/>
          </a:prstGeom>
          <a:noFill/>
          <a:ln w="38100">
            <a:solidFill>
              <a:srgbClr val="000080"/>
            </a:solidFill>
            <a:round/>
            <a:headEnd/>
            <a:tailEnd/>
          </a:ln>
        </p:spPr>
        <p:txBody>
          <a:bodyPr/>
          <a:lstStyle/>
          <a:p>
            <a:endParaRPr lang="en-US"/>
          </a:p>
        </p:txBody>
      </p:sp>
      <p:sp>
        <p:nvSpPr>
          <p:cNvPr id="14356" name="Freeform 218"/>
          <p:cNvSpPr>
            <a:spLocks/>
          </p:cNvSpPr>
          <p:nvPr/>
        </p:nvSpPr>
        <p:spPr bwMode="auto">
          <a:xfrm>
            <a:off x="3325813" y="3898900"/>
            <a:ext cx="12700" cy="4763"/>
          </a:xfrm>
          <a:custGeom>
            <a:avLst/>
            <a:gdLst>
              <a:gd name="T0" fmla="*/ 0 w 8"/>
              <a:gd name="T1" fmla="*/ 3 h 3"/>
              <a:gd name="T2" fmla="*/ 5 w 8"/>
              <a:gd name="T3" fmla="*/ 0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5" y="0"/>
                </a:lnTo>
                <a:lnTo>
                  <a:pt x="8" y="0"/>
                </a:lnTo>
              </a:path>
            </a:pathLst>
          </a:custGeom>
          <a:noFill/>
          <a:ln w="38100">
            <a:solidFill>
              <a:srgbClr val="000080"/>
            </a:solidFill>
            <a:round/>
            <a:headEnd/>
            <a:tailEnd/>
          </a:ln>
        </p:spPr>
        <p:txBody>
          <a:bodyPr/>
          <a:lstStyle/>
          <a:p>
            <a:endParaRPr lang="en-US"/>
          </a:p>
        </p:txBody>
      </p:sp>
      <p:sp>
        <p:nvSpPr>
          <p:cNvPr id="14357" name="Line 219"/>
          <p:cNvSpPr>
            <a:spLocks noChangeShapeType="1"/>
          </p:cNvSpPr>
          <p:nvPr/>
        </p:nvSpPr>
        <p:spPr bwMode="auto">
          <a:xfrm>
            <a:off x="3338513" y="3898900"/>
            <a:ext cx="6350" cy="1588"/>
          </a:xfrm>
          <a:prstGeom prst="line">
            <a:avLst/>
          </a:prstGeom>
          <a:noFill/>
          <a:ln w="38100">
            <a:solidFill>
              <a:srgbClr val="000080"/>
            </a:solidFill>
            <a:round/>
            <a:headEnd/>
            <a:tailEnd/>
          </a:ln>
        </p:spPr>
        <p:txBody>
          <a:bodyPr/>
          <a:lstStyle/>
          <a:p>
            <a:endParaRPr lang="en-US"/>
          </a:p>
        </p:txBody>
      </p:sp>
      <p:sp>
        <p:nvSpPr>
          <p:cNvPr id="14358" name="Freeform 220"/>
          <p:cNvSpPr>
            <a:spLocks/>
          </p:cNvSpPr>
          <p:nvPr/>
        </p:nvSpPr>
        <p:spPr bwMode="auto">
          <a:xfrm>
            <a:off x="3344863" y="3898900"/>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59" name="Line 221"/>
          <p:cNvSpPr>
            <a:spLocks noChangeShapeType="1"/>
          </p:cNvSpPr>
          <p:nvPr/>
        </p:nvSpPr>
        <p:spPr bwMode="auto">
          <a:xfrm>
            <a:off x="3357563" y="3898900"/>
            <a:ext cx="6350" cy="1588"/>
          </a:xfrm>
          <a:prstGeom prst="line">
            <a:avLst/>
          </a:prstGeom>
          <a:noFill/>
          <a:ln w="38100">
            <a:solidFill>
              <a:srgbClr val="000080"/>
            </a:solidFill>
            <a:round/>
            <a:headEnd/>
            <a:tailEnd/>
          </a:ln>
        </p:spPr>
        <p:txBody>
          <a:bodyPr/>
          <a:lstStyle/>
          <a:p>
            <a:endParaRPr lang="en-US"/>
          </a:p>
        </p:txBody>
      </p:sp>
      <p:sp>
        <p:nvSpPr>
          <p:cNvPr id="14360" name="Freeform 222"/>
          <p:cNvSpPr>
            <a:spLocks/>
          </p:cNvSpPr>
          <p:nvPr/>
        </p:nvSpPr>
        <p:spPr bwMode="auto">
          <a:xfrm>
            <a:off x="3363913" y="3898900"/>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61" name="Line 223"/>
          <p:cNvSpPr>
            <a:spLocks noChangeShapeType="1"/>
          </p:cNvSpPr>
          <p:nvPr/>
        </p:nvSpPr>
        <p:spPr bwMode="auto">
          <a:xfrm>
            <a:off x="3375025" y="3898900"/>
            <a:ext cx="7938" cy="1588"/>
          </a:xfrm>
          <a:prstGeom prst="line">
            <a:avLst/>
          </a:prstGeom>
          <a:noFill/>
          <a:ln w="38100">
            <a:solidFill>
              <a:srgbClr val="000080"/>
            </a:solidFill>
            <a:round/>
            <a:headEnd/>
            <a:tailEnd/>
          </a:ln>
        </p:spPr>
        <p:txBody>
          <a:bodyPr/>
          <a:lstStyle/>
          <a:p>
            <a:endParaRPr lang="en-US"/>
          </a:p>
        </p:txBody>
      </p:sp>
      <p:sp>
        <p:nvSpPr>
          <p:cNvPr id="14362" name="Freeform 224"/>
          <p:cNvSpPr>
            <a:spLocks/>
          </p:cNvSpPr>
          <p:nvPr/>
        </p:nvSpPr>
        <p:spPr bwMode="auto">
          <a:xfrm>
            <a:off x="3382963" y="3898900"/>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63" name="Line 225"/>
          <p:cNvSpPr>
            <a:spLocks noChangeShapeType="1"/>
          </p:cNvSpPr>
          <p:nvPr/>
        </p:nvSpPr>
        <p:spPr bwMode="auto">
          <a:xfrm>
            <a:off x="3394075" y="3898900"/>
            <a:ext cx="7938" cy="1588"/>
          </a:xfrm>
          <a:prstGeom prst="line">
            <a:avLst/>
          </a:prstGeom>
          <a:noFill/>
          <a:ln w="38100">
            <a:solidFill>
              <a:srgbClr val="000080"/>
            </a:solidFill>
            <a:round/>
            <a:headEnd/>
            <a:tailEnd/>
          </a:ln>
        </p:spPr>
        <p:txBody>
          <a:bodyPr/>
          <a:lstStyle/>
          <a:p>
            <a:endParaRPr lang="en-US"/>
          </a:p>
        </p:txBody>
      </p:sp>
      <p:sp>
        <p:nvSpPr>
          <p:cNvPr id="14364" name="Freeform 226"/>
          <p:cNvSpPr>
            <a:spLocks/>
          </p:cNvSpPr>
          <p:nvPr/>
        </p:nvSpPr>
        <p:spPr bwMode="auto">
          <a:xfrm>
            <a:off x="3402013" y="3898900"/>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65" name="Line 227"/>
          <p:cNvSpPr>
            <a:spLocks noChangeShapeType="1"/>
          </p:cNvSpPr>
          <p:nvPr/>
        </p:nvSpPr>
        <p:spPr bwMode="auto">
          <a:xfrm>
            <a:off x="3413125" y="3898900"/>
            <a:ext cx="7938" cy="1588"/>
          </a:xfrm>
          <a:prstGeom prst="line">
            <a:avLst/>
          </a:prstGeom>
          <a:noFill/>
          <a:ln w="38100">
            <a:solidFill>
              <a:srgbClr val="000080"/>
            </a:solidFill>
            <a:round/>
            <a:headEnd/>
            <a:tailEnd/>
          </a:ln>
        </p:spPr>
        <p:txBody>
          <a:bodyPr/>
          <a:lstStyle/>
          <a:p>
            <a:endParaRPr lang="en-US"/>
          </a:p>
        </p:txBody>
      </p:sp>
      <p:sp>
        <p:nvSpPr>
          <p:cNvPr id="14366" name="Freeform 228"/>
          <p:cNvSpPr>
            <a:spLocks/>
          </p:cNvSpPr>
          <p:nvPr/>
        </p:nvSpPr>
        <p:spPr bwMode="auto">
          <a:xfrm>
            <a:off x="3421063" y="3898900"/>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67" name="Freeform 229"/>
          <p:cNvSpPr>
            <a:spLocks/>
          </p:cNvSpPr>
          <p:nvPr/>
        </p:nvSpPr>
        <p:spPr bwMode="auto">
          <a:xfrm>
            <a:off x="3432175" y="3895725"/>
            <a:ext cx="7938" cy="3175"/>
          </a:xfrm>
          <a:custGeom>
            <a:avLst/>
            <a:gdLst>
              <a:gd name="T0" fmla="*/ 0 w 5"/>
              <a:gd name="T1" fmla="*/ 2 h 2"/>
              <a:gd name="T2" fmla="*/ 3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3" y="0"/>
                </a:lnTo>
                <a:lnTo>
                  <a:pt x="5" y="0"/>
                </a:lnTo>
              </a:path>
            </a:pathLst>
          </a:custGeom>
          <a:noFill/>
          <a:ln w="38100">
            <a:solidFill>
              <a:srgbClr val="000080"/>
            </a:solidFill>
            <a:round/>
            <a:headEnd/>
            <a:tailEnd/>
          </a:ln>
        </p:spPr>
        <p:txBody>
          <a:bodyPr/>
          <a:lstStyle/>
          <a:p>
            <a:endParaRPr lang="en-US"/>
          </a:p>
        </p:txBody>
      </p:sp>
      <p:sp>
        <p:nvSpPr>
          <p:cNvPr id="14368" name="Freeform 230"/>
          <p:cNvSpPr>
            <a:spLocks/>
          </p:cNvSpPr>
          <p:nvPr/>
        </p:nvSpPr>
        <p:spPr bwMode="auto">
          <a:xfrm>
            <a:off x="3440113" y="3895725"/>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69" name="Line 231"/>
          <p:cNvSpPr>
            <a:spLocks noChangeShapeType="1"/>
          </p:cNvSpPr>
          <p:nvPr/>
        </p:nvSpPr>
        <p:spPr bwMode="auto">
          <a:xfrm>
            <a:off x="3451225" y="3895725"/>
            <a:ext cx="7938" cy="1588"/>
          </a:xfrm>
          <a:prstGeom prst="line">
            <a:avLst/>
          </a:prstGeom>
          <a:noFill/>
          <a:ln w="38100">
            <a:solidFill>
              <a:srgbClr val="000080"/>
            </a:solidFill>
            <a:round/>
            <a:headEnd/>
            <a:tailEnd/>
          </a:ln>
        </p:spPr>
        <p:txBody>
          <a:bodyPr/>
          <a:lstStyle/>
          <a:p>
            <a:endParaRPr lang="en-US"/>
          </a:p>
        </p:txBody>
      </p:sp>
      <p:sp>
        <p:nvSpPr>
          <p:cNvPr id="14370" name="Freeform 232"/>
          <p:cNvSpPr>
            <a:spLocks/>
          </p:cNvSpPr>
          <p:nvPr/>
        </p:nvSpPr>
        <p:spPr bwMode="auto">
          <a:xfrm>
            <a:off x="3459163" y="3895725"/>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71" name="Line 233"/>
          <p:cNvSpPr>
            <a:spLocks noChangeShapeType="1"/>
          </p:cNvSpPr>
          <p:nvPr/>
        </p:nvSpPr>
        <p:spPr bwMode="auto">
          <a:xfrm>
            <a:off x="3470275" y="3895725"/>
            <a:ext cx="7938" cy="1588"/>
          </a:xfrm>
          <a:prstGeom prst="line">
            <a:avLst/>
          </a:prstGeom>
          <a:noFill/>
          <a:ln w="38100">
            <a:solidFill>
              <a:srgbClr val="000080"/>
            </a:solidFill>
            <a:round/>
            <a:headEnd/>
            <a:tailEnd/>
          </a:ln>
        </p:spPr>
        <p:txBody>
          <a:bodyPr/>
          <a:lstStyle/>
          <a:p>
            <a:endParaRPr lang="en-US"/>
          </a:p>
        </p:txBody>
      </p:sp>
      <p:sp>
        <p:nvSpPr>
          <p:cNvPr id="14372" name="Freeform 234"/>
          <p:cNvSpPr>
            <a:spLocks/>
          </p:cNvSpPr>
          <p:nvPr/>
        </p:nvSpPr>
        <p:spPr bwMode="auto">
          <a:xfrm>
            <a:off x="3478213" y="3895725"/>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73" name="Line 235"/>
          <p:cNvSpPr>
            <a:spLocks noChangeShapeType="1"/>
          </p:cNvSpPr>
          <p:nvPr/>
        </p:nvSpPr>
        <p:spPr bwMode="auto">
          <a:xfrm>
            <a:off x="3489325" y="3895725"/>
            <a:ext cx="7938" cy="1588"/>
          </a:xfrm>
          <a:prstGeom prst="line">
            <a:avLst/>
          </a:prstGeom>
          <a:noFill/>
          <a:ln w="38100">
            <a:solidFill>
              <a:srgbClr val="000080"/>
            </a:solidFill>
            <a:round/>
            <a:headEnd/>
            <a:tailEnd/>
          </a:ln>
        </p:spPr>
        <p:txBody>
          <a:bodyPr/>
          <a:lstStyle/>
          <a:p>
            <a:endParaRPr lang="en-US"/>
          </a:p>
        </p:txBody>
      </p:sp>
      <p:sp>
        <p:nvSpPr>
          <p:cNvPr id="14374" name="Freeform 236"/>
          <p:cNvSpPr>
            <a:spLocks/>
          </p:cNvSpPr>
          <p:nvPr/>
        </p:nvSpPr>
        <p:spPr bwMode="auto">
          <a:xfrm>
            <a:off x="3497263" y="3895725"/>
            <a:ext cx="11112" cy="1588"/>
          </a:xfrm>
          <a:custGeom>
            <a:avLst/>
            <a:gdLst>
              <a:gd name="T0" fmla="*/ 0 w 7"/>
              <a:gd name="T1" fmla="*/ 0 h 1588"/>
              <a:gd name="T2" fmla="*/ 3 w 7"/>
              <a:gd name="T3" fmla="*/ 0 h 1588"/>
              <a:gd name="T4" fmla="*/ 7 w 7"/>
              <a:gd name="T5" fmla="*/ 0 h 1588"/>
              <a:gd name="T6" fmla="*/ 0 60000 65536"/>
              <a:gd name="T7" fmla="*/ 0 60000 65536"/>
              <a:gd name="T8" fmla="*/ 0 60000 65536"/>
              <a:gd name="T9" fmla="*/ 0 w 7"/>
              <a:gd name="T10" fmla="*/ 0 h 1588"/>
              <a:gd name="T11" fmla="*/ 7 w 7"/>
              <a:gd name="T12" fmla="*/ 1588 h 1588"/>
            </a:gdLst>
            <a:ahLst/>
            <a:cxnLst>
              <a:cxn ang="T6">
                <a:pos x="T0" y="T1"/>
              </a:cxn>
              <a:cxn ang="T7">
                <a:pos x="T2" y="T3"/>
              </a:cxn>
              <a:cxn ang="T8">
                <a:pos x="T4" y="T5"/>
              </a:cxn>
            </a:cxnLst>
            <a:rect l="T9" t="T10" r="T11" b="T12"/>
            <a:pathLst>
              <a:path w="7" h="1588">
                <a:moveTo>
                  <a:pt x="0" y="0"/>
                </a:moveTo>
                <a:lnTo>
                  <a:pt x="3" y="0"/>
                </a:lnTo>
                <a:lnTo>
                  <a:pt x="7" y="0"/>
                </a:lnTo>
              </a:path>
            </a:pathLst>
          </a:custGeom>
          <a:noFill/>
          <a:ln w="38100">
            <a:solidFill>
              <a:srgbClr val="000080"/>
            </a:solidFill>
            <a:round/>
            <a:headEnd/>
            <a:tailEnd/>
          </a:ln>
        </p:spPr>
        <p:txBody>
          <a:bodyPr/>
          <a:lstStyle/>
          <a:p>
            <a:endParaRPr lang="en-US"/>
          </a:p>
        </p:txBody>
      </p:sp>
      <p:sp>
        <p:nvSpPr>
          <p:cNvPr id="14375" name="Line 237"/>
          <p:cNvSpPr>
            <a:spLocks noChangeShapeType="1"/>
          </p:cNvSpPr>
          <p:nvPr/>
        </p:nvSpPr>
        <p:spPr bwMode="auto">
          <a:xfrm>
            <a:off x="3508375" y="3895725"/>
            <a:ext cx="7938" cy="1588"/>
          </a:xfrm>
          <a:prstGeom prst="line">
            <a:avLst/>
          </a:prstGeom>
          <a:noFill/>
          <a:ln w="38100">
            <a:solidFill>
              <a:srgbClr val="000080"/>
            </a:solidFill>
            <a:round/>
            <a:headEnd/>
            <a:tailEnd/>
          </a:ln>
        </p:spPr>
        <p:txBody>
          <a:bodyPr/>
          <a:lstStyle/>
          <a:p>
            <a:endParaRPr lang="en-US"/>
          </a:p>
        </p:txBody>
      </p:sp>
      <p:sp>
        <p:nvSpPr>
          <p:cNvPr id="14376" name="Line 238"/>
          <p:cNvSpPr>
            <a:spLocks noChangeShapeType="1"/>
          </p:cNvSpPr>
          <p:nvPr/>
        </p:nvSpPr>
        <p:spPr bwMode="auto">
          <a:xfrm>
            <a:off x="3516313" y="3895725"/>
            <a:ext cx="11112" cy="1588"/>
          </a:xfrm>
          <a:prstGeom prst="line">
            <a:avLst/>
          </a:prstGeom>
          <a:noFill/>
          <a:ln w="38100">
            <a:solidFill>
              <a:srgbClr val="000080"/>
            </a:solidFill>
            <a:round/>
            <a:headEnd/>
            <a:tailEnd/>
          </a:ln>
        </p:spPr>
        <p:txBody>
          <a:bodyPr/>
          <a:lstStyle/>
          <a:p>
            <a:endParaRPr lang="en-US"/>
          </a:p>
        </p:txBody>
      </p:sp>
      <p:sp>
        <p:nvSpPr>
          <p:cNvPr id="14377" name="Line 239"/>
          <p:cNvSpPr>
            <a:spLocks noChangeShapeType="1"/>
          </p:cNvSpPr>
          <p:nvPr/>
        </p:nvSpPr>
        <p:spPr bwMode="auto">
          <a:xfrm>
            <a:off x="3527425" y="3895725"/>
            <a:ext cx="12700" cy="1588"/>
          </a:xfrm>
          <a:prstGeom prst="line">
            <a:avLst/>
          </a:prstGeom>
          <a:noFill/>
          <a:ln w="38100">
            <a:solidFill>
              <a:srgbClr val="000080"/>
            </a:solidFill>
            <a:round/>
            <a:headEnd/>
            <a:tailEnd/>
          </a:ln>
        </p:spPr>
        <p:txBody>
          <a:bodyPr/>
          <a:lstStyle/>
          <a:p>
            <a:endParaRPr lang="en-US"/>
          </a:p>
        </p:txBody>
      </p:sp>
      <p:sp>
        <p:nvSpPr>
          <p:cNvPr id="14378" name="Line 240"/>
          <p:cNvSpPr>
            <a:spLocks noChangeShapeType="1"/>
          </p:cNvSpPr>
          <p:nvPr/>
        </p:nvSpPr>
        <p:spPr bwMode="auto">
          <a:xfrm>
            <a:off x="3540125" y="3895725"/>
            <a:ext cx="6350" cy="1588"/>
          </a:xfrm>
          <a:prstGeom prst="line">
            <a:avLst/>
          </a:prstGeom>
          <a:noFill/>
          <a:ln w="38100">
            <a:solidFill>
              <a:srgbClr val="000080"/>
            </a:solidFill>
            <a:round/>
            <a:headEnd/>
            <a:tailEnd/>
          </a:ln>
        </p:spPr>
        <p:txBody>
          <a:bodyPr/>
          <a:lstStyle/>
          <a:p>
            <a:endParaRPr lang="en-US"/>
          </a:p>
        </p:txBody>
      </p:sp>
      <p:sp>
        <p:nvSpPr>
          <p:cNvPr id="14379" name="Freeform 241"/>
          <p:cNvSpPr>
            <a:spLocks/>
          </p:cNvSpPr>
          <p:nvPr/>
        </p:nvSpPr>
        <p:spPr bwMode="auto">
          <a:xfrm>
            <a:off x="3546475" y="3895725"/>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80" name="Freeform 242"/>
          <p:cNvSpPr>
            <a:spLocks/>
          </p:cNvSpPr>
          <p:nvPr/>
        </p:nvSpPr>
        <p:spPr bwMode="auto">
          <a:xfrm>
            <a:off x="3559175" y="3892550"/>
            <a:ext cx="6350" cy="3175"/>
          </a:xfrm>
          <a:custGeom>
            <a:avLst/>
            <a:gdLst>
              <a:gd name="T0" fmla="*/ 0 w 4"/>
              <a:gd name="T1" fmla="*/ 2 h 2"/>
              <a:gd name="T2" fmla="*/ 2 w 4"/>
              <a:gd name="T3" fmla="*/ 0 h 2"/>
              <a:gd name="T4" fmla="*/ 4 w 4"/>
              <a:gd name="T5" fmla="*/ 0 h 2"/>
              <a:gd name="T6" fmla="*/ 0 60000 65536"/>
              <a:gd name="T7" fmla="*/ 0 60000 65536"/>
              <a:gd name="T8" fmla="*/ 0 60000 65536"/>
              <a:gd name="T9" fmla="*/ 0 w 4"/>
              <a:gd name="T10" fmla="*/ 0 h 2"/>
              <a:gd name="T11" fmla="*/ 4 w 4"/>
              <a:gd name="T12" fmla="*/ 2 h 2"/>
            </a:gdLst>
            <a:ahLst/>
            <a:cxnLst>
              <a:cxn ang="T6">
                <a:pos x="T0" y="T1"/>
              </a:cxn>
              <a:cxn ang="T7">
                <a:pos x="T2" y="T3"/>
              </a:cxn>
              <a:cxn ang="T8">
                <a:pos x="T4" y="T5"/>
              </a:cxn>
            </a:cxnLst>
            <a:rect l="T9" t="T10" r="T11" b="T12"/>
            <a:pathLst>
              <a:path w="4" h="2">
                <a:moveTo>
                  <a:pt x="0" y="2"/>
                </a:moveTo>
                <a:lnTo>
                  <a:pt x="2" y="0"/>
                </a:lnTo>
                <a:lnTo>
                  <a:pt x="4" y="0"/>
                </a:lnTo>
              </a:path>
            </a:pathLst>
          </a:custGeom>
          <a:noFill/>
          <a:ln w="38100">
            <a:solidFill>
              <a:srgbClr val="000080"/>
            </a:solidFill>
            <a:round/>
            <a:headEnd/>
            <a:tailEnd/>
          </a:ln>
        </p:spPr>
        <p:txBody>
          <a:bodyPr/>
          <a:lstStyle/>
          <a:p>
            <a:endParaRPr lang="en-US"/>
          </a:p>
        </p:txBody>
      </p:sp>
      <p:sp>
        <p:nvSpPr>
          <p:cNvPr id="14381" name="Freeform 243"/>
          <p:cNvSpPr>
            <a:spLocks/>
          </p:cNvSpPr>
          <p:nvPr/>
        </p:nvSpPr>
        <p:spPr bwMode="auto">
          <a:xfrm>
            <a:off x="3565525" y="3892550"/>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82" name="Line 244"/>
          <p:cNvSpPr>
            <a:spLocks noChangeShapeType="1"/>
          </p:cNvSpPr>
          <p:nvPr/>
        </p:nvSpPr>
        <p:spPr bwMode="auto">
          <a:xfrm>
            <a:off x="3578225" y="3892550"/>
            <a:ext cx="6350" cy="1588"/>
          </a:xfrm>
          <a:prstGeom prst="line">
            <a:avLst/>
          </a:prstGeom>
          <a:noFill/>
          <a:ln w="38100">
            <a:solidFill>
              <a:srgbClr val="000080"/>
            </a:solidFill>
            <a:round/>
            <a:headEnd/>
            <a:tailEnd/>
          </a:ln>
        </p:spPr>
        <p:txBody>
          <a:bodyPr/>
          <a:lstStyle/>
          <a:p>
            <a:endParaRPr lang="en-US"/>
          </a:p>
        </p:txBody>
      </p:sp>
      <p:sp>
        <p:nvSpPr>
          <p:cNvPr id="14383" name="Freeform 245"/>
          <p:cNvSpPr>
            <a:spLocks/>
          </p:cNvSpPr>
          <p:nvPr/>
        </p:nvSpPr>
        <p:spPr bwMode="auto">
          <a:xfrm>
            <a:off x="3584575" y="3892550"/>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84" name="Line 246"/>
          <p:cNvSpPr>
            <a:spLocks noChangeShapeType="1"/>
          </p:cNvSpPr>
          <p:nvPr/>
        </p:nvSpPr>
        <p:spPr bwMode="auto">
          <a:xfrm>
            <a:off x="3597275" y="3892550"/>
            <a:ext cx="6350" cy="1588"/>
          </a:xfrm>
          <a:prstGeom prst="line">
            <a:avLst/>
          </a:prstGeom>
          <a:noFill/>
          <a:ln w="38100">
            <a:solidFill>
              <a:srgbClr val="000080"/>
            </a:solidFill>
            <a:round/>
            <a:headEnd/>
            <a:tailEnd/>
          </a:ln>
        </p:spPr>
        <p:txBody>
          <a:bodyPr/>
          <a:lstStyle/>
          <a:p>
            <a:endParaRPr lang="en-US"/>
          </a:p>
        </p:txBody>
      </p:sp>
      <p:sp>
        <p:nvSpPr>
          <p:cNvPr id="14385" name="Freeform 247"/>
          <p:cNvSpPr>
            <a:spLocks/>
          </p:cNvSpPr>
          <p:nvPr/>
        </p:nvSpPr>
        <p:spPr bwMode="auto">
          <a:xfrm>
            <a:off x="3603625" y="3892550"/>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86" name="Line 248"/>
          <p:cNvSpPr>
            <a:spLocks noChangeShapeType="1"/>
          </p:cNvSpPr>
          <p:nvPr/>
        </p:nvSpPr>
        <p:spPr bwMode="auto">
          <a:xfrm>
            <a:off x="3616325" y="3892550"/>
            <a:ext cx="6350" cy="1588"/>
          </a:xfrm>
          <a:prstGeom prst="line">
            <a:avLst/>
          </a:prstGeom>
          <a:noFill/>
          <a:ln w="38100">
            <a:solidFill>
              <a:srgbClr val="000080"/>
            </a:solidFill>
            <a:round/>
            <a:headEnd/>
            <a:tailEnd/>
          </a:ln>
        </p:spPr>
        <p:txBody>
          <a:bodyPr/>
          <a:lstStyle/>
          <a:p>
            <a:endParaRPr lang="en-US"/>
          </a:p>
        </p:txBody>
      </p:sp>
      <p:sp>
        <p:nvSpPr>
          <p:cNvPr id="14387" name="Freeform 249"/>
          <p:cNvSpPr>
            <a:spLocks/>
          </p:cNvSpPr>
          <p:nvPr/>
        </p:nvSpPr>
        <p:spPr bwMode="auto">
          <a:xfrm>
            <a:off x="3622675" y="3892550"/>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88" name="Line 250"/>
          <p:cNvSpPr>
            <a:spLocks noChangeShapeType="1"/>
          </p:cNvSpPr>
          <p:nvPr/>
        </p:nvSpPr>
        <p:spPr bwMode="auto">
          <a:xfrm>
            <a:off x="3635375" y="3892550"/>
            <a:ext cx="6350" cy="1588"/>
          </a:xfrm>
          <a:prstGeom prst="line">
            <a:avLst/>
          </a:prstGeom>
          <a:noFill/>
          <a:ln w="38100">
            <a:solidFill>
              <a:srgbClr val="000080"/>
            </a:solidFill>
            <a:round/>
            <a:headEnd/>
            <a:tailEnd/>
          </a:ln>
        </p:spPr>
        <p:txBody>
          <a:bodyPr/>
          <a:lstStyle/>
          <a:p>
            <a:endParaRPr lang="en-US"/>
          </a:p>
        </p:txBody>
      </p:sp>
      <p:sp>
        <p:nvSpPr>
          <p:cNvPr id="14389" name="Freeform 251"/>
          <p:cNvSpPr>
            <a:spLocks/>
          </p:cNvSpPr>
          <p:nvPr/>
        </p:nvSpPr>
        <p:spPr bwMode="auto">
          <a:xfrm>
            <a:off x="3641725" y="3892550"/>
            <a:ext cx="12700" cy="1588"/>
          </a:xfrm>
          <a:custGeom>
            <a:avLst/>
            <a:gdLst>
              <a:gd name="T0" fmla="*/ 0 w 8"/>
              <a:gd name="T1" fmla="*/ 0 h 1588"/>
              <a:gd name="T2" fmla="*/ 3 w 8"/>
              <a:gd name="T3" fmla="*/ 0 h 1588"/>
              <a:gd name="T4" fmla="*/ 8 w 8"/>
              <a:gd name="T5" fmla="*/ 0 h 1588"/>
              <a:gd name="T6" fmla="*/ 0 60000 65536"/>
              <a:gd name="T7" fmla="*/ 0 60000 65536"/>
              <a:gd name="T8" fmla="*/ 0 60000 65536"/>
              <a:gd name="T9" fmla="*/ 0 w 8"/>
              <a:gd name="T10" fmla="*/ 0 h 1588"/>
              <a:gd name="T11" fmla="*/ 8 w 8"/>
              <a:gd name="T12" fmla="*/ 1588 h 1588"/>
            </a:gdLst>
            <a:ahLst/>
            <a:cxnLst>
              <a:cxn ang="T6">
                <a:pos x="T0" y="T1"/>
              </a:cxn>
              <a:cxn ang="T7">
                <a:pos x="T2" y="T3"/>
              </a:cxn>
              <a:cxn ang="T8">
                <a:pos x="T4" y="T5"/>
              </a:cxn>
            </a:cxnLst>
            <a:rect l="T9" t="T10" r="T11" b="T12"/>
            <a:pathLst>
              <a:path w="8" h="1588">
                <a:moveTo>
                  <a:pt x="0" y="0"/>
                </a:moveTo>
                <a:lnTo>
                  <a:pt x="3" y="0"/>
                </a:lnTo>
                <a:lnTo>
                  <a:pt x="8" y="0"/>
                </a:lnTo>
              </a:path>
            </a:pathLst>
          </a:custGeom>
          <a:noFill/>
          <a:ln w="38100">
            <a:solidFill>
              <a:srgbClr val="000080"/>
            </a:solidFill>
            <a:round/>
            <a:headEnd/>
            <a:tailEnd/>
          </a:ln>
        </p:spPr>
        <p:txBody>
          <a:bodyPr/>
          <a:lstStyle/>
          <a:p>
            <a:endParaRPr lang="en-US"/>
          </a:p>
        </p:txBody>
      </p:sp>
      <p:sp>
        <p:nvSpPr>
          <p:cNvPr id="14390" name="Line 252"/>
          <p:cNvSpPr>
            <a:spLocks noChangeShapeType="1"/>
          </p:cNvSpPr>
          <p:nvPr/>
        </p:nvSpPr>
        <p:spPr bwMode="auto">
          <a:xfrm>
            <a:off x="3654425" y="3892550"/>
            <a:ext cx="6350" cy="1588"/>
          </a:xfrm>
          <a:prstGeom prst="line">
            <a:avLst/>
          </a:prstGeom>
          <a:noFill/>
          <a:ln w="38100">
            <a:solidFill>
              <a:srgbClr val="000080"/>
            </a:solidFill>
            <a:round/>
            <a:headEnd/>
            <a:tailEnd/>
          </a:ln>
        </p:spPr>
        <p:txBody>
          <a:bodyPr/>
          <a:lstStyle/>
          <a:p>
            <a:endParaRPr lang="en-US"/>
          </a:p>
        </p:txBody>
      </p:sp>
      <p:sp>
        <p:nvSpPr>
          <p:cNvPr id="14391" name="Line 253"/>
          <p:cNvSpPr>
            <a:spLocks noChangeShapeType="1"/>
          </p:cNvSpPr>
          <p:nvPr/>
        </p:nvSpPr>
        <p:spPr bwMode="auto">
          <a:xfrm>
            <a:off x="3660775" y="3892550"/>
            <a:ext cx="12700" cy="1588"/>
          </a:xfrm>
          <a:prstGeom prst="line">
            <a:avLst/>
          </a:prstGeom>
          <a:noFill/>
          <a:ln w="38100">
            <a:solidFill>
              <a:srgbClr val="000080"/>
            </a:solidFill>
            <a:round/>
            <a:headEnd/>
            <a:tailEnd/>
          </a:ln>
        </p:spPr>
        <p:txBody>
          <a:bodyPr/>
          <a:lstStyle/>
          <a:p>
            <a:endParaRPr lang="en-US"/>
          </a:p>
        </p:txBody>
      </p:sp>
      <p:sp>
        <p:nvSpPr>
          <p:cNvPr id="14392" name="Rectangle 254"/>
          <p:cNvSpPr>
            <a:spLocks noChangeArrowheads="1"/>
          </p:cNvSpPr>
          <p:nvPr/>
        </p:nvSpPr>
        <p:spPr bwMode="auto">
          <a:xfrm>
            <a:off x="3886200" y="5181600"/>
            <a:ext cx="520700" cy="304800"/>
          </a:xfrm>
          <a:prstGeom prst="rect">
            <a:avLst/>
          </a:prstGeom>
          <a:noFill/>
          <a:ln w="9525">
            <a:noFill/>
            <a:miter lim="800000"/>
            <a:headEnd/>
            <a:tailEnd/>
          </a:ln>
        </p:spPr>
        <p:txBody>
          <a:bodyPr wrap="none" lIns="0" tIns="0" rIns="0" bIns="0">
            <a:spAutoFit/>
          </a:bodyPr>
          <a:lstStyle/>
          <a:p>
            <a:pPr algn="ctr" eaLnBrk="0" hangingPunct="0"/>
            <a:r>
              <a:rPr lang="en-US" sz="2000" b="1">
                <a:solidFill>
                  <a:srgbClr val="000000"/>
                </a:solidFill>
              </a:rPr>
              <a:t>time</a:t>
            </a:r>
            <a:endParaRPr lang="en-US" sz="2000">
              <a:latin typeface="Times New Roman" pitchFamily="18" charset="0"/>
            </a:endParaRPr>
          </a:p>
        </p:txBody>
      </p:sp>
      <p:sp>
        <p:nvSpPr>
          <p:cNvPr id="14393" name="Rectangle 255"/>
          <p:cNvSpPr>
            <a:spLocks noChangeArrowheads="1"/>
          </p:cNvSpPr>
          <p:nvPr/>
        </p:nvSpPr>
        <p:spPr bwMode="auto">
          <a:xfrm>
            <a:off x="1066800" y="3276600"/>
            <a:ext cx="428625" cy="304800"/>
          </a:xfrm>
          <a:prstGeom prst="rect">
            <a:avLst/>
          </a:prstGeom>
          <a:noFill/>
          <a:ln w="9525">
            <a:noFill/>
            <a:miter lim="800000"/>
            <a:headEnd/>
            <a:tailEnd/>
          </a:ln>
        </p:spPr>
        <p:txBody>
          <a:bodyPr wrap="none" lIns="0" tIns="0" rIns="0" bIns="0">
            <a:spAutoFit/>
          </a:bodyPr>
          <a:lstStyle/>
          <a:p>
            <a:pPr algn="ctr" eaLnBrk="0" hangingPunct="0"/>
            <a:r>
              <a:rPr lang="en-US" sz="2000" b="1">
                <a:solidFill>
                  <a:srgbClr val="000000"/>
                </a:solidFill>
              </a:rPr>
              <a:t>V</a:t>
            </a:r>
            <a:r>
              <a:rPr lang="en-US" sz="2000" b="1" baseline="-25000">
                <a:solidFill>
                  <a:srgbClr val="000000"/>
                </a:solidFill>
              </a:rPr>
              <a:t>out</a:t>
            </a:r>
            <a:endParaRPr lang="en-US" sz="2000">
              <a:latin typeface="Times New Roman" pitchFamily="18" charset="0"/>
            </a:endParaRPr>
          </a:p>
        </p:txBody>
      </p:sp>
      <p:sp>
        <p:nvSpPr>
          <p:cNvPr id="14394" name="Line 256"/>
          <p:cNvSpPr>
            <a:spLocks noChangeShapeType="1"/>
          </p:cNvSpPr>
          <p:nvPr/>
        </p:nvSpPr>
        <p:spPr bwMode="auto">
          <a:xfrm>
            <a:off x="1271588" y="5364163"/>
            <a:ext cx="2546350" cy="1587"/>
          </a:xfrm>
          <a:prstGeom prst="line">
            <a:avLst/>
          </a:prstGeom>
          <a:noFill/>
          <a:ln w="19050">
            <a:solidFill>
              <a:srgbClr val="000000"/>
            </a:solidFill>
            <a:round/>
            <a:headEnd/>
            <a:tailEnd type="triangle" w="med" len="med"/>
          </a:ln>
        </p:spPr>
        <p:txBody>
          <a:bodyPr/>
          <a:lstStyle/>
          <a:p>
            <a:endParaRPr lang="en-US"/>
          </a:p>
        </p:txBody>
      </p:sp>
      <p:sp>
        <p:nvSpPr>
          <p:cNvPr id="14395" name="Line 257"/>
          <p:cNvSpPr>
            <a:spLocks noChangeShapeType="1"/>
          </p:cNvSpPr>
          <p:nvPr/>
        </p:nvSpPr>
        <p:spPr bwMode="auto">
          <a:xfrm flipV="1">
            <a:off x="1271588" y="3619500"/>
            <a:ext cx="1587" cy="1744663"/>
          </a:xfrm>
          <a:prstGeom prst="line">
            <a:avLst/>
          </a:prstGeom>
          <a:noFill/>
          <a:ln w="19050">
            <a:solidFill>
              <a:srgbClr val="000000"/>
            </a:solidFill>
            <a:round/>
            <a:headEnd/>
            <a:tailEnd type="triangle" w="med" len="med"/>
          </a:ln>
        </p:spPr>
        <p:txBody>
          <a:bodyPr/>
          <a:lstStyle/>
          <a:p>
            <a:endParaRPr lang="en-US"/>
          </a:p>
        </p:txBody>
      </p:sp>
      <p:sp>
        <p:nvSpPr>
          <p:cNvPr id="14396" name="Rectangle 258"/>
          <p:cNvSpPr>
            <a:spLocks noChangeArrowheads="1"/>
          </p:cNvSpPr>
          <p:nvPr/>
        </p:nvSpPr>
        <p:spPr bwMode="auto">
          <a:xfrm>
            <a:off x="1133475" y="5440363"/>
            <a:ext cx="392113" cy="354012"/>
          </a:xfrm>
          <a:prstGeom prst="rect">
            <a:avLst/>
          </a:prstGeom>
          <a:noFill/>
          <a:ln w="9525">
            <a:noFill/>
            <a:miter lim="800000"/>
            <a:headEnd/>
            <a:tailEnd/>
          </a:ln>
        </p:spPr>
        <p:txBody>
          <a:bodyPr/>
          <a:lstStyle/>
          <a:p>
            <a:endParaRPr lang="en-US"/>
          </a:p>
        </p:txBody>
      </p:sp>
      <p:sp>
        <p:nvSpPr>
          <p:cNvPr id="14397" name="Rectangle 259"/>
          <p:cNvSpPr>
            <a:spLocks noChangeArrowheads="1"/>
          </p:cNvSpPr>
          <p:nvPr/>
        </p:nvSpPr>
        <p:spPr bwMode="auto">
          <a:xfrm>
            <a:off x="1300163" y="5467350"/>
            <a:ext cx="0" cy="609600"/>
          </a:xfrm>
          <a:prstGeom prst="rect">
            <a:avLst/>
          </a:prstGeom>
          <a:noFill/>
          <a:ln w="9525">
            <a:noFill/>
            <a:miter lim="800000"/>
            <a:headEnd/>
            <a:tailEnd/>
          </a:ln>
        </p:spPr>
        <p:txBody>
          <a:bodyPr wrap="none" lIns="0" tIns="0" rIns="0" bIns="0">
            <a:spAutoFit/>
          </a:bodyPr>
          <a:lstStyle/>
          <a:p>
            <a:pPr algn="ctr" eaLnBrk="0" hangingPunct="0"/>
            <a:endParaRPr lang="en-US" sz="2000">
              <a:solidFill>
                <a:srgbClr val="000000"/>
              </a:solidFill>
              <a:latin typeface="Times New Roman" pitchFamily="18" charset="0"/>
            </a:endParaRPr>
          </a:p>
          <a:p>
            <a:pPr algn="ctr" eaLnBrk="0" hangingPunct="0"/>
            <a:endParaRPr lang="en-US" sz="2000">
              <a:latin typeface="Times New Roman" pitchFamily="18" charset="0"/>
            </a:endParaRPr>
          </a:p>
        </p:txBody>
      </p:sp>
      <p:sp>
        <p:nvSpPr>
          <p:cNvPr id="14398" name="Rectangle 260"/>
          <p:cNvSpPr>
            <a:spLocks noChangeArrowheads="1"/>
          </p:cNvSpPr>
          <p:nvPr/>
        </p:nvSpPr>
        <p:spPr bwMode="auto">
          <a:xfrm>
            <a:off x="1149350" y="5334000"/>
            <a:ext cx="127000" cy="304800"/>
          </a:xfrm>
          <a:prstGeom prst="rect">
            <a:avLst/>
          </a:prstGeom>
          <a:noFill/>
          <a:ln w="9525">
            <a:noFill/>
            <a:miter lim="800000"/>
            <a:headEnd/>
            <a:tailEnd/>
          </a:ln>
        </p:spPr>
        <p:txBody>
          <a:bodyPr wrap="none" lIns="0" tIns="0" rIns="0" bIns="0">
            <a:spAutoFit/>
          </a:bodyPr>
          <a:lstStyle/>
          <a:p>
            <a:pPr algn="ctr" eaLnBrk="0" hangingPunct="0"/>
            <a:r>
              <a:rPr lang="en-US" sz="2000">
                <a:solidFill>
                  <a:srgbClr val="000000"/>
                </a:solidFill>
                <a:latin typeface="Times New Roman" pitchFamily="18" charset="0"/>
              </a:rPr>
              <a:t>0</a:t>
            </a:r>
            <a:endParaRPr lang="en-US" sz="2000">
              <a:latin typeface="Times New Roman" pitchFamily="18" charset="0"/>
            </a:endParaRPr>
          </a:p>
        </p:txBody>
      </p:sp>
      <p:sp>
        <p:nvSpPr>
          <p:cNvPr id="14399" name="Line 261"/>
          <p:cNvSpPr>
            <a:spLocks noChangeShapeType="1"/>
          </p:cNvSpPr>
          <p:nvPr/>
        </p:nvSpPr>
        <p:spPr bwMode="auto">
          <a:xfrm flipH="1" flipV="1">
            <a:off x="1295400" y="3886200"/>
            <a:ext cx="2438400" cy="0"/>
          </a:xfrm>
          <a:prstGeom prst="line">
            <a:avLst/>
          </a:prstGeom>
          <a:noFill/>
          <a:ln w="3175">
            <a:solidFill>
              <a:srgbClr val="000000"/>
            </a:solidFill>
            <a:prstDash val="dash"/>
            <a:round/>
            <a:headEnd/>
            <a:tailEnd/>
          </a:ln>
        </p:spPr>
        <p:txBody>
          <a:bodyPr/>
          <a:lstStyle/>
          <a:p>
            <a:endParaRPr lang="en-US"/>
          </a:p>
        </p:txBody>
      </p:sp>
      <p:sp>
        <p:nvSpPr>
          <p:cNvPr id="14400" name="Rectangle 262"/>
          <p:cNvSpPr>
            <a:spLocks noChangeArrowheads="1"/>
          </p:cNvSpPr>
          <p:nvPr/>
        </p:nvSpPr>
        <p:spPr bwMode="auto">
          <a:xfrm>
            <a:off x="779463" y="3697288"/>
            <a:ext cx="533400" cy="423862"/>
          </a:xfrm>
          <a:prstGeom prst="rect">
            <a:avLst/>
          </a:prstGeom>
          <a:noFill/>
          <a:ln w="9525">
            <a:noFill/>
            <a:miter lim="800000"/>
            <a:headEnd/>
            <a:tailEnd/>
          </a:ln>
        </p:spPr>
        <p:txBody>
          <a:bodyPr/>
          <a:lstStyle/>
          <a:p>
            <a:endParaRPr lang="en-US"/>
          </a:p>
        </p:txBody>
      </p:sp>
      <p:sp>
        <p:nvSpPr>
          <p:cNvPr id="14401" name="Rectangle 263"/>
          <p:cNvSpPr>
            <a:spLocks noChangeArrowheads="1"/>
          </p:cNvSpPr>
          <p:nvPr/>
        </p:nvSpPr>
        <p:spPr bwMode="auto">
          <a:xfrm>
            <a:off x="774700" y="3711575"/>
            <a:ext cx="482600" cy="304800"/>
          </a:xfrm>
          <a:prstGeom prst="rect">
            <a:avLst/>
          </a:prstGeom>
          <a:noFill/>
          <a:ln w="9525">
            <a:noFill/>
            <a:miter lim="800000"/>
            <a:headEnd/>
            <a:tailEnd/>
          </a:ln>
        </p:spPr>
        <p:txBody>
          <a:bodyPr wrap="none" lIns="0" tIns="0" rIns="0" bIns="0">
            <a:spAutoFit/>
          </a:bodyPr>
          <a:lstStyle/>
          <a:p>
            <a:pPr algn="ctr" eaLnBrk="0" hangingPunct="0"/>
            <a:r>
              <a:rPr lang="en-US" sz="2000">
                <a:solidFill>
                  <a:srgbClr val="000000"/>
                </a:solidFill>
              </a:rPr>
              <a:t>V</a:t>
            </a:r>
            <a:r>
              <a:rPr lang="en-US" sz="2000" baseline="-25000">
                <a:solidFill>
                  <a:srgbClr val="000000"/>
                </a:solidFill>
              </a:rPr>
              <a:t>high</a:t>
            </a:r>
            <a:endParaRPr lang="en-US" sz="2000">
              <a:latin typeface="Times New Roman" pitchFamily="18" charset="0"/>
            </a:endParaRPr>
          </a:p>
        </p:txBody>
      </p:sp>
      <p:sp>
        <p:nvSpPr>
          <p:cNvPr id="14402" name="Rectangle 264"/>
          <p:cNvSpPr>
            <a:spLocks noChangeArrowheads="1"/>
          </p:cNvSpPr>
          <p:nvPr/>
        </p:nvSpPr>
        <p:spPr bwMode="auto">
          <a:xfrm>
            <a:off x="1739900" y="5329238"/>
            <a:ext cx="476250" cy="465137"/>
          </a:xfrm>
          <a:prstGeom prst="rect">
            <a:avLst/>
          </a:prstGeom>
          <a:noFill/>
          <a:ln w="9525">
            <a:noFill/>
            <a:miter lim="800000"/>
            <a:headEnd/>
            <a:tailEnd/>
          </a:ln>
        </p:spPr>
        <p:txBody>
          <a:bodyPr/>
          <a:lstStyle/>
          <a:p>
            <a:endParaRPr lang="en-US"/>
          </a:p>
        </p:txBody>
      </p:sp>
      <p:sp>
        <p:nvSpPr>
          <p:cNvPr id="14403" name="Rectangle 265"/>
          <p:cNvSpPr>
            <a:spLocks noChangeArrowheads="1"/>
          </p:cNvSpPr>
          <p:nvPr/>
        </p:nvSpPr>
        <p:spPr bwMode="auto">
          <a:xfrm>
            <a:off x="1608138" y="5410200"/>
            <a:ext cx="339725" cy="304800"/>
          </a:xfrm>
          <a:prstGeom prst="rect">
            <a:avLst/>
          </a:prstGeom>
          <a:noFill/>
          <a:ln w="9525">
            <a:noFill/>
            <a:miter lim="800000"/>
            <a:headEnd/>
            <a:tailEnd/>
          </a:ln>
        </p:spPr>
        <p:txBody>
          <a:bodyPr wrap="none" lIns="0" tIns="0" rIns="0" bIns="0">
            <a:spAutoFit/>
          </a:bodyPr>
          <a:lstStyle/>
          <a:p>
            <a:pPr algn="ctr" eaLnBrk="0" hangingPunct="0"/>
            <a:r>
              <a:rPr lang="en-US" sz="2000" b="1" i="1">
                <a:solidFill>
                  <a:srgbClr val="FF0000"/>
                </a:solidFill>
                <a:latin typeface="Times New Roman" pitchFamily="18" charset="0"/>
              </a:rPr>
              <a:t>RC</a:t>
            </a:r>
          </a:p>
        </p:txBody>
      </p:sp>
      <p:sp>
        <p:nvSpPr>
          <p:cNvPr id="14404" name="Line 266"/>
          <p:cNvSpPr>
            <a:spLocks noChangeShapeType="1"/>
          </p:cNvSpPr>
          <p:nvPr/>
        </p:nvSpPr>
        <p:spPr bwMode="auto">
          <a:xfrm flipV="1">
            <a:off x="1785938" y="4397375"/>
            <a:ext cx="0" cy="939800"/>
          </a:xfrm>
          <a:prstGeom prst="line">
            <a:avLst/>
          </a:prstGeom>
          <a:noFill/>
          <a:ln w="9525">
            <a:solidFill>
              <a:srgbClr val="FF0000"/>
            </a:solidFill>
            <a:prstDash val="dash"/>
            <a:round/>
            <a:headEnd/>
            <a:tailEnd/>
          </a:ln>
        </p:spPr>
        <p:txBody>
          <a:bodyPr wrap="none" anchor="ctr"/>
          <a:lstStyle/>
          <a:p>
            <a:endParaRPr lang="en-US"/>
          </a:p>
        </p:txBody>
      </p:sp>
      <p:sp>
        <p:nvSpPr>
          <p:cNvPr id="14405" name="Rectangle 267"/>
          <p:cNvSpPr>
            <a:spLocks noChangeArrowheads="1"/>
          </p:cNvSpPr>
          <p:nvPr/>
        </p:nvSpPr>
        <p:spPr bwMode="auto">
          <a:xfrm>
            <a:off x="817563" y="4154488"/>
            <a:ext cx="533400" cy="423862"/>
          </a:xfrm>
          <a:prstGeom prst="rect">
            <a:avLst/>
          </a:prstGeom>
          <a:noFill/>
          <a:ln w="9525">
            <a:noFill/>
            <a:miter lim="800000"/>
            <a:headEnd/>
            <a:tailEnd/>
          </a:ln>
        </p:spPr>
        <p:txBody>
          <a:bodyPr/>
          <a:lstStyle/>
          <a:p>
            <a:endParaRPr lang="en-US"/>
          </a:p>
        </p:txBody>
      </p:sp>
      <p:sp>
        <p:nvSpPr>
          <p:cNvPr id="14406" name="Rectangle 268"/>
          <p:cNvSpPr>
            <a:spLocks noChangeArrowheads="1"/>
          </p:cNvSpPr>
          <p:nvPr/>
        </p:nvSpPr>
        <p:spPr bwMode="auto">
          <a:xfrm>
            <a:off x="228600" y="4219575"/>
            <a:ext cx="976313" cy="304800"/>
          </a:xfrm>
          <a:prstGeom prst="rect">
            <a:avLst/>
          </a:prstGeom>
          <a:noFill/>
          <a:ln w="9525">
            <a:noFill/>
            <a:miter lim="800000"/>
            <a:headEnd/>
            <a:tailEnd/>
          </a:ln>
        </p:spPr>
        <p:txBody>
          <a:bodyPr wrap="none" lIns="0" tIns="0" rIns="0" bIns="0">
            <a:spAutoFit/>
          </a:bodyPr>
          <a:lstStyle/>
          <a:p>
            <a:pPr algn="ctr" eaLnBrk="0" hangingPunct="0"/>
            <a:r>
              <a:rPr lang="en-US" sz="2000">
                <a:solidFill>
                  <a:srgbClr val="000000"/>
                </a:solidFill>
              </a:rPr>
              <a:t>0.63V</a:t>
            </a:r>
            <a:r>
              <a:rPr lang="en-US" sz="2000" baseline="-25000">
                <a:solidFill>
                  <a:srgbClr val="000000"/>
                </a:solidFill>
              </a:rPr>
              <a:t>high</a:t>
            </a:r>
            <a:endParaRPr lang="en-US" sz="2000" baseline="-25000">
              <a:latin typeface="Times New Roman" pitchFamily="18" charset="0"/>
            </a:endParaRPr>
          </a:p>
        </p:txBody>
      </p:sp>
      <p:sp>
        <p:nvSpPr>
          <p:cNvPr id="14407" name="Line 269"/>
          <p:cNvSpPr>
            <a:spLocks noChangeShapeType="1"/>
          </p:cNvSpPr>
          <p:nvPr/>
        </p:nvSpPr>
        <p:spPr bwMode="auto">
          <a:xfrm flipH="1">
            <a:off x="1277938" y="4384675"/>
            <a:ext cx="469900" cy="0"/>
          </a:xfrm>
          <a:prstGeom prst="line">
            <a:avLst/>
          </a:prstGeom>
          <a:noFill/>
          <a:ln w="9525">
            <a:solidFill>
              <a:srgbClr val="FF0000"/>
            </a:solidFill>
            <a:prstDash val="dash"/>
            <a:round/>
            <a:headEnd/>
            <a:tailEnd/>
          </a:ln>
        </p:spPr>
        <p:txBody>
          <a:bodyPr wrap="none" anchor="ctr"/>
          <a:lstStyle/>
          <a:p>
            <a:endParaRPr lang="en-US"/>
          </a:p>
        </p:txBody>
      </p:sp>
      <p:grpSp>
        <p:nvGrpSpPr>
          <p:cNvPr id="3" name="Group 270"/>
          <p:cNvGrpSpPr>
            <a:grpSpLocks/>
          </p:cNvGrpSpPr>
          <p:nvPr/>
        </p:nvGrpSpPr>
        <p:grpSpPr bwMode="auto">
          <a:xfrm flipV="1">
            <a:off x="5889625" y="3881438"/>
            <a:ext cx="1920875" cy="1465262"/>
            <a:chOff x="660" y="2723"/>
            <a:chExt cx="1211" cy="923"/>
          </a:xfrm>
        </p:grpSpPr>
        <p:sp>
          <p:nvSpPr>
            <p:cNvPr id="14427" name="Line 271"/>
            <p:cNvSpPr>
              <a:spLocks noChangeShapeType="1"/>
            </p:cNvSpPr>
            <p:nvPr/>
          </p:nvSpPr>
          <p:spPr bwMode="auto">
            <a:xfrm flipV="1">
              <a:off x="660" y="3626"/>
              <a:ext cx="7" cy="20"/>
            </a:xfrm>
            <a:prstGeom prst="line">
              <a:avLst/>
            </a:prstGeom>
            <a:noFill/>
            <a:ln w="38100">
              <a:solidFill>
                <a:srgbClr val="000080"/>
              </a:solidFill>
              <a:round/>
              <a:headEnd/>
              <a:tailEnd/>
            </a:ln>
          </p:spPr>
          <p:txBody>
            <a:bodyPr/>
            <a:lstStyle/>
            <a:p>
              <a:endParaRPr lang="en-US"/>
            </a:p>
          </p:txBody>
        </p:sp>
        <p:sp>
          <p:nvSpPr>
            <p:cNvPr id="14428" name="Line 272"/>
            <p:cNvSpPr>
              <a:spLocks noChangeShapeType="1"/>
            </p:cNvSpPr>
            <p:nvPr/>
          </p:nvSpPr>
          <p:spPr bwMode="auto">
            <a:xfrm flipV="1">
              <a:off x="667" y="3610"/>
              <a:ext cx="5" cy="16"/>
            </a:xfrm>
            <a:prstGeom prst="line">
              <a:avLst/>
            </a:prstGeom>
            <a:noFill/>
            <a:ln w="38100">
              <a:solidFill>
                <a:srgbClr val="000080"/>
              </a:solidFill>
              <a:round/>
              <a:headEnd/>
              <a:tailEnd/>
            </a:ln>
          </p:spPr>
          <p:txBody>
            <a:bodyPr/>
            <a:lstStyle/>
            <a:p>
              <a:endParaRPr lang="en-US"/>
            </a:p>
          </p:txBody>
        </p:sp>
        <p:sp>
          <p:nvSpPr>
            <p:cNvPr id="14429" name="Freeform 273"/>
            <p:cNvSpPr>
              <a:spLocks/>
            </p:cNvSpPr>
            <p:nvPr/>
          </p:nvSpPr>
          <p:spPr bwMode="auto">
            <a:xfrm>
              <a:off x="672" y="3590"/>
              <a:ext cx="7" cy="20"/>
            </a:xfrm>
            <a:custGeom>
              <a:avLst/>
              <a:gdLst>
                <a:gd name="T0" fmla="*/ 0 w 7"/>
                <a:gd name="T1" fmla="*/ 20 h 20"/>
                <a:gd name="T2" fmla="*/ 2 w 7"/>
                <a:gd name="T3" fmla="*/ 10 h 20"/>
                <a:gd name="T4" fmla="*/ 7 w 7"/>
                <a:gd name="T5" fmla="*/ 0 h 20"/>
                <a:gd name="T6" fmla="*/ 0 60000 65536"/>
                <a:gd name="T7" fmla="*/ 0 60000 65536"/>
                <a:gd name="T8" fmla="*/ 0 60000 65536"/>
                <a:gd name="T9" fmla="*/ 0 w 7"/>
                <a:gd name="T10" fmla="*/ 0 h 20"/>
                <a:gd name="T11" fmla="*/ 7 w 7"/>
                <a:gd name="T12" fmla="*/ 20 h 20"/>
              </a:gdLst>
              <a:ahLst/>
              <a:cxnLst>
                <a:cxn ang="T6">
                  <a:pos x="T0" y="T1"/>
                </a:cxn>
                <a:cxn ang="T7">
                  <a:pos x="T2" y="T3"/>
                </a:cxn>
                <a:cxn ang="T8">
                  <a:pos x="T4" y="T5"/>
                </a:cxn>
              </a:cxnLst>
              <a:rect l="T9" t="T10" r="T11" b="T12"/>
              <a:pathLst>
                <a:path w="7" h="20">
                  <a:moveTo>
                    <a:pt x="0" y="20"/>
                  </a:moveTo>
                  <a:lnTo>
                    <a:pt x="2" y="10"/>
                  </a:lnTo>
                  <a:lnTo>
                    <a:pt x="7" y="0"/>
                  </a:lnTo>
                </a:path>
              </a:pathLst>
            </a:custGeom>
            <a:noFill/>
            <a:ln w="38100">
              <a:solidFill>
                <a:srgbClr val="000080"/>
              </a:solidFill>
              <a:round/>
              <a:headEnd/>
              <a:tailEnd/>
            </a:ln>
          </p:spPr>
          <p:txBody>
            <a:bodyPr/>
            <a:lstStyle/>
            <a:p>
              <a:endParaRPr lang="en-US"/>
            </a:p>
          </p:txBody>
        </p:sp>
        <p:sp>
          <p:nvSpPr>
            <p:cNvPr id="14430" name="Line 274"/>
            <p:cNvSpPr>
              <a:spLocks noChangeShapeType="1"/>
            </p:cNvSpPr>
            <p:nvPr/>
          </p:nvSpPr>
          <p:spPr bwMode="auto">
            <a:xfrm flipV="1">
              <a:off x="679" y="3573"/>
              <a:ext cx="5" cy="17"/>
            </a:xfrm>
            <a:prstGeom prst="line">
              <a:avLst/>
            </a:prstGeom>
            <a:noFill/>
            <a:ln w="38100">
              <a:solidFill>
                <a:srgbClr val="000080"/>
              </a:solidFill>
              <a:round/>
              <a:headEnd/>
              <a:tailEnd/>
            </a:ln>
          </p:spPr>
          <p:txBody>
            <a:bodyPr/>
            <a:lstStyle/>
            <a:p>
              <a:endParaRPr lang="en-US"/>
            </a:p>
          </p:txBody>
        </p:sp>
        <p:sp>
          <p:nvSpPr>
            <p:cNvPr id="14431" name="Freeform 275"/>
            <p:cNvSpPr>
              <a:spLocks/>
            </p:cNvSpPr>
            <p:nvPr/>
          </p:nvSpPr>
          <p:spPr bwMode="auto">
            <a:xfrm>
              <a:off x="684" y="3557"/>
              <a:ext cx="7" cy="16"/>
            </a:xfrm>
            <a:custGeom>
              <a:avLst/>
              <a:gdLst>
                <a:gd name="T0" fmla="*/ 0 w 7"/>
                <a:gd name="T1" fmla="*/ 16 h 16"/>
                <a:gd name="T2" fmla="*/ 2 w 7"/>
                <a:gd name="T3" fmla="*/ 7 h 16"/>
                <a:gd name="T4" fmla="*/ 7 w 7"/>
                <a:gd name="T5" fmla="*/ 0 h 16"/>
                <a:gd name="T6" fmla="*/ 0 60000 65536"/>
                <a:gd name="T7" fmla="*/ 0 60000 65536"/>
                <a:gd name="T8" fmla="*/ 0 60000 65536"/>
                <a:gd name="T9" fmla="*/ 0 w 7"/>
                <a:gd name="T10" fmla="*/ 0 h 16"/>
                <a:gd name="T11" fmla="*/ 7 w 7"/>
                <a:gd name="T12" fmla="*/ 16 h 16"/>
              </a:gdLst>
              <a:ahLst/>
              <a:cxnLst>
                <a:cxn ang="T6">
                  <a:pos x="T0" y="T1"/>
                </a:cxn>
                <a:cxn ang="T7">
                  <a:pos x="T2" y="T3"/>
                </a:cxn>
                <a:cxn ang="T8">
                  <a:pos x="T4" y="T5"/>
                </a:cxn>
              </a:cxnLst>
              <a:rect l="T9" t="T10" r="T11" b="T12"/>
              <a:pathLst>
                <a:path w="7" h="16">
                  <a:moveTo>
                    <a:pt x="0" y="16"/>
                  </a:moveTo>
                  <a:lnTo>
                    <a:pt x="2" y="7"/>
                  </a:lnTo>
                  <a:lnTo>
                    <a:pt x="7" y="0"/>
                  </a:lnTo>
                </a:path>
              </a:pathLst>
            </a:custGeom>
            <a:noFill/>
            <a:ln w="38100">
              <a:solidFill>
                <a:srgbClr val="000080"/>
              </a:solidFill>
              <a:round/>
              <a:headEnd/>
              <a:tailEnd/>
            </a:ln>
          </p:spPr>
          <p:txBody>
            <a:bodyPr/>
            <a:lstStyle/>
            <a:p>
              <a:endParaRPr lang="en-US"/>
            </a:p>
          </p:txBody>
        </p:sp>
        <p:sp>
          <p:nvSpPr>
            <p:cNvPr id="14432" name="Line 276"/>
            <p:cNvSpPr>
              <a:spLocks noChangeShapeType="1"/>
            </p:cNvSpPr>
            <p:nvPr/>
          </p:nvSpPr>
          <p:spPr bwMode="auto">
            <a:xfrm flipV="1">
              <a:off x="691" y="3540"/>
              <a:ext cx="5" cy="17"/>
            </a:xfrm>
            <a:prstGeom prst="line">
              <a:avLst/>
            </a:prstGeom>
            <a:noFill/>
            <a:ln w="38100">
              <a:solidFill>
                <a:srgbClr val="000080"/>
              </a:solidFill>
              <a:round/>
              <a:headEnd/>
              <a:tailEnd/>
            </a:ln>
          </p:spPr>
          <p:txBody>
            <a:bodyPr/>
            <a:lstStyle/>
            <a:p>
              <a:endParaRPr lang="en-US"/>
            </a:p>
          </p:txBody>
        </p:sp>
        <p:sp>
          <p:nvSpPr>
            <p:cNvPr id="14433" name="Freeform 277"/>
            <p:cNvSpPr>
              <a:spLocks/>
            </p:cNvSpPr>
            <p:nvPr/>
          </p:nvSpPr>
          <p:spPr bwMode="auto">
            <a:xfrm>
              <a:off x="696" y="3523"/>
              <a:ext cx="7" cy="17"/>
            </a:xfrm>
            <a:custGeom>
              <a:avLst/>
              <a:gdLst>
                <a:gd name="T0" fmla="*/ 0 w 7"/>
                <a:gd name="T1" fmla="*/ 17 h 17"/>
                <a:gd name="T2" fmla="*/ 2 w 7"/>
                <a:gd name="T3" fmla="*/ 7 h 17"/>
                <a:gd name="T4" fmla="*/ 7 w 7"/>
                <a:gd name="T5" fmla="*/ 0 h 17"/>
                <a:gd name="T6" fmla="*/ 0 60000 65536"/>
                <a:gd name="T7" fmla="*/ 0 60000 65536"/>
                <a:gd name="T8" fmla="*/ 0 60000 65536"/>
                <a:gd name="T9" fmla="*/ 0 w 7"/>
                <a:gd name="T10" fmla="*/ 0 h 17"/>
                <a:gd name="T11" fmla="*/ 7 w 7"/>
                <a:gd name="T12" fmla="*/ 17 h 17"/>
              </a:gdLst>
              <a:ahLst/>
              <a:cxnLst>
                <a:cxn ang="T6">
                  <a:pos x="T0" y="T1"/>
                </a:cxn>
                <a:cxn ang="T7">
                  <a:pos x="T2" y="T3"/>
                </a:cxn>
                <a:cxn ang="T8">
                  <a:pos x="T4" y="T5"/>
                </a:cxn>
              </a:cxnLst>
              <a:rect l="T9" t="T10" r="T11" b="T12"/>
              <a:pathLst>
                <a:path w="7" h="17">
                  <a:moveTo>
                    <a:pt x="0" y="17"/>
                  </a:moveTo>
                  <a:lnTo>
                    <a:pt x="2" y="7"/>
                  </a:lnTo>
                  <a:lnTo>
                    <a:pt x="7" y="0"/>
                  </a:lnTo>
                </a:path>
              </a:pathLst>
            </a:custGeom>
            <a:noFill/>
            <a:ln w="38100">
              <a:solidFill>
                <a:srgbClr val="000080"/>
              </a:solidFill>
              <a:round/>
              <a:headEnd/>
              <a:tailEnd/>
            </a:ln>
          </p:spPr>
          <p:txBody>
            <a:bodyPr/>
            <a:lstStyle/>
            <a:p>
              <a:endParaRPr lang="en-US"/>
            </a:p>
          </p:txBody>
        </p:sp>
        <p:sp>
          <p:nvSpPr>
            <p:cNvPr id="14434" name="Line 278"/>
            <p:cNvSpPr>
              <a:spLocks noChangeShapeType="1"/>
            </p:cNvSpPr>
            <p:nvPr/>
          </p:nvSpPr>
          <p:spPr bwMode="auto">
            <a:xfrm flipV="1">
              <a:off x="703" y="3506"/>
              <a:ext cx="5" cy="17"/>
            </a:xfrm>
            <a:prstGeom prst="line">
              <a:avLst/>
            </a:prstGeom>
            <a:noFill/>
            <a:ln w="38100">
              <a:solidFill>
                <a:srgbClr val="000080"/>
              </a:solidFill>
              <a:round/>
              <a:headEnd/>
              <a:tailEnd/>
            </a:ln>
          </p:spPr>
          <p:txBody>
            <a:bodyPr/>
            <a:lstStyle/>
            <a:p>
              <a:endParaRPr lang="en-US"/>
            </a:p>
          </p:txBody>
        </p:sp>
        <p:sp>
          <p:nvSpPr>
            <p:cNvPr id="14435" name="Freeform 279"/>
            <p:cNvSpPr>
              <a:spLocks/>
            </p:cNvSpPr>
            <p:nvPr/>
          </p:nvSpPr>
          <p:spPr bwMode="auto">
            <a:xfrm>
              <a:off x="708" y="3492"/>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436" name="Freeform 280"/>
            <p:cNvSpPr>
              <a:spLocks/>
            </p:cNvSpPr>
            <p:nvPr/>
          </p:nvSpPr>
          <p:spPr bwMode="auto">
            <a:xfrm>
              <a:off x="715" y="3475"/>
              <a:ext cx="5" cy="17"/>
            </a:xfrm>
            <a:custGeom>
              <a:avLst/>
              <a:gdLst>
                <a:gd name="T0" fmla="*/ 0 w 5"/>
                <a:gd name="T1" fmla="*/ 17 h 17"/>
                <a:gd name="T2" fmla="*/ 2 w 5"/>
                <a:gd name="T3" fmla="*/ 7 h 17"/>
                <a:gd name="T4" fmla="*/ 5 w 5"/>
                <a:gd name="T5" fmla="*/ 0 h 17"/>
                <a:gd name="T6" fmla="*/ 0 60000 65536"/>
                <a:gd name="T7" fmla="*/ 0 60000 65536"/>
                <a:gd name="T8" fmla="*/ 0 60000 65536"/>
                <a:gd name="T9" fmla="*/ 0 w 5"/>
                <a:gd name="T10" fmla="*/ 0 h 17"/>
                <a:gd name="T11" fmla="*/ 5 w 5"/>
                <a:gd name="T12" fmla="*/ 17 h 17"/>
              </a:gdLst>
              <a:ahLst/>
              <a:cxnLst>
                <a:cxn ang="T6">
                  <a:pos x="T0" y="T1"/>
                </a:cxn>
                <a:cxn ang="T7">
                  <a:pos x="T2" y="T3"/>
                </a:cxn>
                <a:cxn ang="T8">
                  <a:pos x="T4" y="T5"/>
                </a:cxn>
              </a:cxnLst>
              <a:rect l="T9" t="T10" r="T11" b="T12"/>
              <a:pathLst>
                <a:path w="5" h="17">
                  <a:moveTo>
                    <a:pt x="0" y="17"/>
                  </a:moveTo>
                  <a:lnTo>
                    <a:pt x="2" y="7"/>
                  </a:lnTo>
                  <a:lnTo>
                    <a:pt x="5" y="0"/>
                  </a:lnTo>
                </a:path>
              </a:pathLst>
            </a:custGeom>
            <a:noFill/>
            <a:ln w="38100">
              <a:solidFill>
                <a:srgbClr val="000080"/>
              </a:solidFill>
              <a:round/>
              <a:headEnd/>
              <a:tailEnd/>
            </a:ln>
          </p:spPr>
          <p:txBody>
            <a:bodyPr/>
            <a:lstStyle/>
            <a:p>
              <a:endParaRPr lang="en-US"/>
            </a:p>
          </p:txBody>
        </p:sp>
        <p:sp>
          <p:nvSpPr>
            <p:cNvPr id="14437" name="Freeform 281"/>
            <p:cNvSpPr>
              <a:spLocks/>
            </p:cNvSpPr>
            <p:nvPr/>
          </p:nvSpPr>
          <p:spPr bwMode="auto">
            <a:xfrm>
              <a:off x="720" y="3461"/>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438" name="Line 282"/>
            <p:cNvSpPr>
              <a:spLocks noChangeShapeType="1"/>
            </p:cNvSpPr>
            <p:nvPr/>
          </p:nvSpPr>
          <p:spPr bwMode="auto">
            <a:xfrm flipV="1">
              <a:off x="727" y="3446"/>
              <a:ext cx="5" cy="15"/>
            </a:xfrm>
            <a:prstGeom prst="line">
              <a:avLst/>
            </a:prstGeom>
            <a:noFill/>
            <a:ln w="38100">
              <a:solidFill>
                <a:srgbClr val="000080"/>
              </a:solidFill>
              <a:round/>
              <a:headEnd/>
              <a:tailEnd/>
            </a:ln>
          </p:spPr>
          <p:txBody>
            <a:bodyPr/>
            <a:lstStyle/>
            <a:p>
              <a:endParaRPr lang="en-US"/>
            </a:p>
          </p:txBody>
        </p:sp>
        <p:sp>
          <p:nvSpPr>
            <p:cNvPr id="14439" name="Freeform 283"/>
            <p:cNvSpPr>
              <a:spLocks/>
            </p:cNvSpPr>
            <p:nvPr/>
          </p:nvSpPr>
          <p:spPr bwMode="auto">
            <a:xfrm>
              <a:off x="732" y="3432"/>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440" name="Line 284"/>
            <p:cNvSpPr>
              <a:spLocks noChangeShapeType="1"/>
            </p:cNvSpPr>
            <p:nvPr/>
          </p:nvSpPr>
          <p:spPr bwMode="auto">
            <a:xfrm flipV="1">
              <a:off x="739" y="3417"/>
              <a:ext cx="5" cy="15"/>
            </a:xfrm>
            <a:prstGeom prst="line">
              <a:avLst/>
            </a:prstGeom>
            <a:noFill/>
            <a:ln w="38100">
              <a:solidFill>
                <a:srgbClr val="000080"/>
              </a:solidFill>
              <a:round/>
              <a:headEnd/>
              <a:tailEnd/>
            </a:ln>
          </p:spPr>
          <p:txBody>
            <a:bodyPr/>
            <a:lstStyle/>
            <a:p>
              <a:endParaRPr lang="en-US"/>
            </a:p>
          </p:txBody>
        </p:sp>
        <p:sp>
          <p:nvSpPr>
            <p:cNvPr id="14441" name="Freeform 285"/>
            <p:cNvSpPr>
              <a:spLocks/>
            </p:cNvSpPr>
            <p:nvPr/>
          </p:nvSpPr>
          <p:spPr bwMode="auto">
            <a:xfrm>
              <a:off x="744" y="3403"/>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442" name="Line 286"/>
            <p:cNvSpPr>
              <a:spLocks noChangeShapeType="1"/>
            </p:cNvSpPr>
            <p:nvPr/>
          </p:nvSpPr>
          <p:spPr bwMode="auto">
            <a:xfrm flipV="1">
              <a:off x="751" y="3389"/>
              <a:ext cx="5" cy="14"/>
            </a:xfrm>
            <a:prstGeom prst="line">
              <a:avLst/>
            </a:prstGeom>
            <a:noFill/>
            <a:ln w="38100">
              <a:solidFill>
                <a:srgbClr val="000080"/>
              </a:solidFill>
              <a:round/>
              <a:headEnd/>
              <a:tailEnd/>
            </a:ln>
          </p:spPr>
          <p:txBody>
            <a:bodyPr/>
            <a:lstStyle/>
            <a:p>
              <a:endParaRPr lang="en-US"/>
            </a:p>
          </p:txBody>
        </p:sp>
        <p:sp>
          <p:nvSpPr>
            <p:cNvPr id="14443" name="Freeform 287"/>
            <p:cNvSpPr>
              <a:spLocks/>
            </p:cNvSpPr>
            <p:nvPr/>
          </p:nvSpPr>
          <p:spPr bwMode="auto">
            <a:xfrm>
              <a:off x="756" y="3374"/>
              <a:ext cx="7" cy="15"/>
            </a:xfrm>
            <a:custGeom>
              <a:avLst/>
              <a:gdLst>
                <a:gd name="T0" fmla="*/ 0 w 7"/>
                <a:gd name="T1" fmla="*/ 15 h 15"/>
                <a:gd name="T2" fmla="*/ 2 w 7"/>
                <a:gd name="T3" fmla="*/ 7 h 15"/>
                <a:gd name="T4" fmla="*/ 7 w 7"/>
                <a:gd name="T5" fmla="*/ 0 h 15"/>
                <a:gd name="T6" fmla="*/ 0 60000 65536"/>
                <a:gd name="T7" fmla="*/ 0 60000 65536"/>
                <a:gd name="T8" fmla="*/ 0 60000 65536"/>
                <a:gd name="T9" fmla="*/ 0 w 7"/>
                <a:gd name="T10" fmla="*/ 0 h 15"/>
                <a:gd name="T11" fmla="*/ 7 w 7"/>
                <a:gd name="T12" fmla="*/ 15 h 15"/>
              </a:gdLst>
              <a:ahLst/>
              <a:cxnLst>
                <a:cxn ang="T6">
                  <a:pos x="T0" y="T1"/>
                </a:cxn>
                <a:cxn ang="T7">
                  <a:pos x="T2" y="T3"/>
                </a:cxn>
                <a:cxn ang="T8">
                  <a:pos x="T4" y="T5"/>
                </a:cxn>
              </a:cxnLst>
              <a:rect l="T9" t="T10" r="T11" b="T12"/>
              <a:pathLst>
                <a:path w="7" h="15">
                  <a:moveTo>
                    <a:pt x="0" y="15"/>
                  </a:moveTo>
                  <a:lnTo>
                    <a:pt x="2" y="7"/>
                  </a:lnTo>
                  <a:lnTo>
                    <a:pt x="7" y="0"/>
                  </a:lnTo>
                </a:path>
              </a:pathLst>
            </a:custGeom>
            <a:noFill/>
            <a:ln w="38100">
              <a:solidFill>
                <a:srgbClr val="000080"/>
              </a:solidFill>
              <a:round/>
              <a:headEnd/>
              <a:tailEnd/>
            </a:ln>
          </p:spPr>
          <p:txBody>
            <a:bodyPr/>
            <a:lstStyle/>
            <a:p>
              <a:endParaRPr lang="en-US"/>
            </a:p>
          </p:txBody>
        </p:sp>
        <p:sp>
          <p:nvSpPr>
            <p:cNvPr id="14444" name="Line 288"/>
            <p:cNvSpPr>
              <a:spLocks noChangeShapeType="1"/>
            </p:cNvSpPr>
            <p:nvPr/>
          </p:nvSpPr>
          <p:spPr bwMode="auto">
            <a:xfrm flipV="1">
              <a:off x="763" y="3362"/>
              <a:ext cx="5" cy="12"/>
            </a:xfrm>
            <a:prstGeom prst="line">
              <a:avLst/>
            </a:prstGeom>
            <a:noFill/>
            <a:ln w="38100">
              <a:solidFill>
                <a:srgbClr val="000080"/>
              </a:solidFill>
              <a:round/>
              <a:headEnd/>
              <a:tailEnd/>
            </a:ln>
          </p:spPr>
          <p:txBody>
            <a:bodyPr/>
            <a:lstStyle/>
            <a:p>
              <a:endParaRPr lang="en-US"/>
            </a:p>
          </p:txBody>
        </p:sp>
        <p:sp>
          <p:nvSpPr>
            <p:cNvPr id="14445" name="Freeform 289"/>
            <p:cNvSpPr>
              <a:spLocks/>
            </p:cNvSpPr>
            <p:nvPr/>
          </p:nvSpPr>
          <p:spPr bwMode="auto">
            <a:xfrm>
              <a:off x="768" y="3348"/>
              <a:ext cx="7" cy="14"/>
            </a:xfrm>
            <a:custGeom>
              <a:avLst/>
              <a:gdLst>
                <a:gd name="T0" fmla="*/ 0 w 7"/>
                <a:gd name="T1" fmla="*/ 14 h 14"/>
                <a:gd name="T2" fmla="*/ 2 w 7"/>
                <a:gd name="T3" fmla="*/ 7 h 14"/>
                <a:gd name="T4" fmla="*/ 7 w 7"/>
                <a:gd name="T5" fmla="*/ 0 h 14"/>
                <a:gd name="T6" fmla="*/ 0 60000 65536"/>
                <a:gd name="T7" fmla="*/ 0 60000 65536"/>
                <a:gd name="T8" fmla="*/ 0 60000 65536"/>
                <a:gd name="T9" fmla="*/ 0 w 7"/>
                <a:gd name="T10" fmla="*/ 0 h 14"/>
                <a:gd name="T11" fmla="*/ 7 w 7"/>
                <a:gd name="T12" fmla="*/ 14 h 14"/>
              </a:gdLst>
              <a:ahLst/>
              <a:cxnLst>
                <a:cxn ang="T6">
                  <a:pos x="T0" y="T1"/>
                </a:cxn>
                <a:cxn ang="T7">
                  <a:pos x="T2" y="T3"/>
                </a:cxn>
                <a:cxn ang="T8">
                  <a:pos x="T4" y="T5"/>
                </a:cxn>
              </a:cxnLst>
              <a:rect l="T9" t="T10" r="T11" b="T12"/>
              <a:pathLst>
                <a:path w="7" h="14">
                  <a:moveTo>
                    <a:pt x="0" y="14"/>
                  </a:moveTo>
                  <a:lnTo>
                    <a:pt x="2" y="7"/>
                  </a:lnTo>
                  <a:lnTo>
                    <a:pt x="7" y="0"/>
                  </a:lnTo>
                </a:path>
              </a:pathLst>
            </a:custGeom>
            <a:noFill/>
            <a:ln w="38100">
              <a:solidFill>
                <a:srgbClr val="000080"/>
              </a:solidFill>
              <a:round/>
              <a:headEnd/>
              <a:tailEnd/>
            </a:ln>
          </p:spPr>
          <p:txBody>
            <a:bodyPr/>
            <a:lstStyle/>
            <a:p>
              <a:endParaRPr lang="en-US"/>
            </a:p>
          </p:txBody>
        </p:sp>
        <p:sp>
          <p:nvSpPr>
            <p:cNvPr id="14446" name="Line 290"/>
            <p:cNvSpPr>
              <a:spLocks noChangeShapeType="1"/>
            </p:cNvSpPr>
            <p:nvPr/>
          </p:nvSpPr>
          <p:spPr bwMode="auto">
            <a:xfrm flipV="1">
              <a:off x="775" y="3336"/>
              <a:ext cx="5" cy="12"/>
            </a:xfrm>
            <a:prstGeom prst="line">
              <a:avLst/>
            </a:prstGeom>
            <a:noFill/>
            <a:ln w="38100">
              <a:solidFill>
                <a:srgbClr val="000080"/>
              </a:solidFill>
              <a:round/>
              <a:headEnd/>
              <a:tailEnd/>
            </a:ln>
          </p:spPr>
          <p:txBody>
            <a:bodyPr/>
            <a:lstStyle/>
            <a:p>
              <a:endParaRPr lang="en-US"/>
            </a:p>
          </p:txBody>
        </p:sp>
        <p:sp>
          <p:nvSpPr>
            <p:cNvPr id="14447" name="Line 291"/>
            <p:cNvSpPr>
              <a:spLocks noChangeShapeType="1"/>
            </p:cNvSpPr>
            <p:nvPr/>
          </p:nvSpPr>
          <p:spPr bwMode="auto">
            <a:xfrm flipV="1">
              <a:off x="780" y="3324"/>
              <a:ext cx="7" cy="12"/>
            </a:xfrm>
            <a:prstGeom prst="line">
              <a:avLst/>
            </a:prstGeom>
            <a:noFill/>
            <a:ln w="38100">
              <a:solidFill>
                <a:srgbClr val="000080"/>
              </a:solidFill>
              <a:round/>
              <a:headEnd/>
              <a:tailEnd/>
            </a:ln>
          </p:spPr>
          <p:txBody>
            <a:bodyPr/>
            <a:lstStyle/>
            <a:p>
              <a:endParaRPr lang="en-US"/>
            </a:p>
          </p:txBody>
        </p:sp>
        <p:sp>
          <p:nvSpPr>
            <p:cNvPr id="14448" name="Line 292"/>
            <p:cNvSpPr>
              <a:spLocks noChangeShapeType="1"/>
            </p:cNvSpPr>
            <p:nvPr/>
          </p:nvSpPr>
          <p:spPr bwMode="auto">
            <a:xfrm flipV="1">
              <a:off x="787" y="3312"/>
              <a:ext cx="7" cy="12"/>
            </a:xfrm>
            <a:prstGeom prst="line">
              <a:avLst/>
            </a:prstGeom>
            <a:noFill/>
            <a:ln w="38100">
              <a:solidFill>
                <a:srgbClr val="000080"/>
              </a:solidFill>
              <a:round/>
              <a:headEnd/>
              <a:tailEnd/>
            </a:ln>
          </p:spPr>
          <p:txBody>
            <a:bodyPr/>
            <a:lstStyle/>
            <a:p>
              <a:endParaRPr lang="en-US"/>
            </a:p>
          </p:txBody>
        </p:sp>
        <p:sp>
          <p:nvSpPr>
            <p:cNvPr id="14449" name="Line 293"/>
            <p:cNvSpPr>
              <a:spLocks noChangeShapeType="1"/>
            </p:cNvSpPr>
            <p:nvPr/>
          </p:nvSpPr>
          <p:spPr bwMode="auto">
            <a:xfrm flipV="1">
              <a:off x="794" y="3300"/>
              <a:ext cx="5" cy="12"/>
            </a:xfrm>
            <a:prstGeom prst="line">
              <a:avLst/>
            </a:prstGeom>
            <a:noFill/>
            <a:ln w="38100">
              <a:solidFill>
                <a:srgbClr val="000080"/>
              </a:solidFill>
              <a:round/>
              <a:headEnd/>
              <a:tailEnd/>
            </a:ln>
          </p:spPr>
          <p:txBody>
            <a:bodyPr/>
            <a:lstStyle/>
            <a:p>
              <a:endParaRPr lang="en-US"/>
            </a:p>
          </p:txBody>
        </p:sp>
        <p:sp>
          <p:nvSpPr>
            <p:cNvPr id="14450" name="Freeform 294"/>
            <p:cNvSpPr>
              <a:spLocks/>
            </p:cNvSpPr>
            <p:nvPr/>
          </p:nvSpPr>
          <p:spPr bwMode="auto">
            <a:xfrm>
              <a:off x="799" y="3288"/>
              <a:ext cx="7" cy="12"/>
            </a:xfrm>
            <a:custGeom>
              <a:avLst/>
              <a:gdLst>
                <a:gd name="T0" fmla="*/ 0 w 7"/>
                <a:gd name="T1" fmla="*/ 12 h 12"/>
                <a:gd name="T2" fmla="*/ 2 w 7"/>
                <a:gd name="T3" fmla="*/ 4 h 12"/>
                <a:gd name="T4" fmla="*/ 7 w 7"/>
                <a:gd name="T5" fmla="*/ 0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0" y="12"/>
                  </a:moveTo>
                  <a:lnTo>
                    <a:pt x="2" y="4"/>
                  </a:lnTo>
                  <a:lnTo>
                    <a:pt x="7" y="0"/>
                  </a:lnTo>
                </a:path>
              </a:pathLst>
            </a:custGeom>
            <a:noFill/>
            <a:ln w="38100">
              <a:solidFill>
                <a:srgbClr val="000080"/>
              </a:solidFill>
              <a:round/>
              <a:headEnd/>
              <a:tailEnd/>
            </a:ln>
          </p:spPr>
          <p:txBody>
            <a:bodyPr/>
            <a:lstStyle/>
            <a:p>
              <a:endParaRPr lang="en-US"/>
            </a:p>
          </p:txBody>
        </p:sp>
        <p:sp>
          <p:nvSpPr>
            <p:cNvPr id="14451" name="Line 295"/>
            <p:cNvSpPr>
              <a:spLocks noChangeShapeType="1"/>
            </p:cNvSpPr>
            <p:nvPr/>
          </p:nvSpPr>
          <p:spPr bwMode="auto">
            <a:xfrm flipV="1">
              <a:off x="806" y="3276"/>
              <a:ext cx="5" cy="12"/>
            </a:xfrm>
            <a:prstGeom prst="line">
              <a:avLst/>
            </a:prstGeom>
            <a:noFill/>
            <a:ln w="38100">
              <a:solidFill>
                <a:srgbClr val="000080"/>
              </a:solidFill>
              <a:round/>
              <a:headEnd/>
              <a:tailEnd/>
            </a:ln>
          </p:spPr>
          <p:txBody>
            <a:bodyPr/>
            <a:lstStyle/>
            <a:p>
              <a:endParaRPr lang="en-US"/>
            </a:p>
          </p:txBody>
        </p:sp>
        <p:sp>
          <p:nvSpPr>
            <p:cNvPr id="14452" name="Freeform 296"/>
            <p:cNvSpPr>
              <a:spLocks/>
            </p:cNvSpPr>
            <p:nvPr/>
          </p:nvSpPr>
          <p:spPr bwMode="auto">
            <a:xfrm>
              <a:off x="811" y="3266"/>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453" name="Line 297"/>
            <p:cNvSpPr>
              <a:spLocks noChangeShapeType="1"/>
            </p:cNvSpPr>
            <p:nvPr/>
          </p:nvSpPr>
          <p:spPr bwMode="auto">
            <a:xfrm flipV="1">
              <a:off x="818" y="3254"/>
              <a:ext cx="5" cy="12"/>
            </a:xfrm>
            <a:prstGeom prst="line">
              <a:avLst/>
            </a:prstGeom>
            <a:noFill/>
            <a:ln w="38100">
              <a:solidFill>
                <a:srgbClr val="000080"/>
              </a:solidFill>
              <a:round/>
              <a:headEnd/>
              <a:tailEnd/>
            </a:ln>
          </p:spPr>
          <p:txBody>
            <a:bodyPr/>
            <a:lstStyle/>
            <a:p>
              <a:endParaRPr lang="en-US"/>
            </a:p>
          </p:txBody>
        </p:sp>
        <p:sp>
          <p:nvSpPr>
            <p:cNvPr id="14454" name="Freeform 298"/>
            <p:cNvSpPr>
              <a:spLocks/>
            </p:cNvSpPr>
            <p:nvPr/>
          </p:nvSpPr>
          <p:spPr bwMode="auto">
            <a:xfrm>
              <a:off x="823" y="3242"/>
              <a:ext cx="7" cy="12"/>
            </a:xfrm>
            <a:custGeom>
              <a:avLst/>
              <a:gdLst>
                <a:gd name="T0" fmla="*/ 0 w 7"/>
                <a:gd name="T1" fmla="*/ 12 h 12"/>
                <a:gd name="T2" fmla="*/ 2 w 7"/>
                <a:gd name="T3" fmla="*/ 5 h 12"/>
                <a:gd name="T4" fmla="*/ 7 w 7"/>
                <a:gd name="T5" fmla="*/ 0 h 12"/>
                <a:gd name="T6" fmla="*/ 0 60000 65536"/>
                <a:gd name="T7" fmla="*/ 0 60000 65536"/>
                <a:gd name="T8" fmla="*/ 0 60000 65536"/>
                <a:gd name="T9" fmla="*/ 0 w 7"/>
                <a:gd name="T10" fmla="*/ 0 h 12"/>
                <a:gd name="T11" fmla="*/ 7 w 7"/>
                <a:gd name="T12" fmla="*/ 12 h 12"/>
              </a:gdLst>
              <a:ahLst/>
              <a:cxnLst>
                <a:cxn ang="T6">
                  <a:pos x="T0" y="T1"/>
                </a:cxn>
                <a:cxn ang="T7">
                  <a:pos x="T2" y="T3"/>
                </a:cxn>
                <a:cxn ang="T8">
                  <a:pos x="T4" y="T5"/>
                </a:cxn>
              </a:cxnLst>
              <a:rect l="T9" t="T10" r="T11" b="T12"/>
              <a:pathLst>
                <a:path w="7" h="12">
                  <a:moveTo>
                    <a:pt x="0" y="12"/>
                  </a:moveTo>
                  <a:lnTo>
                    <a:pt x="2" y="5"/>
                  </a:lnTo>
                  <a:lnTo>
                    <a:pt x="7" y="0"/>
                  </a:lnTo>
                </a:path>
              </a:pathLst>
            </a:custGeom>
            <a:noFill/>
            <a:ln w="38100">
              <a:solidFill>
                <a:srgbClr val="000080"/>
              </a:solidFill>
              <a:round/>
              <a:headEnd/>
              <a:tailEnd/>
            </a:ln>
          </p:spPr>
          <p:txBody>
            <a:bodyPr/>
            <a:lstStyle/>
            <a:p>
              <a:endParaRPr lang="en-US"/>
            </a:p>
          </p:txBody>
        </p:sp>
        <p:sp>
          <p:nvSpPr>
            <p:cNvPr id="14455" name="Line 299"/>
            <p:cNvSpPr>
              <a:spLocks noChangeShapeType="1"/>
            </p:cNvSpPr>
            <p:nvPr/>
          </p:nvSpPr>
          <p:spPr bwMode="auto">
            <a:xfrm flipV="1">
              <a:off x="830" y="3232"/>
              <a:ext cx="5" cy="10"/>
            </a:xfrm>
            <a:prstGeom prst="line">
              <a:avLst/>
            </a:prstGeom>
            <a:noFill/>
            <a:ln w="38100">
              <a:solidFill>
                <a:srgbClr val="000080"/>
              </a:solidFill>
              <a:round/>
              <a:headEnd/>
              <a:tailEnd/>
            </a:ln>
          </p:spPr>
          <p:txBody>
            <a:bodyPr/>
            <a:lstStyle/>
            <a:p>
              <a:endParaRPr lang="en-US"/>
            </a:p>
          </p:txBody>
        </p:sp>
        <p:sp>
          <p:nvSpPr>
            <p:cNvPr id="14456" name="Freeform 300"/>
            <p:cNvSpPr>
              <a:spLocks/>
            </p:cNvSpPr>
            <p:nvPr/>
          </p:nvSpPr>
          <p:spPr bwMode="auto">
            <a:xfrm>
              <a:off x="835" y="3223"/>
              <a:ext cx="7" cy="9"/>
            </a:xfrm>
            <a:custGeom>
              <a:avLst/>
              <a:gdLst>
                <a:gd name="T0" fmla="*/ 0 w 7"/>
                <a:gd name="T1" fmla="*/ 9 h 9"/>
                <a:gd name="T2" fmla="*/ 2 w 7"/>
                <a:gd name="T3" fmla="*/ 5 h 9"/>
                <a:gd name="T4" fmla="*/ 7 w 7"/>
                <a:gd name="T5" fmla="*/ 0 h 9"/>
                <a:gd name="T6" fmla="*/ 0 60000 65536"/>
                <a:gd name="T7" fmla="*/ 0 60000 65536"/>
                <a:gd name="T8" fmla="*/ 0 60000 65536"/>
                <a:gd name="T9" fmla="*/ 0 w 7"/>
                <a:gd name="T10" fmla="*/ 0 h 9"/>
                <a:gd name="T11" fmla="*/ 7 w 7"/>
                <a:gd name="T12" fmla="*/ 9 h 9"/>
              </a:gdLst>
              <a:ahLst/>
              <a:cxnLst>
                <a:cxn ang="T6">
                  <a:pos x="T0" y="T1"/>
                </a:cxn>
                <a:cxn ang="T7">
                  <a:pos x="T2" y="T3"/>
                </a:cxn>
                <a:cxn ang="T8">
                  <a:pos x="T4" y="T5"/>
                </a:cxn>
              </a:cxnLst>
              <a:rect l="T9" t="T10" r="T11" b="T12"/>
              <a:pathLst>
                <a:path w="7" h="9">
                  <a:moveTo>
                    <a:pt x="0" y="9"/>
                  </a:moveTo>
                  <a:lnTo>
                    <a:pt x="2" y="5"/>
                  </a:lnTo>
                  <a:lnTo>
                    <a:pt x="7" y="0"/>
                  </a:lnTo>
                </a:path>
              </a:pathLst>
            </a:custGeom>
            <a:noFill/>
            <a:ln w="38100">
              <a:solidFill>
                <a:srgbClr val="000080"/>
              </a:solidFill>
              <a:round/>
              <a:headEnd/>
              <a:tailEnd/>
            </a:ln>
          </p:spPr>
          <p:txBody>
            <a:bodyPr/>
            <a:lstStyle/>
            <a:p>
              <a:endParaRPr lang="en-US"/>
            </a:p>
          </p:txBody>
        </p:sp>
        <p:sp>
          <p:nvSpPr>
            <p:cNvPr id="14457" name="Line 301"/>
            <p:cNvSpPr>
              <a:spLocks noChangeShapeType="1"/>
            </p:cNvSpPr>
            <p:nvPr/>
          </p:nvSpPr>
          <p:spPr bwMode="auto">
            <a:xfrm flipV="1">
              <a:off x="842" y="3211"/>
              <a:ext cx="5" cy="12"/>
            </a:xfrm>
            <a:prstGeom prst="line">
              <a:avLst/>
            </a:prstGeom>
            <a:noFill/>
            <a:ln w="38100">
              <a:solidFill>
                <a:srgbClr val="000080"/>
              </a:solidFill>
              <a:round/>
              <a:headEnd/>
              <a:tailEnd/>
            </a:ln>
          </p:spPr>
          <p:txBody>
            <a:bodyPr/>
            <a:lstStyle/>
            <a:p>
              <a:endParaRPr lang="en-US"/>
            </a:p>
          </p:txBody>
        </p:sp>
        <p:sp>
          <p:nvSpPr>
            <p:cNvPr id="14458" name="Freeform 302"/>
            <p:cNvSpPr>
              <a:spLocks/>
            </p:cNvSpPr>
            <p:nvPr/>
          </p:nvSpPr>
          <p:spPr bwMode="auto">
            <a:xfrm>
              <a:off x="847" y="3201"/>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459" name="Line 303"/>
            <p:cNvSpPr>
              <a:spLocks noChangeShapeType="1"/>
            </p:cNvSpPr>
            <p:nvPr/>
          </p:nvSpPr>
          <p:spPr bwMode="auto">
            <a:xfrm flipV="1">
              <a:off x="854" y="3192"/>
              <a:ext cx="5" cy="9"/>
            </a:xfrm>
            <a:prstGeom prst="line">
              <a:avLst/>
            </a:prstGeom>
            <a:noFill/>
            <a:ln w="38100">
              <a:solidFill>
                <a:srgbClr val="000080"/>
              </a:solidFill>
              <a:round/>
              <a:headEnd/>
              <a:tailEnd/>
            </a:ln>
          </p:spPr>
          <p:txBody>
            <a:bodyPr/>
            <a:lstStyle/>
            <a:p>
              <a:endParaRPr lang="en-US"/>
            </a:p>
          </p:txBody>
        </p:sp>
        <p:sp>
          <p:nvSpPr>
            <p:cNvPr id="14460" name="Freeform 304"/>
            <p:cNvSpPr>
              <a:spLocks/>
            </p:cNvSpPr>
            <p:nvPr/>
          </p:nvSpPr>
          <p:spPr bwMode="auto">
            <a:xfrm>
              <a:off x="859" y="3182"/>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461" name="Line 305"/>
            <p:cNvSpPr>
              <a:spLocks noChangeShapeType="1"/>
            </p:cNvSpPr>
            <p:nvPr/>
          </p:nvSpPr>
          <p:spPr bwMode="auto">
            <a:xfrm flipV="1">
              <a:off x="866" y="3172"/>
              <a:ext cx="5" cy="10"/>
            </a:xfrm>
            <a:prstGeom prst="line">
              <a:avLst/>
            </a:prstGeom>
            <a:noFill/>
            <a:ln w="38100">
              <a:solidFill>
                <a:srgbClr val="000080"/>
              </a:solidFill>
              <a:round/>
              <a:headEnd/>
              <a:tailEnd/>
            </a:ln>
          </p:spPr>
          <p:txBody>
            <a:bodyPr/>
            <a:lstStyle/>
            <a:p>
              <a:endParaRPr lang="en-US"/>
            </a:p>
          </p:txBody>
        </p:sp>
        <p:sp>
          <p:nvSpPr>
            <p:cNvPr id="14462" name="Freeform 306"/>
            <p:cNvSpPr>
              <a:spLocks/>
            </p:cNvSpPr>
            <p:nvPr/>
          </p:nvSpPr>
          <p:spPr bwMode="auto">
            <a:xfrm>
              <a:off x="871" y="3163"/>
              <a:ext cx="7" cy="9"/>
            </a:xfrm>
            <a:custGeom>
              <a:avLst/>
              <a:gdLst>
                <a:gd name="T0" fmla="*/ 0 w 7"/>
                <a:gd name="T1" fmla="*/ 9 h 9"/>
                <a:gd name="T2" fmla="*/ 2 w 7"/>
                <a:gd name="T3" fmla="*/ 5 h 9"/>
                <a:gd name="T4" fmla="*/ 7 w 7"/>
                <a:gd name="T5" fmla="*/ 0 h 9"/>
                <a:gd name="T6" fmla="*/ 0 60000 65536"/>
                <a:gd name="T7" fmla="*/ 0 60000 65536"/>
                <a:gd name="T8" fmla="*/ 0 60000 65536"/>
                <a:gd name="T9" fmla="*/ 0 w 7"/>
                <a:gd name="T10" fmla="*/ 0 h 9"/>
                <a:gd name="T11" fmla="*/ 7 w 7"/>
                <a:gd name="T12" fmla="*/ 9 h 9"/>
              </a:gdLst>
              <a:ahLst/>
              <a:cxnLst>
                <a:cxn ang="T6">
                  <a:pos x="T0" y="T1"/>
                </a:cxn>
                <a:cxn ang="T7">
                  <a:pos x="T2" y="T3"/>
                </a:cxn>
                <a:cxn ang="T8">
                  <a:pos x="T4" y="T5"/>
                </a:cxn>
              </a:cxnLst>
              <a:rect l="T9" t="T10" r="T11" b="T12"/>
              <a:pathLst>
                <a:path w="7" h="9">
                  <a:moveTo>
                    <a:pt x="0" y="9"/>
                  </a:moveTo>
                  <a:lnTo>
                    <a:pt x="2" y="5"/>
                  </a:lnTo>
                  <a:lnTo>
                    <a:pt x="7" y="0"/>
                  </a:lnTo>
                </a:path>
              </a:pathLst>
            </a:custGeom>
            <a:noFill/>
            <a:ln w="38100">
              <a:solidFill>
                <a:srgbClr val="000080"/>
              </a:solidFill>
              <a:round/>
              <a:headEnd/>
              <a:tailEnd/>
            </a:ln>
          </p:spPr>
          <p:txBody>
            <a:bodyPr/>
            <a:lstStyle/>
            <a:p>
              <a:endParaRPr lang="en-US"/>
            </a:p>
          </p:txBody>
        </p:sp>
        <p:sp>
          <p:nvSpPr>
            <p:cNvPr id="14463" name="Line 307"/>
            <p:cNvSpPr>
              <a:spLocks noChangeShapeType="1"/>
            </p:cNvSpPr>
            <p:nvPr/>
          </p:nvSpPr>
          <p:spPr bwMode="auto">
            <a:xfrm flipV="1">
              <a:off x="878" y="3156"/>
              <a:ext cx="5" cy="7"/>
            </a:xfrm>
            <a:prstGeom prst="line">
              <a:avLst/>
            </a:prstGeom>
            <a:noFill/>
            <a:ln w="38100">
              <a:solidFill>
                <a:srgbClr val="000080"/>
              </a:solidFill>
              <a:round/>
              <a:headEnd/>
              <a:tailEnd/>
            </a:ln>
          </p:spPr>
          <p:txBody>
            <a:bodyPr/>
            <a:lstStyle/>
            <a:p>
              <a:endParaRPr lang="en-US"/>
            </a:p>
          </p:txBody>
        </p:sp>
        <p:sp>
          <p:nvSpPr>
            <p:cNvPr id="14464" name="Freeform 308"/>
            <p:cNvSpPr>
              <a:spLocks/>
            </p:cNvSpPr>
            <p:nvPr/>
          </p:nvSpPr>
          <p:spPr bwMode="auto">
            <a:xfrm>
              <a:off x="883" y="3146"/>
              <a:ext cx="7" cy="10"/>
            </a:xfrm>
            <a:custGeom>
              <a:avLst/>
              <a:gdLst>
                <a:gd name="T0" fmla="*/ 0 w 7"/>
                <a:gd name="T1" fmla="*/ 10 h 10"/>
                <a:gd name="T2" fmla="*/ 2 w 7"/>
                <a:gd name="T3" fmla="*/ 5 h 10"/>
                <a:gd name="T4" fmla="*/ 7 w 7"/>
                <a:gd name="T5" fmla="*/ 0 h 10"/>
                <a:gd name="T6" fmla="*/ 0 60000 65536"/>
                <a:gd name="T7" fmla="*/ 0 60000 65536"/>
                <a:gd name="T8" fmla="*/ 0 60000 65536"/>
                <a:gd name="T9" fmla="*/ 0 w 7"/>
                <a:gd name="T10" fmla="*/ 0 h 10"/>
                <a:gd name="T11" fmla="*/ 7 w 7"/>
                <a:gd name="T12" fmla="*/ 10 h 10"/>
              </a:gdLst>
              <a:ahLst/>
              <a:cxnLst>
                <a:cxn ang="T6">
                  <a:pos x="T0" y="T1"/>
                </a:cxn>
                <a:cxn ang="T7">
                  <a:pos x="T2" y="T3"/>
                </a:cxn>
                <a:cxn ang="T8">
                  <a:pos x="T4" y="T5"/>
                </a:cxn>
              </a:cxnLst>
              <a:rect l="T9" t="T10" r="T11" b="T12"/>
              <a:pathLst>
                <a:path w="7" h="10">
                  <a:moveTo>
                    <a:pt x="0" y="10"/>
                  </a:moveTo>
                  <a:lnTo>
                    <a:pt x="2" y="5"/>
                  </a:lnTo>
                  <a:lnTo>
                    <a:pt x="7" y="0"/>
                  </a:lnTo>
                </a:path>
              </a:pathLst>
            </a:custGeom>
            <a:noFill/>
            <a:ln w="38100">
              <a:solidFill>
                <a:srgbClr val="000080"/>
              </a:solidFill>
              <a:round/>
              <a:headEnd/>
              <a:tailEnd/>
            </a:ln>
          </p:spPr>
          <p:txBody>
            <a:bodyPr/>
            <a:lstStyle/>
            <a:p>
              <a:endParaRPr lang="en-US"/>
            </a:p>
          </p:txBody>
        </p:sp>
        <p:sp>
          <p:nvSpPr>
            <p:cNvPr id="14465" name="Line 309"/>
            <p:cNvSpPr>
              <a:spLocks noChangeShapeType="1"/>
            </p:cNvSpPr>
            <p:nvPr/>
          </p:nvSpPr>
          <p:spPr bwMode="auto">
            <a:xfrm flipV="1">
              <a:off x="890" y="3136"/>
              <a:ext cx="5" cy="10"/>
            </a:xfrm>
            <a:prstGeom prst="line">
              <a:avLst/>
            </a:prstGeom>
            <a:noFill/>
            <a:ln w="38100">
              <a:solidFill>
                <a:srgbClr val="000080"/>
              </a:solidFill>
              <a:round/>
              <a:headEnd/>
              <a:tailEnd/>
            </a:ln>
          </p:spPr>
          <p:txBody>
            <a:bodyPr/>
            <a:lstStyle/>
            <a:p>
              <a:endParaRPr lang="en-US"/>
            </a:p>
          </p:txBody>
        </p:sp>
        <p:sp>
          <p:nvSpPr>
            <p:cNvPr id="14466" name="Freeform 310"/>
            <p:cNvSpPr>
              <a:spLocks/>
            </p:cNvSpPr>
            <p:nvPr/>
          </p:nvSpPr>
          <p:spPr bwMode="auto">
            <a:xfrm>
              <a:off x="895" y="3129"/>
              <a:ext cx="7" cy="7"/>
            </a:xfrm>
            <a:custGeom>
              <a:avLst/>
              <a:gdLst>
                <a:gd name="T0" fmla="*/ 0 w 7"/>
                <a:gd name="T1" fmla="*/ 7 h 7"/>
                <a:gd name="T2" fmla="*/ 2 w 7"/>
                <a:gd name="T3" fmla="*/ 3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3"/>
                  </a:lnTo>
                  <a:lnTo>
                    <a:pt x="7" y="0"/>
                  </a:lnTo>
                </a:path>
              </a:pathLst>
            </a:custGeom>
            <a:noFill/>
            <a:ln w="38100">
              <a:solidFill>
                <a:srgbClr val="000080"/>
              </a:solidFill>
              <a:round/>
              <a:headEnd/>
              <a:tailEnd/>
            </a:ln>
          </p:spPr>
          <p:txBody>
            <a:bodyPr/>
            <a:lstStyle/>
            <a:p>
              <a:endParaRPr lang="en-US"/>
            </a:p>
          </p:txBody>
        </p:sp>
        <p:sp>
          <p:nvSpPr>
            <p:cNvPr id="14467" name="Freeform 311"/>
            <p:cNvSpPr>
              <a:spLocks/>
            </p:cNvSpPr>
            <p:nvPr/>
          </p:nvSpPr>
          <p:spPr bwMode="auto">
            <a:xfrm>
              <a:off x="902" y="3120"/>
              <a:ext cx="5" cy="9"/>
            </a:xfrm>
            <a:custGeom>
              <a:avLst/>
              <a:gdLst>
                <a:gd name="T0" fmla="*/ 0 w 5"/>
                <a:gd name="T1" fmla="*/ 9 h 9"/>
                <a:gd name="T2" fmla="*/ 2 w 5"/>
                <a:gd name="T3" fmla="*/ 4 h 9"/>
                <a:gd name="T4" fmla="*/ 5 w 5"/>
                <a:gd name="T5" fmla="*/ 0 h 9"/>
                <a:gd name="T6" fmla="*/ 0 60000 65536"/>
                <a:gd name="T7" fmla="*/ 0 60000 65536"/>
                <a:gd name="T8" fmla="*/ 0 60000 65536"/>
                <a:gd name="T9" fmla="*/ 0 w 5"/>
                <a:gd name="T10" fmla="*/ 0 h 9"/>
                <a:gd name="T11" fmla="*/ 5 w 5"/>
                <a:gd name="T12" fmla="*/ 9 h 9"/>
              </a:gdLst>
              <a:ahLst/>
              <a:cxnLst>
                <a:cxn ang="T6">
                  <a:pos x="T0" y="T1"/>
                </a:cxn>
                <a:cxn ang="T7">
                  <a:pos x="T2" y="T3"/>
                </a:cxn>
                <a:cxn ang="T8">
                  <a:pos x="T4" y="T5"/>
                </a:cxn>
              </a:cxnLst>
              <a:rect l="T9" t="T10" r="T11" b="T12"/>
              <a:pathLst>
                <a:path w="5" h="9">
                  <a:moveTo>
                    <a:pt x="0" y="9"/>
                  </a:moveTo>
                  <a:lnTo>
                    <a:pt x="2" y="4"/>
                  </a:lnTo>
                  <a:lnTo>
                    <a:pt x="5" y="0"/>
                  </a:lnTo>
                </a:path>
              </a:pathLst>
            </a:custGeom>
            <a:noFill/>
            <a:ln w="38100">
              <a:solidFill>
                <a:srgbClr val="000080"/>
              </a:solidFill>
              <a:round/>
              <a:headEnd/>
              <a:tailEnd/>
            </a:ln>
          </p:spPr>
          <p:txBody>
            <a:bodyPr/>
            <a:lstStyle/>
            <a:p>
              <a:endParaRPr lang="en-US"/>
            </a:p>
          </p:txBody>
        </p:sp>
        <p:sp>
          <p:nvSpPr>
            <p:cNvPr id="14468" name="Line 312"/>
            <p:cNvSpPr>
              <a:spLocks noChangeShapeType="1"/>
            </p:cNvSpPr>
            <p:nvPr/>
          </p:nvSpPr>
          <p:spPr bwMode="auto">
            <a:xfrm flipV="1">
              <a:off x="907" y="3112"/>
              <a:ext cx="7" cy="8"/>
            </a:xfrm>
            <a:prstGeom prst="line">
              <a:avLst/>
            </a:prstGeom>
            <a:noFill/>
            <a:ln w="38100">
              <a:solidFill>
                <a:srgbClr val="000080"/>
              </a:solidFill>
              <a:round/>
              <a:headEnd/>
              <a:tailEnd/>
            </a:ln>
          </p:spPr>
          <p:txBody>
            <a:bodyPr/>
            <a:lstStyle/>
            <a:p>
              <a:endParaRPr lang="en-US"/>
            </a:p>
          </p:txBody>
        </p:sp>
        <p:sp>
          <p:nvSpPr>
            <p:cNvPr id="14469" name="Line 313"/>
            <p:cNvSpPr>
              <a:spLocks noChangeShapeType="1"/>
            </p:cNvSpPr>
            <p:nvPr/>
          </p:nvSpPr>
          <p:spPr bwMode="auto">
            <a:xfrm flipV="1">
              <a:off x="914" y="3105"/>
              <a:ext cx="7" cy="7"/>
            </a:xfrm>
            <a:prstGeom prst="line">
              <a:avLst/>
            </a:prstGeom>
            <a:noFill/>
            <a:ln w="38100">
              <a:solidFill>
                <a:srgbClr val="000080"/>
              </a:solidFill>
              <a:round/>
              <a:headEnd/>
              <a:tailEnd/>
            </a:ln>
          </p:spPr>
          <p:txBody>
            <a:bodyPr/>
            <a:lstStyle/>
            <a:p>
              <a:endParaRPr lang="en-US"/>
            </a:p>
          </p:txBody>
        </p:sp>
        <p:sp>
          <p:nvSpPr>
            <p:cNvPr id="14470" name="Freeform 314"/>
            <p:cNvSpPr>
              <a:spLocks/>
            </p:cNvSpPr>
            <p:nvPr/>
          </p:nvSpPr>
          <p:spPr bwMode="auto">
            <a:xfrm>
              <a:off x="921" y="3096"/>
              <a:ext cx="5" cy="9"/>
            </a:xfrm>
            <a:custGeom>
              <a:avLst/>
              <a:gdLst>
                <a:gd name="T0" fmla="*/ 0 w 5"/>
                <a:gd name="T1" fmla="*/ 9 h 9"/>
                <a:gd name="T2" fmla="*/ 2 w 5"/>
                <a:gd name="T3" fmla="*/ 4 h 9"/>
                <a:gd name="T4" fmla="*/ 5 w 5"/>
                <a:gd name="T5" fmla="*/ 0 h 9"/>
                <a:gd name="T6" fmla="*/ 0 60000 65536"/>
                <a:gd name="T7" fmla="*/ 0 60000 65536"/>
                <a:gd name="T8" fmla="*/ 0 60000 65536"/>
                <a:gd name="T9" fmla="*/ 0 w 5"/>
                <a:gd name="T10" fmla="*/ 0 h 9"/>
                <a:gd name="T11" fmla="*/ 5 w 5"/>
                <a:gd name="T12" fmla="*/ 9 h 9"/>
              </a:gdLst>
              <a:ahLst/>
              <a:cxnLst>
                <a:cxn ang="T6">
                  <a:pos x="T0" y="T1"/>
                </a:cxn>
                <a:cxn ang="T7">
                  <a:pos x="T2" y="T3"/>
                </a:cxn>
                <a:cxn ang="T8">
                  <a:pos x="T4" y="T5"/>
                </a:cxn>
              </a:cxnLst>
              <a:rect l="T9" t="T10" r="T11" b="T12"/>
              <a:pathLst>
                <a:path w="5" h="9">
                  <a:moveTo>
                    <a:pt x="0" y="9"/>
                  </a:moveTo>
                  <a:lnTo>
                    <a:pt x="2" y="4"/>
                  </a:lnTo>
                  <a:lnTo>
                    <a:pt x="5" y="0"/>
                  </a:lnTo>
                </a:path>
              </a:pathLst>
            </a:custGeom>
            <a:noFill/>
            <a:ln w="38100">
              <a:solidFill>
                <a:srgbClr val="000080"/>
              </a:solidFill>
              <a:round/>
              <a:headEnd/>
              <a:tailEnd/>
            </a:ln>
          </p:spPr>
          <p:txBody>
            <a:bodyPr/>
            <a:lstStyle/>
            <a:p>
              <a:endParaRPr lang="en-US"/>
            </a:p>
          </p:txBody>
        </p:sp>
        <p:sp>
          <p:nvSpPr>
            <p:cNvPr id="14471" name="Freeform 315"/>
            <p:cNvSpPr>
              <a:spLocks/>
            </p:cNvSpPr>
            <p:nvPr/>
          </p:nvSpPr>
          <p:spPr bwMode="auto">
            <a:xfrm>
              <a:off x="926" y="3088"/>
              <a:ext cx="7" cy="8"/>
            </a:xfrm>
            <a:custGeom>
              <a:avLst/>
              <a:gdLst>
                <a:gd name="T0" fmla="*/ 0 w 7"/>
                <a:gd name="T1" fmla="*/ 8 h 8"/>
                <a:gd name="T2" fmla="*/ 2 w 7"/>
                <a:gd name="T3" fmla="*/ 3 h 8"/>
                <a:gd name="T4" fmla="*/ 7 w 7"/>
                <a:gd name="T5" fmla="*/ 0 h 8"/>
                <a:gd name="T6" fmla="*/ 0 60000 65536"/>
                <a:gd name="T7" fmla="*/ 0 60000 65536"/>
                <a:gd name="T8" fmla="*/ 0 60000 65536"/>
                <a:gd name="T9" fmla="*/ 0 w 7"/>
                <a:gd name="T10" fmla="*/ 0 h 8"/>
                <a:gd name="T11" fmla="*/ 7 w 7"/>
                <a:gd name="T12" fmla="*/ 8 h 8"/>
              </a:gdLst>
              <a:ahLst/>
              <a:cxnLst>
                <a:cxn ang="T6">
                  <a:pos x="T0" y="T1"/>
                </a:cxn>
                <a:cxn ang="T7">
                  <a:pos x="T2" y="T3"/>
                </a:cxn>
                <a:cxn ang="T8">
                  <a:pos x="T4" y="T5"/>
                </a:cxn>
              </a:cxnLst>
              <a:rect l="T9" t="T10" r="T11" b="T12"/>
              <a:pathLst>
                <a:path w="7" h="8">
                  <a:moveTo>
                    <a:pt x="0" y="8"/>
                  </a:moveTo>
                  <a:lnTo>
                    <a:pt x="2" y="3"/>
                  </a:lnTo>
                  <a:lnTo>
                    <a:pt x="7" y="0"/>
                  </a:lnTo>
                </a:path>
              </a:pathLst>
            </a:custGeom>
            <a:noFill/>
            <a:ln w="38100">
              <a:solidFill>
                <a:srgbClr val="000080"/>
              </a:solidFill>
              <a:round/>
              <a:headEnd/>
              <a:tailEnd/>
            </a:ln>
          </p:spPr>
          <p:txBody>
            <a:bodyPr/>
            <a:lstStyle/>
            <a:p>
              <a:endParaRPr lang="en-US"/>
            </a:p>
          </p:txBody>
        </p:sp>
        <p:sp>
          <p:nvSpPr>
            <p:cNvPr id="14472" name="Line 316"/>
            <p:cNvSpPr>
              <a:spLocks noChangeShapeType="1"/>
            </p:cNvSpPr>
            <p:nvPr/>
          </p:nvSpPr>
          <p:spPr bwMode="auto">
            <a:xfrm flipV="1">
              <a:off x="933" y="3081"/>
              <a:ext cx="5" cy="7"/>
            </a:xfrm>
            <a:prstGeom prst="line">
              <a:avLst/>
            </a:prstGeom>
            <a:noFill/>
            <a:ln w="38100">
              <a:solidFill>
                <a:srgbClr val="000080"/>
              </a:solidFill>
              <a:round/>
              <a:headEnd/>
              <a:tailEnd/>
            </a:ln>
          </p:spPr>
          <p:txBody>
            <a:bodyPr/>
            <a:lstStyle/>
            <a:p>
              <a:endParaRPr lang="en-US"/>
            </a:p>
          </p:txBody>
        </p:sp>
        <p:sp>
          <p:nvSpPr>
            <p:cNvPr id="14473" name="Freeform 317"/>
            <p:cNvSpPr>
              <a:spLocks/>
            </p:cNvSpPr>
            <p:nvPr/>
          </p:nvSpPr>
          <p:spPr bwMode="auto">
            <a:xfrm>
              <a:off x="938" y="3074"/>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474" name="Line 318"/>
            <p:cNvSpPr>
              <a:spLocks noChangeShapeType="1"/>
            </p:cNvSpPr>
            <p:nvPr/>
          </p:nvSpPr>
          <p:spPr bwMode="auto">
            <a:xfrm flipV="1">
              <a:off x="945" y="3067"/>
              <a:ext cx="5" cy="7"/>
            </a:xfrm>
            <a:prstGeom prst="line">
              <a:avLst/>
            </a:prstGeom>
            <a:noFill/>
            <a:ln w="38100">
              <a:solidFill>
                <a:srgbClr val="000080"/>
              </a:solidFill>
              <a:round/>
              <a:headEnd/>
              <a:tailEnd/>
            </a:ln>
          </p:spPr>
          <p:txBody>
            <a:bodyPr/>
            <a:lstStyle/>
            <a:p>
              <a:endParaRPr lang="en-US"/>
            </a:p>
          </p:txBody>
        </p:sp>
        <p:sp>
          <p:nvSpPr>
            <p:cNvPr id="14475" name="Freeform 319"/>
            <p:cNvSpPr>
              <a:spLocks/>
            </p:cNvSpPr>
            <p:nvPr/>
          </p:nvSpPr>
          <p:spPr bwMode="auto">
            <a:xfrm>
              <a:off x="950" y="3059"/>
              <a:ext cx="7" cy="8"/>
            </a:xfrm>
            <a:custGeom>
              <a:avLst/>
              <a:gdLst>
                <a:gd name="T0" fmla="*/ 0 w 7"/>
                <a:gd name="T1" fmla="*/ 8 h 8"/>
                <a:gd name="T2" fmla="*/ 2 w 7"/>
                <a:gd name="T3" fmla="*/ 3 h 8"/>
                <a:gd name="T4" fmla="*/ 7 w 7"/>
                <a:gd name="T5" fmla="*/ 0 h 8"/>
                <a:gd name="T6" fmla="*/ 0 60000 65536"/>
                <a:gd name="T7" fmla="*/ 0 60000 65536"/>
                <a:gd name="T8" fmla="*/ 0 60000 65536"/>
                <a:gd name="T9" fmla="*/ 0 w 7"/>
                <a:gd name="T10" fmla="*/ 0 h 8"/>
                <a:gd name="T11" fmla="*/ 7 w 7"/>
                <a:gd name="T12" fmla="*/ 8 h 8"/>
              </a:gdLst>
              <a:ahLst/>
              <a:cxnLst>
                <a:cxn ang="T6">
                  <a:pos x="T0" y="T1"/>
                </a:cxn>
                <a:cxn ang="T7">
                  <a:pos x="T2" y="T3"/>
                </a:cxn>
                <a:cxn ang="T8">
                  <a:pos x="T4" y="T5"/>
                </a:cxn>
              </a:cxnLst>
              <a:rect l="T9" t="T10" r="T11" b="T12"/>
              <a:pathLst>
                <a:path w="7" h="8">
                  <a:moveTo>
                    <a:pt x="0" y="8"/>
                  </a:moveTo>
                  <a:lnTo>
                    <a:pt x="2" y="3"/>
                  </a:lnTo>
                  <a:lnTo>
                    <a:pt x="7" y="0"/>
                  </a:lnTo>
                </a:path>
              </a:pathLst>
            </a:custGeom>
            <a:noFill/>
            <a:ln w="38100">
              <a:solidFill>
                <a:srgbClr val="000080"/>
              </a:solidFill>
              <a:round/>
              <a:headEnd/>
              <a:tailEnd/>
            </a:ln>
          </p:spPr>
          <p:txBody>
            <a:bodyPr/>
            <a:lstStyle/>
            <a:p>
              <a:endParaRPr lang="en-US"/>
            </a:p>
          </p:txBody>
        </p:sp>
        <p:sp>
          <p:nvSpPr>
            <p:cNvPr id="14476" name="Line 320"/>
            <p:cNvSpPr>
              <a:spLocks noChangeShapeType="1"/>
            </p:cNvSpPr>
            <p:nvPr/>
          </p:nvSpPr>
          <p:spPr bwMode="auto">
            <a:xfrm flipV="1">
              <a:off x="957" y="3052"/>
              <a:ext cx="5" cy="7"/>
            </a:xfrm>
            <a:prstGeom prst="line">
              <a:avLst/>
            </a:prstGeom>
            <a:noFill/>
            <a:ln w="38100">
              <a:solidFill>
                <a:srgbClr val="000080"/>
              </a:solidFill>
              <a:round/>
              <a:headEnd/>
              <a:tailEnd/>
            </a:ln>
          </p:spPr>
          <p:txBody>
            <a:bodyPr/>
            <a:lstStyle/>
            <a:p>
              <a:endParaRPr lang="en-US"/>
            </a:p>
          </p:txBody>
        </p:sp>
        <p:sp>
          <p:nvSpPr>
            <p:cNvPr id="14477" name="Freeform 321"/>
            <p:cNvSpPr>
              <a:spLocks/>
            </p:cNvSpPr>
            <p:nvPr/>
          </p:nvSpPr>
          <p:spPr bwMode="auto">
            <a:xfrm>
              <a:off x="962" y="3045"/>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478" name="Line 322"/>
            <p:cNvSpPr>
              <a:spLocks noChangeShapeType="1"/>
            </p:cNvSpPr>
            <p:nvPr/>
          </p:nvSpPr>
          <p:spPr bwMode="auto">
            <a:xfrm flipV="1">
              <a:off x="969" y="3038"/>
              <a:ext cx="5" cy="7"/>
            </a:xfrm>
            <a:prstGeom prst="line">
              <a:avLst/>
            </a:prstGeom>
            <a:noFill/>
            <a:ln w="38100">
              <a:solidFill>
                <a:srgbClr val="000080"/>
              </a:solidFill>
              <a:round/>
              <a:headEnd/>
              <a:tailEnd/>
            </a:ln>
          </p:spPr>
          <p:txBody>
            <a:bodyPr/>
            <a:lstStyle/>
            <a:p>
              <a:endParaRPr lang="en-US"/>
            </a:p>
          </p:txBody>
        </p:sp>
        <p:sp>
          <p:nvSpPr>
            <p:cNvPr id="14479" name="Freeform 323"/>
            <p:cNvSpPr>
              <a:spLocks/>
            </p:cNvSpPr>
            <p:nvPr/>
          </p:nvSpPr>
          <p:spPr bwMode="auto">
            <a:xfrm>
              <a:off x="974" y="3033"/>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480" name="Line 324"/>
            <p:cNvSpPr>
              <a:spLocks noChangeShapeType="1"/>
            </p:cNvSpPr>
            <p:nvPr/>
          </p:nvSpPr>
          <p:spPr bwMode="auto">
            <a:xfrm flipV="1">
              <a:off x="981" y="3026"/>
              <a:ext cx="5" cy="7"/>
            </a:xfrm>
            <a:prstGeom prst="line">
              <a:avLst/>
            </a:prstGeom>
            <a:noFill/>
            <a:ln w="38100">
              <a:solidFill>
                <a:srgbClr val="000080"/>
              </a:solidFill>
              <a:round/>
              <a:headEnd/>
              <a:tailEnd/>
            </a:ln>
          </p:spPr>
          <p:txBody>
            <a:bodyPr/>
            <a:lstStyle/>
            <a:p>
              <a:endParaRPr lang="en-US"/>
            </a:p>
          </p:txBody>
        </p:sp>
        <p:sp>
          <p:nvSpPr>
            <p:cNvPr id="14481" name="Freeform 325"/>
            <p:cNvSpPr>
              <a:spLocks/>
            </p:cNvSpPr>
            <p:nvPr/>
          </p:nvSpPr>
          <p:spPr bwMode="auto">
            <a:xfrm>
              <a:off x="986" y="3019"/>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482" name="Line 326"/>
            <p:cNvSpPr>
              <a:spLocks noChangeShapeType="1"/>
            </p:cNvSpPr>
            <p:nvPr/>
          </p:nvSpPr>
          <p:spPr bwMode="auto">
            <a:xfrm flipV="1">
              <a:off x="993" y="3014"/>
              <a:ext cx="5" cy="5"/>
            </a:xfrm>
            <a:prstGeom prst="line">
              <a:avLst/>
            </a:prstGeom>
            <a:noFill/>
            <a:ln w="38100">
              <a:solidFill>
                <a:srgbClr val="000080"/>
              </a:solidFill>
              <a:round/>
              <a:headEnd/>
              <a:tailEnd/>
            </a:ln>
          </p:spPr>
          <p:txBody>
            <a:bodyPr/>
            <a:lstStyle/>
            <a:p>
              <a:endParaRPr lang="en-US"/>
            </a:p>
          </p:txBody>
        </p:sp>
        <p:sp>
          <p:nvSpPr>
            <p:cNvPr id="14483" name="Freeform 327"/>
            <p:cNvSpPr>
              <a:spLocks/>
            </p:cNvSpPr>
            <p:nvPr/>
          </p:nvSpPr>
          <p:spPr bwMode="auto">
            <a:xfrm>
              <a:off x="998" y="3007"/>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484" name="Line 328"/>
            <p:cNvSpPr>
              <a:spLocks noChangeShapeType="1"/>
            </p:cNvSpPr>
            <p:nvPr/>
          </p:nvSpPr>
          <p:spPr bwMode="auto">
            <a:xfrm flipV="1">
              <a:off x="1005" y="3002"/>
              <a:ext cx="5" cy="5"/>
            </a:xfrm>
            <a:prstGeom prst="line">
              <a:avLst/>
            </a:prstGeom>
            <a:noFill/>
            <a:ln w="38100">
              <a:solidFill>
                <a:srgbClr val="000080"/>
              </a:solidFill>
              <a:round/>
              <a:headEnd/>
              <a:tailEnd/>
            </a:ln>
          </p:spPr>
          <p:txBody>
            <a:bodyPr/>
            <a:lstStyle/>
            <a:p>
              <a:endParaRPr lang="en-US"/>
            </a:p>
          </p:txBody>
        </p:sp>
        <p:sp>
          <p:nvSpPr>
            <p:cNvPr id="14485" name="Freeform 329"/>
            <p:cNvSpPr>
              <a:spLocks/>
            </p:cNvSpPr>
            <p:nvPr/>
          </p:nvSpPr>
          <p:spPr bwMode="auto">
            <a:xfrm>
              <a:off x="1010" y="2995"/>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486" name="Line 330"/>
            <p:cNvSpPr>
              <a:spLocks noChangeShapeType="1"/>
            </p:cNvSpPr>
            <p:nvPr/>
          </p:nvSpPr>
          <p:spPr bwMode="auto">
            <a:xfrm flipV="1">
              <a:off x="1017" y="2990"/>
              <a:ext cx="5" cy="5"/>
            </a:xfrm>
            <a:prstGeom prst="line">
              <a:avLst/>
            </a:prstGeom>
            <a:noFill/>
            <a:ln w="38100">
              <a:solidFill>
                <a:srgbClr val="000080"/>
              </a:solidFill>
              <a:round/>
              <a:headEnd/>
              <a:tailEnd/>
            </a:ln>
          </p:spPr>
          <p:txBody>
            <a:bodyPr/>
            <a:lstStyle/>
            <a:p>
              <a:endParaRPr lang="en-US"/>
            </a:p>
          </p:txBody>
        </p:sp>
        <p:sp>
          <p:nvSpPr>
            <p:cNvPr id="14487" name="Freeform 331"/>
            <p:cNvSpPr>
              <a:spLocks/>
            </p:cNvSpPr>
            <p:nvPr/>
          </p:nvSpPr>
          <p:spPr bwMode="auto">
            <a:xfrm>
              <a:off x="1022" y="2985"/>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488" name="Freeform 332"/>
            <p:cNvSpPr>
              <a:spLocks/>
            </p:cNvSpPr>
            <p:nvPr/>
          </p:nvSpPr>
          <p:spPr bwMode="auto">
            <a:xfrm>
              <a:off x="1029" y="2978"/>
              <a:ext cx="5" cy="7"/>
            </a:xfrm>
            <a:custGeom>
              <a:avLst/>
              <a:gdLst>
                <a:gd name="T0" fmla="*/ 0 w 5"/>
                <a:gd name="T1" fmla="*/ 7 h 7"/>
                <a:gd name="T2" fmla="*/ 2 w 5"/>
                <a:gd name="T3" fmla="*/ 2 h 7"/>
                <a:gd name="T4" fmla="*/ 5 w 5"/>
                <a:gd name="T5" fmla="*/ 0 h 7"/>
                <a:gd name="T6" fmla="*/ 0 60000 65536"/>
                <a:gd name="T7" fmla="*/ 0 60000 65536"/>
                <a:gd name="T8" fmla="*/ 0 60000 65536"/>
                <a:gd name="T9" fmla="*/ 0 w 5"/>
                <a:gd name="T10" fmla="*/ 0 h 7"/>
                <a:gd name="T11" fmla="*/ 5 w 5"/>
                <a:gd name="T12" fmla="*/ 7 h 7"/>
              </a:gdLst>
              <a:ahLst/>
              <a:cxnLst>
                <a:cxn ang="T6">
                  <a:pos x="T0" y="T1"/>
                </a:cxn>
                <a:cxn ang="T7">
                  <a:pos x="T2" y="T3"/>
                </a:cxn>
                <a:cxn ang="T8">
                  <a:pos x="T4" y="T5"/>
                </a:cxn>
              </a:cxnLst>
              <a:rect l="T9" t="T10" r="T11" b="T12"/>
              <a:pathLst>
                <a:path w="5" h="7">
                  <a:moveTo>
                    <a:pt x="0" y="7"/>
                  </a:moveTo>
                  <a:lnTo>
                    <a:pt x="2" y="2"/>
                  </a:lnTo>
                  <a:lnTo>
                    <a:pt x="5" y="0"/>
                  </a:lnTo>
                </a:path>
              </a:pathLst>
            </a:custGeom>
            <a:noFill/>
            <a:ln w="38100">
              <a:solidFill>
                <a:srgbClr val="000080"/>
              </a:solidFill>
              <a:round/>
              <a:headEnd/>
              <a:tailEnd/>
            </a:ln>
          </p:spPr>
          <p:txBody>
            <a:bodyPr/>
            <a:lstStyle/>
            <a:p>
              <a:endParaRPr lang="en-US"/>
            </a:p>
          </p:txBody>
        </p:sp>
        <p:sp>
          <p:nvSpPr>
            <p:cNvPr id="14489" name="Freeform 333"/>
            <p:cNvSpPr>
              <a:spLocks/>
            </p:cNvSpPr>
            <p:nvPr/>
          </p:nvSpPr>
          <p:spPr bwMode="auto">
            <a:xfrm>
              <a:off x="1034" y="2973"/>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490" name="Line 334"/>
            <p:cNvSpPr>
              <a:spLocks noChangeShapeType="1"/>
            </p:cNvSpPr>
            <p:nvPr/>
          </p:nvSpPr>
          <p:spPr bwMode="auto">
            <a:xfrm flipV="1">
              <a:off x="1041" y="2968"/>
              <a:ext cx="5" cy="5"/>
            </a:xfrm>
            <a:prstGeom prst="line">
              <a:avLst/>
            </a:prstGeom>
            <a:noFill/>
            <a:ln w="38100">
              <a:solidFill>
                <a:srgbClr val="000080"/>
              </a:solidFill>
              <a:round/>
              <a:headEnd/>
              <a:tailEnd/>
            </a:ln>
          </p:spPr>
          <p:txBody>
            <a:bodyPr/>
            <a:lstStyle/>
            <a:p>
              <a:endParaRPr lang="en-US"/>
            </a:p>
          </p:txBody>
        </p:sp>
        <p:sp>
          <p:nvSpPr>
            <p:cNvPr id="14491" name="Line 335"/>
            <p:cNvSpPr>
              <a:spLocks noChangeShapeType="1"/>
            </p:cNvSpPr>
            <p:nvPr/>
          </p:nvSpPr>
          <p:spPr bwMode="auto">
            <a:xfrm flipV="1">
              <a:off x="1046" y="2963"/>
              <a:ext cx="7" cy="5"/>
            </a:xfrm>
            <a:prstGeom prst="line">
              <a:avLst/>
            </a:prstGeom>
            <a:noFill/>
            <a:ln w="38100">
              <a:solidFill>
                <a:srgbClr val="000080"/>
              </a:solidFill>
              <a:round/>
              <a:headEnd/>
              <a:tailEnd/>
            </a:ln>
          </p:spPr>
          <p:txBody>
            <a:bodyPr/>
            <a:lstStyle/>
            <a:p>
              <a:endParaRPr lang="en-US"/>
            </a:p>
          </p:txBody>
        </p:sp>
        <p:sp>
          <p:nvSpPr>
            <p:cNvPr id="14492" name="Line 336"/>
            <p:cNvSpPr>
              <a:spLocks noChangeShapeType="1"/>
            </p:cNvSpPr>
            <p:nvPr/>
          </p:nvSpPr>
          <p:spPr bwMode="auto">
            <a:xfrm flipV="1">
              <a:off x="1053" y="2959"/>
              <a:ext cx="7" cy="4"/>
            </a:xfrm>
            <a:prstGeom prst="line">
              <a:avLst/>
            </a:prstGeom>
            <a:noFill/>
            <a:ln w="38100">
              <a:solidFill>
                <a:srgbClr val="000080"/>
              </a:solidFill>
              <a:round/>
              <a:headEnd/>
              <a:tailEnd/>
            </a:ln>
          </p:spPr>
          <p:txBody>
            <a:bodyPr/>
            <a:lstStyle/>
            <a:p>
              <a:endParaRPr lang="en-US"/>
            </a:p>
          </p:txBody>
        </p:sp>
        <p:sp>
          <p:nvSpPr>
            <p:cNvPr id="14493" name="Line 337"/>
            <p:cNvSpPr>
              <a:spLocks noChangeShapeType="1"/>
            </p:cNvSpPr>
            <p:nvPr/>
          </p:nvSpPr>
          <p:spPr bwMode="auto">
            <a:xfrm flipV="1">
              <a:off x="1060" y="2954"/>
              <a:ext cx="5" cy="5"/>
            </a:xfrm>
            <a:prstGeom prst="line">
              <a:avLst/>
            </a:prstGeom>
            <a:noFill/>
            <a:ln w="38100">
              <a:solidFill>
                <a:srgbClr val="000080"/>
              </a:solidFill>
              <a:round/>
              <a:headEnd/>
              <a:tailEnd/>
            </a:ln>
          </p:spPr>
          <p:txBody>
            <a:bodyPr/>
            <a:lstStyle/>
            <a:p>
              <a:endParaRPr lang="en-US"/>
            </a:p>
          </p:txBody>
        </p:sp>
        <p:sp>
          <p:nvSpPr>
            <p:cNvPr id="14494" name="Freeform 338"/>
            <p:cNvSpPr>
              <a:spLocks/>
            </p:cNvSpPr>
            <p:nvPr/>
          </p:nvSpPr>
          <p:spPr bwMode="auto">
            <a:xfrm>
              <a:off x="1065" y="2947"/>
              <a:ext cx="7" cy="7"/>
            </a:xfrm>
            <a:custGeom>
              <a:avLst/>
              <a:gdLst>
                <a:gd name="T0" fmla="*/ 0 w 7"/>
                <a:gd name="T1" fmla="*/ 7 h 7"/>
                <a:gd name="T2" fmla="*/ 2 w 7"/>
                <a:gd name="T3" fmla="*/ 2 h 7"/>
                <a:gd name="T4" fmla="*/ 7 w 7"/>
                <a:gd name="T5" fmla="*/ 0 h 7"/>
                <a:gd name="T6" fmla="*/ 0 60000 65536"/>
                <a:gd name="T7" fmla="*/ 0 60000 65536"/>
                <a:gd name="T8" fmla="*/ 0 60000 65536"/>
                <a:gd name="T9" fmla="*/ 0 w 7"/>
                <a:gd name="T10" fmla="*/ 0 h 7"/>
                <a:gd name="T11" fmla="*/ 7 w 7"/>
                <a:gd name="T12" fmla="*/ 7 h 7"/>
              </a:gdLst>
              <a:ahLst/>
              <a:cxnLst>
                <a:cxn ang="T6">
                  <a:pos x="T0" y="T1"/>
                </a:cxn>
                <a:cxn ang="T7">
                  <a:pos x="T2" y="T3"/>
                </a:cxn>
                <a:cxn ang="T8">
                  <a:pos x="T4" y="T5"/>
                </a:cxn>
              </a:cxnLst>
              <a:rect l="T9" t="T10" r="T11" b="T12"/>
              <a:pathLst>
                <a:path w="7" h="7">
                  <a:moveTo>
                    <a:pt x="0" y="7"/>
                  </a:moveTo>
                  <a:lnTo>
                    <a:pt x="2" y="2"/>
                  </a:lnTo>
                  <a:lnTo>
                    <a:pt x="7" y="0"/>
                  </a:lnTo>
                </a:path>
              </a:pathLst>
            </a:custGeom>
            <a:noFill/>
            <a:ln w="38100">
              <a:solidFill>
                <a:srgbClr val="000080"/>
              </a:solidFill>
              <a:round/>
              <a:headEnd/>
              <a:tailEnd/>
            </a:ln>
          </p:spPr>
          <p:txBody>
            <a:bodyPr/>
            <a:lstStyle/>
            <a:p>
              <a:endParaRPr lang="en-US"/>
            </a:p>
          </p:txBody>
        </p:sp>
        <p:sp>
          <p:nvSpPr>
            <p:cNvPr id="14495" name="Line 339"/>
            <p:cNvSpPr>
              <a:spLocks noChangeShapeType="1"/>
            </p:cNvSpPr>
            <p:nvPr/>
          </p:nvSpPr>
          <p:spPr bwMode="auto">
            <a:xfrm flipV="1">
              <a:off x="1072" y="2942"/>
              <a:ext cx="5" cy="5"/>
            </a:xfrm>
            <a:prstGeom prst="line">
              <a:avLst/>
            </a:prstGeom>
            <a:noFill/>
            <a:ln w="38100">
              <a:solidFill>
                <a:srgbClr val="000080"/>
              </a:solidFill>
              <a:round/>
              <a:headEnd/>
              <a:tailEnd/>
            </a:ln>
          </p:spPr>
          <p:txBody>
            <a:bodyPr/>
            <a:lstStyle/>
            <a:p>
              <a:endParaRPr lang="en-US"/>
            </a:p>
          </p:txBody>
        </p:sp>
        <p:sp>
          <p:nvSpPr>
            <p:cNvPr id="14496" name="Freeform 340"/>
            <p:cNvSpPr>
              <a:spLocks/>
            </p:cNvSpPr>
            <p:nvPr/>
          </p:nvSpPr>
          <p:spPr bwMode="auto">
            <a:xfrm>
              <a:off x="1077" y="2939"/>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497" name="Line 341"/>
            <p:cNvSpPr>
              <a:spLocks noChangeShapeType="1"/>
            </p:cNvSpPr>
            <p:nvPr/>
          </p:nvSpPr>
          <p:spPr bwMode="auto">
            <a:xfrm flipV="1">
              <a:off x="1084" y="2935"/>
              <a:ext cx="5" cy="4"/>
            </a:xfrm>
            <a:prstGeom prst="line">
              <a:avLst/>
            </a:prstGeom>
            <a:noFill/>
            <a:ln w="38100">
              <a:solidFill>
                <a:srgbClr val="000080"/>
              </a:solidFill>
              <a:round/>
              <a:headEnd/>
              <a:tailEnd/>
            </a:ln>
          </p:spPr>
          <p:txBody>
            <a:bodyPr/>
            <a:lstStyle/>
            <a:p>
              <a:endParaRPr lang="en-US"/>
            </a:p>
          </p:txBody>
        </p:sp>
        <p:sp>
          <p:nvSpPr>
            <p:cNvPr id="14498" name="Freeform 342"/>
            <p:cNvSpPr>
              <a:spLocks/>
            </p:cNvSpPr>
            <p:nvPr/>
          </p:nvSpPr>
          <p:spPr bwMode="auto">
            <a:xfrm>
              <a:off x="1089" y="2930"/>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499" name="Line 343"/>
            <p:cNvSpPr>
              <a:spLocks noChangeShapeType="1"/>
            </p:cNvSpPr>
            <p:nvPr/>
          </p:nvSpPr>
          <p:spPr bwMode="auto">
            <a:xfrm flipV="1">
              <a:off x="1096" y="2925"/>
              <a:ext cx="5" cy="5"/>
            </a:xfrm>
            <a:prstGeom prst="line">
              <a:avLst/>
            </a:prstGeom>
            <a:noFill/>
            <a:ln w="38100">
              <a:solidFill>
                <a:srgbClr val="000080"/>
              </a:solidFill>
              <a:round/>
              <a:headEnd/>
              <a:tailEnd/>
            </a:ln>
          </p:spPr>
          <p:txBody>
            <a:bodyPr/>
            <a:lstStyle/>
            <a:p>
              <a:endParaRPr lang="en-US"/>
            </a:p>
          </p:txBody>
        </p:sp>
        <p:sp>
          <p:nvSpPr>
            <p:cNvPr id="14500" name="Freeform 344"/>
            <p:cNvSpPr>
              <a:spLocks/>
            </p:cNvSpPr>
            <p:nvPr/>
          </p:nvSpPr>
          <p:spPr bwMode="auto">
            <a:xfrm>
              <a:off x="1101" y="2920"/>
              <a:ext cx="7" cy="5"/>
            </a:xfrm>
            <a:custGeom>
              <a:avLst/>
              <a:gdLst>
                <a:gd name="T0" fmla="*/ 0 w 7"/>
                <a:gd name="T1" fmla="*/ 5 h 5"/>
                <a:gd name="T2" fmla="*/ 2 w 7"/>
                <a:gd name="T3" fmla="*/ 3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3"/>
                  </a:lnTo>
                  <a:lnTo>
                    <a:pt x="7" y="0"/>
                  </a:lnTo>
                </a:path>
              </a:pathLst>
            </a:custGeom>
            <a:noFill/>
            <a:ln w="38100">
              <a:solidFill>
                <a:srgbClr val="000080"/>
              </a:solidFill>
              <a:round/>
              <a:headEnd/>
              <a:tailEnd/>
            </a:ln>
          </p:spPr>
          <p:txBody>
            <a:bodyPr/>
            <a:lstStyle/>
            <a:p>
              <a:endParaRPr lang="en-US"/>
            </a:p>
          </p:txBody>
        </p:sp>
        <p:sp>
          <p:nvSpPr>
            <p:cNvPr id="14501" name="Line 345"/>
            <p:cNvSpPr>
              <a:spLocks noChangeShapeType="1"/>
            </p:cNvSpPr>
            <p:nvPr/>
          </p:nvSpPr>
          <p:spPr bwMode="auto">
            <a:xfrm flipV="1">
              <a:off x="1108" y="2915"/>
              <a:ext cx="5" cy="5"/>
            </a:xfrm>
            <a:prstGeom prst="line">
              <a:avLst/>
            </a:prstGeom>
            <a:noFill/>
            <a:ln w="38100">
              <a:solidFill>
                <a:srgbClr val="000080"/>
              </a:solidFill>
              <a:round/>
              <a:headEnd/>
              <a:tailEnd/>
            </a:ln>
          </p:spPr>
          <p:txBody>
            <a:bodyPr/>
            <a:lstStyle/>
            <a:p>
              <a:endParaRPr lang="en-US"/>
            </a:p>
          </p:txBody>
        </p:sp>
        <p:sp>
          <p:nvSpPr>
            <p:cNvPr id="14502" name="Freeform 346"/>
            <p:cNvSpPr>
              <a:spLocks/>
            </p:cNvSpPr>
            <p:nvPr/>
          </p:nvSpPr>
          <p:spPr bwMode="auto">
            <a:xfrm>
              <a:off x="1113" y="2913"/>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503" name="Line 347"/>
            <p:cNvSpPr>
              <a:spLocks noChangeShapeType="1"/>
            </p:cNvSpPr>
            <p:nvPr/>
          </p:nvSpPr>
          <p:spPr bwMode="auto">
            <a:xfrm flipV="1">
              <a:off x="1120" y="2908"/>
              <a:ext cx="5" cy="5"/>
            </a:xfrm>
            <a:prstGeom prst="line">
              <a:avLst/>
            </a:prstGeom>
            <a:noFill/>
            <a:ln w="38100">
              <a:solidFill>
                <a:srgbClr val="000080"/>
              </a:solidFill>
              <a:round/>
              <a:headEnd/>
              <a:tailEnd/>
            </a:ln>
          </p:spPr>
          <p:txBody>
            <a:bodyPr/>
            <a:lstStyle/>
            <a:p>
              <a:endParaRPr lang="en-US"/>
            </a:p>
          </p:txBody>
        </p:sp>
        <p:sp>
          <p:nvSpPr>
            <p:cNvPr id="14504" name="Freeform 348"/>
            <p:cNvSpPr>
              <a:spLocks/>
            </p:cNvSpPr>
            <p:nvPr/>
          </p:nvSpPr>
          <p:spPr bwMode="auto">
            <a:xfrm>
              <a:off x="1125" y="2903"/>
              <a:ext cx="7" cy="5"/>
            </a:xfrm>
            <a:custGeom>
              <a:avLst/>
              <a:gdLst>
                <a:gd name="T0" fmla="*/ 0 w 7"/>
                <a:gd name="T1" fmla="*/ 5 h 5"/>
                <a:gd name="T2" fmla="*/ 2 w 7"/>
                <a:gd name="T3" fmla="*/ 3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3"/>
                  </a:lnTo>
                  <a:lnTo>
                    <a:pt x="7" y="0"/>
                  </a:lnTo>
                </a:path>
              </a:pathLst>
            </a:custGeom>
            <a:noFill/>
            <a:ln w="38100">
              <a:solidFill>
                <a:srgbClr val="000080"/>
              </a:solidFill>
              <a:round/>
              <a:headEnd/>
              <a:tailEnd/>
            </a:ln>
          </p:spPr>
          <p:txBody>
            <a:bodyPr/>
            <a:lstStyle/>
            <a:p>
              <a:endParaRPr lang="en-US"/>
            </a:p>
          </p:txBody>
        </p:sp>
        <p:sp>
          <p:nvSpPr>
            <p:cNvPr id="14505" name="Line 349"/>
            <p:cNvSpPr>
              <a:spLocks noChangeShapeType="1"/>
            </p:cNvSpPr>
            <p:nvPr/>
          </p:nvSpPr>
          <p:spPr bwMode="auto">
            <a:xfrm flipV="1">
              <a:off x="1132" y="2901"/>
              <a:ext cx="5" cy="2"/>
            </a:xfrm>
            <a:prstGeom prst="line">
              <a:avLst/>
            </a:prstGeom>
            <a:noFill/>
            <a:ln w="38100">
              <a:solidFill>
                <a:srgbClr val="000080"/>
              </a:solidFill>
              <a:round/>
              <a:headEnd/>
              <a:tailEnd/>
            </a:ln>
          </p:spPr>
          <p:txBody>
            <a:bodyPr/>
            <a:lstStyle/>
            <a:p>
              <a:endParaRPr lang="en-US"/>
            </a:p>
          </p:txBody>
        </p:sp>
        <p:sp>
          <p:nvSpPr>
            <p:cNvPr id="14506" name="Freeform 350"/>
            <p:cNvSpPr>
              <a:spLocks/>
            </p:cNvSpPr>
            <p:nvPr/>
          </p:nvSpPr>
          <p:spPr bwMode="auto">
            <a:xfrm>
              <a:off x="1137" y="2896"/>
              <a:ext cx="7" cy="5"/>
            </a:xfrm>
            <a:custGeom>
              <a:avLst/>
              <a:gdLst>
                <a:gd name="T0" fmla="*/ 0 w 7"/>
                <a:gd name="T1" fmla="*/ 5 h 5"/>
                <a:gd name="T2" fmla="*/ 2 w 7"/>
                <a:gd name="T3" fmla="*/ 3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3"/>
                  </a:lnTo>
                  <a:lnTo>
                    <a:pt x="7" y="0"/>
                  </a:lnTo>
                </a:path>
              </a:pathLst>
            </a:custGeom>
            <a:noFill/>
            <a:ln w="38100">
              <a:solidFill>
                <a:srgbClr val="000080"/>
              </a:solidFill>
              <a:round/>
              <a:headEnd/>
              <a:tailEnd/>
            </a:ln>
          </p:spPr>
          <p:txBody>
            <a:bodyPr/>
            <a:lstStyle/>
            <a:p>
              <a:endParaRPr lang="en-US"/>
            </a:p>
          </p:txBody>
        </p:sp>
        <p:sp>
          <p:nvSpPr>
            <p:cNvPr id="14507" name="Line 351"/>
            <p:cNvSpPr>
              <a:spLocks noChangeShapeType="1"/>
            </p:cNvSpPr>
            <p:nvPr/>
          </p:nvSpPr>
          <p:spPr bwMode="auto">
            <a:xfrm flipV="1">
              <a:off x="1144" y="2894"/>
              <a:ext cx="5" cy="2"/>
            </a:xfrm>
            <a:prstGeom prst="line">
              <a:avLst/>
            </a:prstGeom>
            <a:noFill/>
            <a:ln w="38100">
              <a:solidFill>
                <a:srgbClr val="000080"/>
              </a:solidFill>
              <a:round/>
              <a:headEnd/>
              <a:tailEnd/>
            </a:ln>
          </p:spPr>
          <p:txBody>
            <a:bodyPr/>
            <a:lstStyle/>
            <a:p>
              <a:endParaRPr lang="en-US"/>
            </a:p>
          </p:txBody>
        </p:sp>
        <p:sp>
          <p:nvSpPr>
            <p:cNvPr id="14508" name="Freeform 352"/>
            <p:cNvSpPr>
              <a:spLocks/>
            </p:cNvSpPr>
            <p:nvPr/>
          </p:nvSpPr>
          <p:spPr bwMode="auto">
            <a:xfrm>
              <a:off x="1149" y="2889"/>
              <a:ext cx="7" cy="5"/>
            </a:xfrm>
            <a:custGeom>
              <a:avLst/>
              <a:gdLst>
                <a:gd name="T0" fmla="*/ 0 w 7"/>
                <a:gd name="T1" fmla="*/ 5 h 5"/>
                <a:gd name="T2" fmla="*/ 2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2" y="2"/>
                  </a:lnTo>
                  <a:lnTo>
                    <a:pt x="7" y="0"/>
                  </a:lnTo>
                </a:path>
              </a:pathLst>
            </a:custGeom>
            <a:noFill/>
            <a:ln w="38100">
              <a:solidFill>
                <a:srgbClr val="000080"/>
              </a:solidFill>
              <a:round/>
              <a:headEnd/>
              <a:tailEnd/>
            </a:ln>
          </p:spPr>
          <p:txBody>
            <a:bodyPr/>
            <a:lstStyle/>
            <a:p>
              <a:endParaRPr lang="en-US"/>
            </a:p>
          </p:txBody>
        </p:sp>
        <p:sp>
          <p:nvSpPr>
            <p:cNvPr id="14509" name="Line 353"/>
            <p:cNvSpPr>
              <a:spLocks noChangeShapeType="1"/>
            </p:cNvSpPr>
            <p:nvPr/>
          </p:nvSpPr>
          <p:spPr bwMode="auto">
            <a:xfrm flipV="1">
              <a:off x="1156" y="2884"/>
              <a:ext cx="5" cy="5"/>
            </a:xfrm>
            <a:prstGeom prst="line">
              <a:avLst/>
            </a:prstGeom>
            <a:noFill/>
            <a:ln w="38100">
              <a:solidFill>
                <a:srgbClr val="000080"/>
              </a:solidFill>
              <a:round/>
              <a:headEnd/>
              <a:tailEnd/>
            </a:ln>
          </p:spPr>
          <p:txBody>
            <a:bodyPr/>
            <a:lstStyle/>
            <a:p>
              <a:endParaRPr lang="en-US"/>
            </a:p>
          </p:txBody>
        </p:sp>
        <p:sp>
          <p:nvSpPr>
            <p:cNvPr id="14510" name="Freeform 354"/>
            <p:cNvSpPr>
              <a:spLocks/>
            </p:cNvSpPr>
            <p:nvPr/>
          </p:nvSpPr>
          <p:spPr bwMode="auto">
            <a:xfrm>
              <a:off x="1161" y="2882"/>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511" name="Line 355"/>
            <p:cNvSpPr>
              <a:spLocks noChangeShapeType="1"/>
            </p:cNvSpPr>
            <p:nvPr/>
          </p:nvSpPr>
          <p:spPr bwMode="auto">
            <a:xfrm flipV="1">
              <a:off x="1168" y="2879"/>
              <a:ext cx="5" cy="3"/>
            </a:xfrm>
            <a:prstGeom prst="line">
              <a:avLst/>
            </a:prstGeom>
            <a:noFill/>
            <a:ln w="38100">
              <a:solidFill>
                <a:srgbClr val="000080"/>
              </a:solidFill>
              <a:round/>
              <a:headEnd/>
              <a:tailEnd/>
            </a:ln>
          </p:spPr>
          <p:txBody>
            <a:bodyPr/>
            <a:lstStyle/>
            <a:p>
              <a:endParaRPr lang="en-US"/>
            </a:p>
          </p:txBody>
        </p:sp>
        <p:sp>
          <p:nvSpPr>
            <p:cNvPr id="14512" name="Line 356"/>
            <p:cNvSpPr>
              <a:spLocks noChangeShapeType="1"/>
            </p:cNvSpPr>
            <p:nvPr/>
          </p:nvSpPr>
          <p:spPr bwMode="auto">
            <a:xfrm flipV="1">
              <a:off x="1173" y="2875"/>
              <a:ext cx="7" cy="4"/>
            </a:xfrm>
            <a:prstGeom prst="line">
              <a:avLst/>
            </a:prstGeom>
            <a:noFill/>
            <a:ln w="38100">
              <a:solidFill>
                <a:srgbClr val="000080"/>
              </a:solidFill>
              <a:round/>
              <a:headEnd/>
              <a:tailEnd/>
            </a:ln>
          </p:spPr>
          <p:txBody>
            <a:bodyPr/>
            <a:lstStyle/>
            <a:p>
              <a:endParaRPr lang="en-US"/>
            </a:p>
          </p:txBody>
        </p:sp>
        <p:sp>
          <p:nvSpPr>
            <p:cNvPr id="14513" name="Line 357"/>
            <p:cNvSpPr>
              <a:spLocks noChangeShapeType="1"/>
            </p:cNvSpPr>
            <p:nvPr/>
          </p:nvSpPr>
          <p:spPr bwMode="auto">
            <a:xfrm flipV="1">
              <a:off x="1180" y="2872"/>
              <a:ext cx="7" cy="3"/>
            </a:xfrm>
            <a:prstGeom prst="line">
              <a:avLst/>
            </a:prstGeom>
            <a:noFill/>
            <a:ln w="38100">
              <a:solidFill>
                <a:srgbClr val="000080"/>
              </a:solidFill>
              <a:round/>
              <a:headEnd/>
              <a:tailEnd/>
            </a:ln>
          </p:spPr>
          <p:txBody>
            <a:bodyPr/>
            <a:lstStyle/>
            <a:p>
              <a:endParaRPr lang="en-US"/>
            </a:p>
          </p:txBody>
        </p:sp>
        <p:sp>
          <p:nvSpPr>
            <p:cNvPr id="14514" name="Line 358"/>
            <p:cNvSpPr>
              <a:spLocks noChangeShapeType="1"/>
            </p:cNvSpPr>
            <p:nvPr/>
          </p:nvSpPr>
          <p:spPr bwMode="auto">
            <a:xfrm flipV="1">
              <a:off x="1187" y="2867"/>
              <a:ext cx="5" cy="5"/>
            </a:xfrm>
            <a:prstGeom prst="line">
              <a:avLst/>
            </a:prstGeom>
            <a:noFill/>
            <a:ln w="38100">
              <a:solidFill>
                <a:srgbClr val="000080"/>
              </a:solidFill>
              <a:round/>
              <a:headEnd/>
              <a:tailEnd/>
            </a:ln>
          </p:spPr>
          <p:txBody>
            <a:bodyPr/>
            <a:lstStyle/>
            <a:p>
              <a:endParaRPr lang="en-US"/>
            </a:p>
          </p:txBody>
        </p:sp>
        <p:sp>
          <p:nvSpPr>
            <p:cNvPr id="14515" name="Freeform 359"/>
            <p:cNvSpPr>
              <a:spLocks/>
            </p:cNvSpPr>
            <p:nvPr/>
          </p:nvSpPr>
          <p:spPr bwMode="auto">
            <a:xfrm>
              <a:off x="1192" y="2865"/>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516" name="Line 360"/>
            <p:cNvSpPr>
              <a:spLocks noChangeShapeType="1"/>
            </p:cNvSpPr>
            <p:nvPr/>
          </p:nvSpPr>
          <p:spPr bwMode="auto">
            <a:xfrm flipV="1">
              <a:off x="1199" y="2863"/>
              <a:ext cx="5" cy="2"/>
            </a:xfrm>
            <a:prstGeom prst="line">
              <a:avLst/>
            </a:prstGeom>
            <a:noFill/>
            <a:ln w="38100">
              <a:solidFill>
                <a:srgbClr val="000080"/>
              </a:solidFill>
              <a:round/>
              <a:headEnd/>
              <a:tailEnd/>
            </a:ln>
          </p:spPr>
          <p:txBody>
            <a:bodyPr/>
            <a:lstStyle/>
            <a:p>
              <a:endParaRPr lang="en-US"/>
            </a:p>
          </p:txBody>
        </p:sp>
        <p:sp>
          <p:nvSpPr>
            <p:cNvPr id="14517" name="Freeform 361"/>
            <p:cNvSpPr>
              <a:spLocks/>
            </p:cNvSpPr>
            <p:nvPr/>
          </p:nvSpPr>
          <p:spPr bwMode="auto">
            <a:xfrm>
              <a:off x="1204" y="2858"/>
              <a:ext cx="7" cy="5"/>
            </a:xfrm>
            <a:custGeom>
              <a:avLst/>
              <a:gdLst>
                <a:gd name="T0" fmla="*/ 0 w 7"/>
                <a:gd name="T1" fmla="*/ 5 h 5"/>
                <a:gd name="T2" fmla="*/ 3 w 7"/>
                <a:gd name="T3" fmla="*/ 2 h 5"/>
                <a:gd name="T4" fmla="*/ 7 w 7"/>
                <a:gd name="T5" fmla="*/ 0 h 5"/>
                <a:gd name="T6" fmla="*/ 0 60000 65536"/>
                <a:gd name="T7" fmla="*/ 0 60000 65536"/>
                <a:gd name="T8" fmla="*/ 0 60000 65536"/>
                <a:gd name="T9" fmla="*/ 0 w 7"/>
                <a:gd name="T10" fmla="*/ 0 h 5"/>
                <a:gd name="T11" fmla="*/ 7 w 7"/>
                <a:gd name="T12" fmla="*/ 5 h 5"/>
              </a:gdLst>
              <a:ahLst/>
              <a:cxnLst>
                <a:cxn ang="T6">
                  <a:pos x="T0" y="T1"/>
                </a:cxn>
                <a:cxn ang="T7">
                  <a:pos x="T2" y="T3"/>
                </a:cxn>
                <a:cxn ang="T8">
                  <a:pos x="T4" y="T5"/>
                </a:cxn>
              </a:cxnLst>
              <a:rect l="T9" t="T10" r="T11" b="T12"/>
              <a:pathLst>
                <a:path w="7" h="5">
                  <a:moveTo>
                    <a:pt x="0" y="5"/>
                  </a:moveTo>
                  <a:lnTo>
                    <a:pt x="3" y="2"/>
                  </a:lnTo>
                  <a:lnTo>
                    <a:pt x="7" y="0"/>
                  </a:lnTo>
                </a:path>
              </a:pathLst>
            </a:custGeom>
            <a:noFill/>
            <a:ln w="38100">
              <a:solidFill>
                <a:srgbClr val="000080"/>
              </a:solidFill>
              <a:round/>
              <a:headEnd/>
              <a:tailEnd/>
            </a:ln>
          </p:spPr>
          <p:txBody>
            <a:bodyPr/>
            <a:lstStyle/>
            <a:p>
              <a:endParaRPr lang="en-US"/>
            </a:p>
          </p:txBody>
        </p:sp>
        <p:sp>
          <p:nvSpPr>
            <p:cNvPr id="14518" name="Line 362"/>
            <p:cNvSpPr>
              <a:spLocks noChangeShapeType="1"/>
            </p:cNvSpPr>
            <p:nvPr/>
          </p:nvSpPr>
          <p:spPr bwMode="auto">
            <a:xfrm flipV="1">
              <a:off x="1211" y="2855"/>
              <a:ext cx="5" cy="3"/>
            </a:xfrm>
            <a:prstGeom prst="line">
              <a:avLst/>
            </a:prstGeom>
            <a:noFill/>
            <a:ln w="38100">
              <a:solidFill>
                <a:srgbClr val="000080"/>
              </a:solidFill>
              <a:round/>
              <a:headEnd/>
              <a:tailEnd/>
            </a:ln>
          </p:spPr>
          <p:txBody>
            <a:bodyPr/>
            <a:lstStyle/>
            <a:p>
              <a:endParaRPr lang="en-US"/>
            </a:p>
          </p:txBody>
        </p:sp>
        <p:sp>
          <p:nvSpPr>
            <p:cNvPr id="14519" name="Freeform 363"/>
            <p:cNvSpPr>
              <a:spLocks/>
            </p:cNvSpPr>
            <p:nvPr/>
          </p:nvSpPr>
          <p:spPr bwMode="auto">
            <a:xfrm>
              <a:off x="1216" y="2853"/>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520" name="Line 364"/>
            <p:cNvSpPr>
              <a:spLocks noChangeShapeType="1"/>
            </p:cNvSpPr>
            <p:nvPr/>
          </p:nvSpPr>
          <p:spPr bwMode="auto">
            <a:xfrm flipV="1">
              <a:off x="1223" y="2851"/>
              <a:ext cx="5" cy="2"/>
            </a:xfrm>
            <a:prstGeom prst="line">
              <a:avLst/>
            </a:prstGeom>
            <a:noFill/>
            <a:ln w="38100">
              <a:solidFill>
                <a:srgbClr val="000080"/>
              </a:solidFill>
              <a:round/>
              <a:headEnd/>
              <a:tailEnd/>
            </a:ln>
          </p:spPr>
          <p:txBody>
            <a:bodyPr/>
            <a:lstStyle/>
            <a:p>
              <a:endParaRPr lang="en-US"/>
            </a:p>
          </p:txBody>
        </p:sp>
        <p:sp>
          <p:nvSpPr>
            <p:cNvPr id="14521" name="Freeform 365"/>
            <p:cNvSpPr>
              <a:spLocks/>
            </p:cNvSpPr>
            <p:nvPr/>
          </p:nvSpPr>
          <p:spPr bwMode="auto">
            <a:xfrm>
              <a:off x="1228" y="2848"/>
              <a:ext cx="7" cy="3"/>
            </a:xfrm>
            <a:custGeom>
              <a:avLst/>
              <a:gdLst>
                <a:gd name="T0" fmla="*/ 0 w 7"/>
                <a:gd name="T1" fmla="*/ 3 h 3"/>
                <a:gd name="T2" fmla="*/ 3 w 7"/>
                <a:gd name="T3" fmla="*/ 3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3" y="3"/>
                  </a:lnTo>
                  <a:lnTo>
                    <a:pt x="7" y="0"/>
                  </a:lnTo>
                </a:path>
              </a:pathLst>
            </a:custGeom>
            <a:noFill/>
            <a:ln w="38100">
              <a:solidFill>
                <a:srgbClr val="000080"/>
              </a:solidFill>
              <a:round/>
              <a:headEnd/>
              <a:tailEnd/>
            </a:ln>
          </p:spPr>
          <p:txBody>
            <a:bodyPr/>
            <a:lstStyle/>
            <a:p>
              <a:endParaRPr lang="en-US"/>
            </a:p>
          </p:txBody>
        </p:sp>
        <p:sp>
          <p:nvSpPr>
            <p:cNvPr id="14522" name="Line 366"/>
            <p:cNvSpPr>
              <a:spLocks noChangeShapeType="1"/>
            </p:cNvSpPr>
            <p:nvPr/>
          </p:nvSpPr>
          <p:spPr bwMode="auto">
            <a:xfrm flipV="1">
              <a:off x="1235" y="2843"/>
              <a:ext cx="5" cy="5"/>
            </a:xfrm>
            <a:prstGeom prst="line">
              <a:avLst/>
            </a:prstGeom>
            <a:noFill/>
            <a:ln w="38100">
              <a:solidFill>
                <a:srgbClr val="000080"/>
              </a:solidFill>
              <a:round/>
              <a:headEnd/>
              <a:tailEnd/>
            </a:ln>
          </p:spPr>
          <p:txBody>
            <a:bodyPr/>
            <a:lstStyle/>
            <a:p>
              <a:endParaRPr lang="en-US"/>
            </a:p>
          </p:txBody>
        </p:sp>
        <p:sp>
          <p:nvSpPr>
            <p:cNvPr id="14523" name="Freeform 367"/>
            <p:cNvSpPr>
              <a:spLocks/>
            </p:cNvSpPr>
            <p:nvPr/>
          </p:nvSpPr>
          <p:spPr bwMode="auto">
            <a:xfrm>
              <a:off x="1240" y="2841"/>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524" name="Line 368"/>
            <p:cNvSpPr>
              <a:spLocks noChangeShapeType="1"/>
            </p:cNvSpPr>
            <p:nvPr/>
          </p:nvSpPr>
          <p:spPr bwMode="auto">
            <a:xfrm flipV="1">
              <a:off x="1247" y="2838"/>
              <a:ext cx="5" cy="3"/>
            </a:xfrm>
            <a:prstGeom prst="line">
              <a:avLst/>
            </a:prstGeom>
            <a:noFill/>
            <a:ln w="38100">
              <a:solidFill>
                <a:srgbClr val="000080"/>
              </a:solidFill>
              <a:round/>
              <a:headEnd/>
              <a:tailEnd/>
            </a:ln>
          </p:spPr>
          <p:txBody>
            <a:bodyPr/>
            <a:lstStyle/>
            <a:p>
              <a:endParaRPr lang="en-US"/>
            </a:p>
          </p:txBody>
        </p:sp>
        <p:sp>
          <p:nvSpPr>
            <p:cNvPr id="14525" name="Freeform 369"/>
            <p:cNvSpPr>
              <a:spLocks/>
            </p:cNvSpPr>
            <p:nvPr/>
          </p:nvSpPr>
          <p:spPr bwMode="auto">
            <a:xfrm>
              <a:off x="1252" y="2836"/>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526" name="Line 370"/>
            <p:cNvSpPr>
              <a:spLocks noChangeShapeType="1"/>
            </p:cNvSpPr>
            <p:nvPr/>
          </p:nvSpPr>
          <p:spPr bwMode="auto">
            <a:xfrm flipV="1">
              <a:off x="1259" y="2834"/>
              <a:ext cx="5" cy="2"/>
            </a:xfrm>
            <a:prstGeom prst="line">
              <a:avLst/>
            </a:prstGeom>
            <a:noFill/>
            <a:ln w="38100">
              <a:solidFill>
                <a:srgbClr val="000080"/>
              </a:solidFill>
              <a:round/>
              <a:headEnd/>
              <a:tailEnd/>
            </a:ln>
          </p:spPr>
          <p:txBody>
            <a:bodyPr/>
            <a:lstStyle/>
            <a:p>
              <a:endParaRPr lang="en-US"/>
            </a:p>
          </p:txBody>
        </p:sp>
        <p:sp>
          <p:nvSpPr>
            <p:cNvPr id="14527" name="Freeform 371"/>
            <p:cNvSpPr>
              <a:spLocks/>
            </p:cNvSpPr>
            <p:nvPr/>
          </p:nvSpPr>
          <p:spPr bwMode="auto">
            <a:xfrm>
              <a:off x="1264" y="2831"/>
              <a:ext cx="7" cy="3"/>
            </a:xfrm>
            <a:custGeom>
              <a:avLst/>
              <a:gdLst>
                <a:gd name="T0" fmla="*/ 0 w 7"/>
                <a:gd name="T1" fmla="*/ 3 h 3"/>
                <a:gd name="T2" fmla="*/ 3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3" y="0"/>
                  </a:lnTo>
                  <a:lnTo>
                    <a:pt x="7" y="0"/>
                  </a:lnTo>
                </a:path>
              </a:pathLst>
            </a:custGeom>
            <a:noFill/>
            <a:ln w="38100">
              <a:solidFill>
                <a:srgbClr val="000080"/>
              </a:solidFill>
              <a:round/>
              <a:headEnd/>
              <a:tailEnd/>
            </a:ln>
          </p:spPr>
          <p:txBody>
            <a:bodyPr/>
            <a:lstStyle/>
            <a:p>
              <a:endParaRPr lang="en-US"/>
            </a:p>
          </p:txBody>
        </p:sp>
        <p:sp>
          <p:nvSpPr>
            <p:cNvPr id="14528" name="Line 372"/>
            <p:cNvSpPr>
              <a:spLocks noChangeShapeType="1"/>
            </p:cNvSpPr>
            <p:nvPr/>
          </p:nvSpPr>
          <p:spPr bwMode="auto">
            <a:xfrm flipV="1">
              <a:off x="1271" y="2829"/>
              <a:ext cx="5" cy="2"/>
            </a:xfrm>
            <a:prstGeom prst="line">
              <a:avLst/>
            </a:prstGeom>
            <a:noFill/>
            <a:ln w="38100">
              <a:solidFill>
                <a:srgbClr val="000080"/>
              </a:solidFill>
              <a:round/>
              <a:headEnd/>
              <a:tailEnd/>
            </a:ln>
          </p:spPr>
          <p:txBody>
            <a:bodyPr/>
            <a:lstStyle/>
            <a:p>
              <a:endParaRPr lang="en-US"/>
            </a:p>
          </p:txBody>
        </p:sp>
        <p:sp>
          <p:nvSpPr>
            <p:cNvPr id="14529" name="Freeform 373"/>
            <p:cNvSpPr>
              <a:spLocks/>
            </p:cNvSpPr>
            <p:nvPr/>
          </p:nvSpPr>
          <p:spPr bwMode="auto">
            <a:xfrm>
              <a:off x="1276" y="2826"/>
              <a:ext cx="7" cy="3"/>
            </a:xfrm>
            <a:custGeom>
              <a:avLst/>
              <a:gdLst>
                <a:gd name="T0" fmla="*/ 0 w 7"/>
                <a:gd name="T1" fmla="*/ 3 h 3"/>
                <a:gd name="T2" fmla="*/ 3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3" y="0"/>
                  </a:lnTo>
                  <a:lnTo>
                    <a:pt x="7" y="0"/>
                  </a:lnTo>
                </a:path>
              </a:pathLst>
            </a:custGeom>
            <a:noFill/>
            <a:ln w="38100">
              <a:solidFill>
                <a:srgbClr val="000080"/>
              </a:solidFill>
              <a:round/>
              <a:headEnd/>
              <a:tailEnd/>
            </a:ln>
          </p:spPr>
          <p:txBody>
            <a:bodyPr/>
            <a:lstStyle/>
            <a:p>
              <a:endParaRPr lang="en-US"/>
            </a:p>
          </p:txBody>
        </p:sp>
        <p:sp>
          <p:nvSpPr>
            <p:cNvPr id="14530" name="Line 374"/>
            <p:cNvSpPr>
              <a:spLocks noChangeShapeType="1"/>
            </p:cNvSpPr>
            <p:nvPr/>
          </p:nvSpPr>
          <p:spPr bwMode="auto">
            <a:xfrm flipV="1">
              <a:off x="1283" y="2824"/>
              <a:ext cx="5" cy="2"/>
            </a:xfrm>
            <a:prstGeom prst="line">
              <a:avLst/>
            </a:prstGeom>
            <a:noFill/>
            <a:ln w="38100">
              <a:solidFill>
                <a:srgbClr val="000080"/>
              </a:solidFill>
              <a:round/>
              <a:headEnd/>
              <a:tailEnd/>
            </a:ln>
          </p:spPr>
          <p:txBody>
            <a:bodyPr/>
            <a:lstStyle/>
            <a:p>
              <a:endParaRPr lang="en-US"/>
            </a:p>
          </p:txBody>
        </p:sp>
        <p:sp>
          <p:nvSpPr>
            <p:cNvPr id="14531" name="Freeform 375"/>
            <p:cNvSpPr>
              <a:spLocks/>
            </p:cNvSpPr>
            <p:nvPr/>
          </p:nvSpPr>
          <p:spPr bwMode="auto">
            <a:xfrm>
              <a:off x="1288" y="2822"/>
              <a:ext cx="7" cy="2"/>
            </a:xfrm>
            <a:custGeom>
              <a:avLst/>
              <a:gdLst>
                <a:gd name="T0" fmla="*/ 0 w 7"/>
                <a:gd name="T1" fmla="*/ 2 h 2"/>
                <a:gd name="T2" fmla="*/ 3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3" y="0"/>
                  </a:lnTo>
                  <a:lnTo>
                    <a:pt x="7" y="0"/>
                  </a:lnTo>
                </a:path>
              </a:pathLst>
            </a:custGeom>
            <a:noFill/>
            <a:ln w="38100">
              <a:solidFill>
                <a:srgbClr val="000080"/>
              </a:solidFill>
              <a:round/>
              <a:headEnd/>
              <a:tailEnd/>
            </a:ln>
          </p:spPr>
          <p:txBody>
            <a:bodyPr/>
            <a:lstStyle/>
            <a:p>
              <a:endParaRPr lang="en-US"/>
            </a:p>
          </p:txBody>
        </p:sp>
        <p:sp>
          <p:nvSpPr>
            <p:cNvPr id="14532" name="Line 376"/>
            <p:cNvSpPr>
              <a:spLocks noChangeShapeType="1"/>
            </p:cNvSpPr>
            <p:nvPr/>
          </p:nvSpPr>
          <p:spPr bwMode="auto">
            <a:xfrm flipV="1">
              <a:off x="1295" y="2819"/>
              <a:ext cx="5" cy="3"/>
            </a:xfrm>
            <a:prstGeom prst="line">
              <a:avLst/>
            </a:prstGeom>
            <a:noFill/>
            <a:ln w="38100">
              <a:solidFill>
                <a:srgbClr val="000080"/>
              </a:solidFill>
              <a:round/>
              <a:headEnd/>
              <a:tailEnd/>
            </a:ln>
          </p:spPr>
          <p:txBody>
            <a:bodyPr/>
            <a:lstStyle/>
            <a:p>
              <a:endParaRPr lang="en-US"/>
            </a:p>
          </p:txBody>
        </p:sp>
        <p:sp>
          <p:nvSpPr>
            <p:cNvPr id="14533" name="Line 377"/>
            <p:cNvSpPr>
              <a:spLocks noChangeShapeType="1"/>
            </p:cNvSpPr>
            <p:nvPr/>
          </p:nvSpPr>
          <p:spPr bwMode="auto">
            <a:xfrm flipV="1">
              <a:off x="1300" y="2817"/>
              <a:ext cx="7" cy="2"/>
            </a:xfrm>
            <a:prstGeom prst="line">
              <a:avLst/>
            </a:prstGeom>
            <a:noFill/>
            <a:ln w="38100">
              <a:solidFill>
                <a:srgbClr val="000080"/>
              </a:solidFill>
              <a:round/>
              <a:headEnd/>
              <a:tailEnd/>
            </a:ln>
          </p:spPr>
          <p:txBody>
            <a:bodyPr/>
            <a:lstStyle/>
            <a:p>
              <a:endParaRPr lang="en-US"/>
            </a:p>
          </p:txBody>
        </p:sp>
        <p:sp>
          <p:nvSpPr>
            <p:cNvPr id="14534" name="Line 378"/>
            <p:cNvSpPr>
              <a:spLocks noChangeShapeType="1"/>
            </p:cNvSpPr>
            <p:nvPr/>
          </p:nvSpPr>
          <p:spPr bwMode="auto">
            <a:xfrm flipV="1">
              <a:off x="1307" y="2814"/>
              <a:ext cx="8" cy="3"/>
            </a:xfrm>
            <a:prstGeom prst="line">
              <a:avLst/>
            </a:prstGeom>
            <a:noFill/>
            <a:ln w="38100">
              <a:solidFill>
                <a:srgbClr val="000080"/>
              </a:solidFill>
              <a:round/>
              <a:headEnd/>
              <a:tailEnd/>
            </a:ln>
          </p:spPr>
          <p:txBody>
            <a:bodyPr/>
            <a:lstStyle/>
            <a:p>
              <a:endParaRPr lang="en-US"/>
            </a:p>
          </p:txBody>
        </p:sp>
        <p:sp>
          <p:nvSpPr>
            <p:cNvPr id="14535" name="Line 379"/>
            <p:cNvSpPr>
              <a:spLocks noChangeShapeType="1"/>
            </p:cNvSpPr>
            <p:nvPr/>
          </p:nvSpPr>
          <p:spPr bwMode="auto">
            <a:xfrm flipV="1">
              <a:off x="1315" y="2812"/>
              <a:ext cx="4" cy="2"/>
            </a:xfrm>
            <a:prstGeom prst="line">
              <a:avLst/>
            </a:prstGeom>
            <a:noFill/>
            <a:ln w="38100">
              <a:solidFill>
                <a:srgbClr val="000080"/>
              </a:solidFill>
              <a:round/>
              <a:headEnd/>
              <a:tailEnd/>
            </a:ln>
          </p:spPr>
          <p:txBody>
            <a:bodyPr/>
            <a:lstStyle/>
            <a:p>
              <a:endParaRPr lang="en-US"/>
            </a:p>
          </p:txBody>
        </p:sp>
        <p:sp>
          <p:nvSpPr>
            <p:cNvPr id="14536" name="Freeform 380"/>
            <p:cNvSpPr>
              <a:spLocks/>
            </p:cNvSpPr>
            <p:nvPr/>
          </p:nvSpPr>
          <p:spPr bwMode="auto">
            <a:xfrm>
              <a:off x="1319" y="2810"/>
              <a:ext cx="8" cy="2"/>
            </a:xfrm>
            <a:custGeom>
              <a:avLst/>
              <a:gdLst>
                <a:gd name="T0" fmla="*/ 0 w 8"/>
                <a:gd name="T1" fmla="*/ 2 h 2"/>
                <a:gd name="T2" fmla="*/ 3 w 8"/>
                <a:gd name="T3" fmla="*/ 0 h 2"/>
                <a:gd name="T4" fmla="*/ 8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3" y="0"/>
                  </a:lnTo>
                  <a:lnTo>
                    <a:pt x="8" y="0"/>
                  </a:lnTo>
                </a:path>
              </a:pathLst>
            </a:custGeom>
            <a:noFill/>
            <a:ln w="38100">
              <a:solidFill>
                <a:srgbClr val="000080"/>
              </a:solidFill>
              <a:round/>
              <a:headEnd/>
              <a:tailEnd/>
            </a:ln>
          </p:spPr>
          <p:txBody>
            <a:bodyPr/>
            <a:lstStyle/>
            <a:p>
              <a:endParaRPr lang="en-US"/>
            </a:p>
          </p:txBody>
        </p:sp>
        <p:sp>
          <p:nvSpPr>
            <p:cNvPr id="14537" name="Line 381"/>
            <p:cNvSpPr>
              <a:spLocks noChangeShapeType="1"/>
            </p:cNvSpPr>
            <p:nvPr/>
          </p:nvSpPr>
          <p:spPr bwMode="auto">
            <a:xfrm>
              <a:off x="1327" y="2810"/>
              <a:ext cx="4" cy="1"/>
            </a:xfrm>
            <a:prstGeom prst="line">
              <a:avLst/>
            </a:prstGeom>
            <a:noFill/>
            <a:ln w="38100">
              <a:solidFill>
                <a:srgbClr val="000080"/>
              </a:solidFill>
              <a:round/>
              <a:headEnd/>
              <a:tailEnd/>
            </a:ln>
          </p:spPr>
          <p:txBody>
            <a:bodyPr/>
            <a:lstStyle/>
            <a:p>
              <a:endParaRPr lang="en-US"/>
            </a:p>
          </p:txBody>
        </p:sp>
        <p:sp>
          <p:nvSpPr>
            <p:cNvPr id="14538" name="Freeform 382"/>
            <p:cNvSpPr>
              <a:spLocks/>
            </p:cNvSpPr>
            <p:nvPr/>
          </p:nvSpPr>
          <p:spPr bwMode="auto">
            <a:xfrm>
              <a:off x="1331" y="2807"/>
              <a:ext cx="8" cy="3"/>
            </a:xfrm>
            <a:custGeom>
              <a:avLst/>
              <a:gdLst>
                <a:gd name="T0" fmla="*/ 0 w 8"/>
                <a:gd name="T1" fmla="*/ 3 h 3"/>
                <a:gd name="T2" fmla="*/ 3 w 8"/>
                <a:gd name="T3" fmla="*/ 3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3" y="3"/>
                  </a:lnTo>
                  <a:lnTo>
                    <a:pt x="8" y="0"/>
                  </a:lnTo>
                </a:path>
              </a:pathLst>
            </a:custGeom>
            <a:noFill/>
            <a:ln w="38100">
              <a:solidFill>
                <a:srgbClr val="000080"/>
              </a:solidFill>
              <a:round/>
              <a:headEnd/>
              <a:tailEnd/>
            </a:ln>
          </p:spPr>
          <p:txBody>
            <a:bodyPr/>
            <a:lstStyle/>
            <a:p>
              <a:endParaRPr lang="en-US"/>
            </a:p>
          </p:txBody>
        </p:sp>
        <p:sp>
          <p:nvSpPr>
            <p:cNvPr id="14539" name="Line 383"/>
            <p:cNvSpPr>
              <a:spLocks noChangeShapeType="1"/>
            </p:cNvSpPr>
            <p:nvPr/>
          </p:nvSpPr>
          <p:spPr bwMode="auto">
            <a:xfrm flipV="1">
              <a:off x="1339" y="2805"/>
              <a:ext cx="4" cy="2"/>
            </a:xfrm>
            <a:prstGeom prst="line">
              <a:avLst/>
            </a:prstGeom>
            <a:noFill/>
            <a:ln w="38100">
              <a:solidFill>
                <a:srgbClr val="000080"/>
              </a:solidFill>
              <a:round/>
              <a:headEnd/>
              <a:tailEnd/>
            </a:ln>
          </p:spPr>
          <p:txBody>
            <a:bodyPr/>
            <a:lstStyle/>
            <a:p>
              <a:endParaRPr lang="en-US"/>
            </a:p>
          </p:txBody>
        </p:sp>
        <p:sp>
          <p:nvSpPr>
            <p:cNvPr id="14540" name="Freeform 384"/>
            <p:cNvSpPr>
              <a:spLocks/>
            </p:cNvSpPr>
            <p:nvPr/>
          </p:nvSpPr>
          <p:spPr bwMode="auto">
            <a:xfrm>
              <a:off x="1343" y="2802"/>
              <a:ext cx="8" cy="3"/>
            </a:xfrm>
            <a:custGeom>
              <a:avLst/>
              <a:gdLst>
                <a:gd name="T0" fmla="*/ 0 w 8"/>
                <a:gd name="T1" fmla="*/ 3 h 3"/>
                <a:gd name="T2" fmla="*/ 3 w 8"/>
                <a:gd name="T3" fmla="*/ 0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3" y="0"/>
                  </a:lnTo>
                  <a:lnTo>
                    <a:pt x="8" y="0"/>
                  </a:lnTo>
                </a:path>
              </a:pathLst>
            </a:custGeom>
            <a:noFill/>
            <a:ln w="38100">
              <a:solidFill>
                <a:srgbClr val="000080"/>
              </a:solidFill>
              <a:round/>
              <a:headEnd/>
              <a:tailEnd/>
            </a:ln>
          </p:spPr>
          <p:txBody>
            <a:bodyPr/>
            <a:lstStyle/>
            <a:p>
              <a:endParaRPr lang="en-US"/>
            </a:p>
          </p:txBody>
        </p:sp>
        <p:sp>
          <p:nvSpPr>
            <p:cNvPr id="14541" name="Line 385"/>
            <p:cNvSpPr>
              <a:spLocks noChangeShapeType="1"/>
            </p:cNvSpPr>
            <p:nvPr/>
          </p:nvSpPr>
          <p:spPr bwMode="auto">
            <a:xfrm flipV="1">
              <a:off x="1351" y="2800"/>
              <a:ext cx="4" cy="2"/>
            </a:xfrm>
            <a:prstGeom prst="line">
              <a:avLst/>
            </a:prstGeom>
            <a:noFill/>
            <a:ln w="38100">
              <a:solidFill>
                <a:srgbClr val="000080"/>
              </a:solidFill>
              <a:round/>
              <a:headEnd/>
              <a:tailEnd/>
            </a:ln>
          </p:spPr>
          <p:txBody>
            <a:bodyPr/>
            <a:lstStyle/>
            <a:p>
              <a:endParaRPr lang="en-US"/>
            </a:p>
          </p:txBody>
        </p:sp>
        <p:sp>
          <p:nvSpPr>
            <p:cNvPr id="14542" name="Freeform 386"/>
            <p:cNvSpPr>
              <a:spLocks/>
            </p:cNvSpPr>
            <p:nvPr/>
          </p:nvSpPr>
          <p:spPr bwMode="auto">
            <a:xfrm>
              <a:off x="1355" y="2800"/>
              <a:ext cx="8" cy="1"/>
            </a:xfrm>
            <a:custGeom>
              <a:avLst/>
              <a:gdLst>
                <a:gd name="T0" fmla="*/ 0 w 8"/>
                <a:gd name="T1" fmla="*/ 0 h 1"/>
                <a:gd name="T2" fmla="*/ 3 w 8"/>
                <a:gd name="T3" fmla="*/ 0 h 1"/>
                <a:gd name="T4" fmla="*/ 8 w 8"/>
                <a:gd name="T5" fmla="*/ 0 h 1"/>
                <a:gd name="T6" fmla="*/ 0 60000 65536"/>
                <a:gd name="T7" fmla="*/ 0 60000 65536"/>
                <a:gd name="T8" fmla="*/ 0 60000 65536"/>
                <a:gd name="T9" fmla="*/ 0 w 8"/>
                <a:gd name="T10" fmla="*/ 0 h 1"/>
                <a:gd name="T11" fmla="*/ 8 w 8"/>
                <a:gd name="T12" fmla="*/ 1 h 1"/>
              </a:gdLst>
              <a:ahLst/>
              <a:cxnLst>
                <a:cxn ang="T6">
                  <a:pos x="T0" y="T1"/>
                </a:cxn>
                <a:cxn ang="T7">
                  <a:pos x="T2" y="T3"/>
                </a:cxn>
                <a:cxn ang="T8">
                  <a:pos x="T4" y="T5"/>
                </a:cxn>
              </a:cxnLst>
              <a:rect l="T9" t="T10" r="T11" b="T12"/>
              <a:pathLst>
                <a:path w="8" h="1">
                  <a:moveTo>
                    <a:pt x="0" y="0"/>
                  </a:moveTo>
                  <a:lnTo>
                    <a:pt x="3" y="0"/>
                  </a:lnTo>
                  <a:lnTo>
                    <a:pt x="8" y="0"/>
                  </a:lnTo>
                </a:path>
              </a:pathLst>
            </a:custGeom>
            <a:noFill/>
            <a:ln w="38100">
              <a:solidFill>
                <a:srgbClr val="000080"/>
              </a:solidFill>
              <a:round/>
              <a:headEnd/>
              <a:tailEnd/>
            </a:ln>
          </p:spPr>
          <p:txBody>
            <a:bodyPr/>
            <a:lstStyle/>
            <a:p>
              <a:endParaRPr lang="en-US"/>
            </a:p>
          </p:txBody>
        </p:sp>
        <p:sp>
          <p:nvSpPr>
            <p:cNvPr id="14543" name="Line 387"/>
            <p:cNvSpPr>
              <a:spLocks noChangeShapeType="1"/>
            </p:cNvSpPr>
            <p:nvPr/>
          </p:nvSpPr>
          <p:spPr bwMode="auto">
            <a:xfrm flipV="1">
              <a:off x="1363" y="2798"/>
              <a:ext cx="4" cy="2"/>
            </a:xfrm>
            <a:prstGeom prst="line">
              <a:avLst/>
            </a:prstGeom>
            <a:noFill/>
            <a:ln w="38100">
              <a:solidFill>
                <a:srgbClr val="000080"/>
              </a:solidFill>
              <a:round/>
              <a:headEnd/>
              <a:tailEnd/>
            </a:ln>
          </p:spPr>
          <p:txBody>
            <a:bodyPr/>
            <a:lstStyle/>
            <a:p>
              <a:endParaRPr lang="en-US"/>
            </a:p>
          </p:txBody>
        </p:sp>
        <p:sp>
          <p:nvSpPr>
            <p:cNvPr id="14544" name="Freeform 388"/>
            <p:cNvSpPr>
              <a:spLocks/>
            </p:cNvSpPr>
            <p:nvPr/>
          </p:nvSpPr>
          <p:spPr bwMode="auto">
            <a:xfrm>
              <a:off x="1367" y="2795"/>
              <a:ext cx="8" cy="3"/>
            </a:xfrm>
            <a:custGeom>
              <a:avLst/>
              <a:gdLst>
                <a:gd name="T0" fmla="*/ 0 w 8"/>
                <a:gd name="T1" fmla="*/ 3 h 3"/>
                <a:gd name="T2" fmla="*/ 3 w 8"/>
                <a:gd name="T3" fmla="*/ 0 h 3"/>
                <a:gd name="T4" fmla="*/ 8 w 8"/>
                <a:gd name="T5" fmla="*/ 0 h 3"/>
                <a:gd name="T6" fmla="*/ 0 60000 65536"/>
                <a:gd name="T7" fmla="*/ 0 60000 65536"/>
                <a:gd name="T8" fmla="*/ 0 60000 65536"/>
                <a:gd name="T9" fmla="*/ 0 w 8"/>
                <a:gd name="T10" fmla="*/ 0 h 3"/>
                <a:gd name="T11" fmla="*/ 8 w 8"/>
                <a:gd name="T12" fmla="*/ 3 h 3"/>
              </a:gdLst>
              <a:ahLst/>
              <a:cxnLst>
                <a:cxn ang="T6">
                  <a:pos x="T0" y="T1"/>
                </a:cxn>
                <a:cxn ang="T7">
                  <a:pos x="T2" y="T3"/>
                </a:cxn>
                <a:cxn ang="T8">
                  <a:pos x="T4" y="T5"/>
                </a:cxn>
              </a:cxnLst>
              <a:rect l="T9" t="T10" r="T11" b="T12"/>
              <a:pathLst>
                <a:path w="8" h="3">
                  <a:moveTo>
                    <a:pt x="0" y="3"/>
                  </a:moveTo>
                  <a:lnTo>
                    <a:pt x="3" y="0"/>
                  </a:lnTo>
                  <a:lnTo>
                    <a:pt x="8" y="0"/>
                  </a:lnTo>
                </a:path>
              </a:pathLst>
            </a:custGeom>
            <a:noFill/>
            <a:ln w="38100">
              <a:solidFill>
                <a:srgbClr val="000080"/>
              </a:solidFill>
              <a:round/>
              <a:headEnd/>
              <a:tailEnd/>
            </a:ln>
          </p:spPr>
          <p:txBody>
            <a:bodyPr/>
            <a:lstStyle/>
            <a:p>
              <a:endParaRPr lang="en-US"/>
            </a:p>
          </p:txBody>
        </p:sp>
        <p:sp>
          <p:nvSpPr>
            <p:cNvPr id="14545" name="Line 389"/>
            <p:cNvSpPr>
              <a:spLocks noChangeShapeType="1"/>
            </p:cNvSpPr>
            <p:nvPr/>
          </p:nvSpPr>
          <p:spPr bwMode="auto">
            <a:xfrm flipV="1">
              <a:off x="1375" y="2793"/>
              <a:ext cx="4" cy="2"/>
            </a:xfrm>
            <a:prstGeom prst="line">
              <a:avLst/>
            </a:prstGeom>
            <a:noFill/>
            <a:ln w="38100">
              <a:solidFill>
                <a:srgbClr val="000080"/>
              </a:solidFill>
              <a:round/>
              <a:headEnd/>
              <a:tailEnd/>
            </a:ln>
          </p:spPr>
          <p:txBody>
            <a:bodyPr/>
            <a:lstStyle/>
            <a:p>
              <a:endParaRPr lang="en-US"/>
            </a:p>
          </p:txBody>
        </p:sp>
        <p:sp>
          <p:nvSpPr>
            <p:cNvPr id="14546" name="Freeform 390"/>
            <p:cNvSpPr>
              <a:spLocks/>
            </p:cNvSpPr>
            <p:nvPr/>
          </p:nvSpPr>
          <p:spPr bwMode="auto">
            <a:xfrm>
              <a:off x="1379" y="2793"/>
              <a:ext cx="8" cy="1"/>
            </a:xfrm>
            <a:custGeom>
              <a:avLst/>
              <a:gdLst>
                <a:gd name="T0" fmla="*/ 0 w 8"/>
                <a:gd name="T1" fmla="*/ 0 h 1"/>
                <a:gd name="T2" fmla="*/ 3 w 8"/>
                <a:gd name="T3" fmla="*/ 0 h 1"/>
                <a:gd name="T4" fmla="*/ 8 w 8"/>
                <a:gd name="T5" fmla="*/ 0 h 1"/>
                <a:gd name="T6" fmla="*/ 0 60000 65536"/>
                <a:gd name="T7" fmla="*/ 0 60000 65536"/>
                <a:gd name="T8" fmla="*/ 0 60000 65536"/>
                <a:gd name="T9" fmla="*/ 0 w 8"/>
                <a:gd name="T10" fmla="*/ 0 h 1"/>
                <a:gd name="T11" fmla="*/ 8 w 8"/>
                <a:gd name="T12" fmla="*/ 1 h 1"/>
              </a:gdLst>
              <a:ahLst/>
              <a:cxnLst>
                <a:cxn ang="T6">
                  <a:pos x="T0" y="T1"/>
                </a:cxn>
                <a:cxn ang="T7">
                  <a:pos x="T2" y="T3"/>
                </a:cxn>
                <a:cxn ang="T8">
                  <a:pos x="T4" y="T5"/>
                </a:cxn>
              </a:cxnLst>
              <a:rect l="T9" t="T10" r="T11" b="T12"/>
              <a:pathLst>
                <a:path w="8" h="1">
                  <a:moveTo>
                    <a:pt x="0" y="0"/>
                  </a:moveTo>
                  <a:lnTo>
                    <a:pt x="3" y="0"/>
                  </a:lnTo>
                  <a:lnTo>
                    <a:pt x="8" y="0"/>
                  </a:lnTo>
                </a:path>
              </a:pathLst>
            </a:custGeom>
            <a:noFill/>
            <a:ln w="38100">
              <a:solidFill>
                <a:srgbClr val="000080"/>
              </a:solidFill>
              <a:round/>
              <a:headEnd/>
              <a:tailEnd/>
            </a:ln>
          </p:spPr>
          <p:txBody>
            <a:bodyPr/>
            <a:lstStyle/>
            <a:p>
              <a:endParaRPr lang="en-US"/>
            </a:p>
          </p:txBody>
        </p:sp>
        <p:sp>
          <p:nvSpPr>
            <p:cNvPr id="14547" name="Line 391"/>
            <p:cNvSpPr>
              <a:spLocks noChangeShapeType="1"/>
            </p:cNvSpPr>
            <p:nvPr/>
          </p:nvSpPr>
          <p:spPr bwMode="auto">
            <a:xfrm flipV="1">
              <a:off x="1387" y="2790"/>
              <a:ext cx="4" cy="3"/>
            </a:xfrm>
            <a:prstGeom prst="line">
              <a:avLst/>
            </a:prstGeom>
            <a:noFill/>
            <a:ln w="38100">
              <a:solidFill>
                <a:srgbClr val="000080"/>
              </a:solidFill>
              <a:round/>
              <a:headEnd/>
              <a:tailEnd/>
            </a:ln>
          </p:spPr>
          <p:txBody>
            <a:bodyPr/>
            <a:lstStyle/>
            <a:p>
              <a:endParaRPr lang="en-US"/>
            </a:p>
          </p:txBody>
        </p:sp>
        <p:sp>
          <p:nvSpPr>
            <p:cNvPr id="14548" name="Freeform 392"/>
            <p:cNvSpPr>
              <a:spLocks/>
            </p:cNvSpPr>
            <p:nvPr/>
          </p:nvSpPr>
          <p:spPr bwMode="auto">
            <a:xfrm>
              <a:off x="1391" y="2788"/>
              <a:ext cx="8" cy="2"/>
            </a:xfrm>
            <a:custGeom>
              <a:avLst/>
              <a:gdLst>
                <a:gd name="T0" fmla="*/ 0 w 8"/>
                <a:gd name="T1" fmla="*/ 2 h 2"/>
                <a:gd name="T2" fmla="*/ 3 w 8"/>
                <a:gd name="T3" fmla="*/ 0 h 2"/>
                <a:gd name="T4" fmla="*/ 8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3" y="0"/>
                  </a:lnTo>
                  <a:lnTo>
                    <a:pt x="8" y="0"/>
                  </a:lnTo>
                </a:path>
              </a:pathLst>
            </a:custGeom>
            <a:noFill/>
            <a:ln w="38100">
              <a:solidFill>
                <a:srgbClr val="000080"/>
              </a:solidFill>
              <a:round/>
              <a:headEnd/>
              <a:tailEnd/>
            </a:ln>
          </p:spPr>
          <p:txBody>
            <a:bodyPr/>
            <a:lstStyle/>
            <a:p>
              <a:endParaRPr lang="en-US"/>
            </a:p>
          </p:txBody>
        </p:sp>
        <p:sp>
          <p:nvSpPr>
            <p:cNvPr id="14549" name="Line 393"/>
            <p:cNvSpPr>
              <a:spLocks noChangeShapeType="1"/>
            </p:cNvSpPr>
            <p:nvPr/>
          </p:nvSpPr>
          <p:spPr bwMode="auto">
            <a:xfrm>
              <a:off x="1399" y="2788"/>
              <a:ext cx="4" cy="1"/>
            </a:xfrm>
            <a:prstGeom prst="line">
              <a:avLst/>
            </a:prstGeom>
            <a:noFill/>
            <a:ln w="38100">
              <a:solidFill>
                <a:srgbClr val="000080"/>
              </a:solidFill>
              <a:round/>
              <a:headEnd/>
              <a:tailEnd/>
            </a:ln>
          </p:spPr>
          <p:txBody>
            <a:bodyPr/>
            <a:lstStyle/>
            <a:p>
              <a:endParaRPr lang="en-US"/>
            </a:p>
          </p:txBody>
        </p:sp>
        <p:sp>
          <p:nvSpPr>
            <p:cNvPr id="14550" name="Freeform 394"/>
            <p:cNvSpPr>
              <a:spLocks/>
            </p:cNvSpPr>
            <p:nvPr/>
          </p:nvSpPr>
          <p:spPr bwMode="auto">
            <a:xfrm>
              <a:off x="1403" y="2786"/>
              <a:ext cx="8" cy="2"/>
            </a:xfrm>
            <a:custGeom>
              <a:avLst/>
              <a:gdLst>
                <a:gd name="T0" fmla="*/ 0 w 8"/>
                <a:gd name="T1" fmla="*/ 2 h 2"/>
                <a:gd name="T2" fmla="*/ 3 w 8"/>
                <a:gd name="T3" fmla="*/ 2 h 2"/>
                <a:gd name="T4" fmla="*/ 8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3" y="2"/>
                  </a:lnTo>
                  <a:lnTo>
                    <a:pt x="8" y="0"/>
                  </a:lnTo>
                </a:path>
              </a:pathLst>
            </a:custGeom>
            <a:noFill/>
            <a:ln w="38100">
              <a:solidFill>
                <a:srgbClr val="000080"/>
              </a:solidFill>
              <a:round/>
              <a:headEnd/>
              <a:tailEnd/>
            </a:ln>
          </p:spPr>
          <p:txBody>
            <a:bodyPr/>
            <a:lstStyle/>
            <a:p>
              <a:endParaRPr lang="en-US"/>
            </a:p>
          </p:txBody>
        </p:sp>
        <p:sp>
          <p:nvSpPr>
            <p:cNvPr id="14551" name="Line 395"/>
            <p:cNvSpPr>
              <a:spLocks noChangeShapeType="1"/>
            </p:cNvSpPr>
            <p:nvPr/>
          </p:nvSpPr>
          <p:spPr bwMode="auto">
            <a:xfrm flipV="1">
              <a:off x="1411" y="2783"/>
              <a:ext cx="4" cy="3"/>
            </a:xfrm>
            <a:prstGeom prst="line">
              <a:avLst/>
            </a:prstGeom>
            <a:noFill/>
            <a:ln w="38100">
              <a:solidFill>
                <a:srgbClr val="000080"/>
              </a:solidFill>
              <a:round/>
              <a:headEnd/>
              <a:tailEnd/>
            </a:ln>
          </p:spPr>
          <p:txBody>
            <a:bodyPr/>
            <a:lstStyle/>
            <a:p>
              <a:endParaRPr lang="en-US"/>
            </a:p>
          </p:txBody>
        </p:sp>
        <p:sp>
          <p:nvSpPr>
            <p:cNvPr id="14552" name="Freeform 396"/>
            <p:cNvSpPr>
              <a:spLocks/>
            </p:cNvSpPr>
            <p:nvPr/>
          </p:nvSpPr>
          <p:spPr bwMode="auto">
            <a:xfrm>
              <a:off x="1415" y="2783"/>
              <a:ext cx="8" cy="1"/>
            </a:xfrm>
            <a:custGeom>
              <a:avLst/>
              <a:gdLst>
                <a:gd name="T0" fmla="*/ 0 w 8"/>
                <a:gd name="T1" fmla="*/ 0 h 1"/>
                <a:gd name="T2" fmla="*/ 3 w 8"/>
                <a:gd name="T3" fmla="*/ 0 h 1"/>
                <a:gd name="T4" fmla="*/ 8 w 8"/>
                <a:gd name="T5" fmla="*/ 0 h 1"/>
                <a:gd name="T6" fmla="*/ 0 60000 65536"/>
                <a:gd name="T7" fmla="*/ 0 60000 65536"/>
                <a:gd name="T8" fmla="*/ 0 60000 65536"/>
                <a:gd name="T9" fmla="*/ 0 w 8"/>
                <a:gd name="T10" fmla="*/ 0 h 1"/>
                <a:gd name="T11" fmla="*/ 8 w 8"/>
                <a:gd name="T12" fmla="*/ 1 h 1"/>
              </a:gdLst>
              <a:ahLst/>
              <a:cxnLst>
                <a:cxn ang="T6">
                  <a:pos x="T0" y="T1"/>
                </a:cxn>
                <a:cxn ang="T7">
                  <a:pos x="T2" y="T3"/>
                </a:cxn>
                <a:cxn ang="T8">
                  <a:pos x="T4" y="T5"/>
                </a:cxn>
              </a:cxnLst>
              <a:rect l="T9" t="T10" r="T11" b="T12"/>
              <a:pathLst>
                <a:path w="8" h="1">
                  <a:moveTo>
                    <a:pt x="0" y="0"/>
                  </a:moveTo>
                  <a:lnTo>
                    <a:pt x="3" y="0"/>
                  </a:lnTo>
                  <a:lnTo>
                    <a:pt x="8" y="0"/>
                  </a:lnTo>
                </a:path>
              </a:pathLst>
            </a:custGeom>
            <a:noFill/>
            <a:ln w="38100">
              <a:solidFill>
                <a:srgbClr val="000080"/>
              </a:solidFill>
              <a:round/>
              <a:headEnd/>
              <a:tailEnd/>
            </a:ln>
          </p:spPr>
          <p:txBody>
            <a:bodyPr/>
            <a:lstStyle/>
            <a:p>
              <a:endParaRPr lang="en-US"/>
            </a:p>
          </p:txBody>
        </p:sp>
        <p:sp>
          <p:nvSpPr>
            <p:cNvPr id="14553" name="Line 397"/>
            <p:cNvSpPr>
              <a:spLocks noChangeShapeType="1"/>
            </p:cNvSpPr>
            <p:nvPr/>
          </p:nvSpPr>
          <p:spPr bwMode="auto">
            <a:xfrm flipV="1">
              <a:off x="1423" y="2781"/>
              <a:ext cx="4" cy="2"/>
            </a:xfrm>
            <a:prstGeom prst="line">
              <a:avLst/>
            </a:prstGeom>
            <a:noFill/>
            <a:ln w="38100">
              <a:solidFill>
                <a:srgbClr val="000080"/>
              </a:solidFill>
              <a:round/>
              <a:headEnd/>
              <a:tailEnd/>
            </a:ln>
          </p:spPr>
          <p:txBody>
            <a:bodyPr/>
            <a:lstStyle/>
            <a:p>
              <a:endParaRPr lang="en-US"/>
            </a:p>
          </p:txBody>
        </p:sp>
        <p:sp>
          <p:nvSpPr>
            <p:cNvPr id="14554" name="Line 398"/>
            <p:cNvSpPr>
              <a:spLocks noChangeShapeType="1"/>
            </p:cNvSpPr>
            <p:nvPr/>
          </p:nvSpPr>
          <p:spPr bwMode="auto">
            <a:xfrm flipV="1">
              <a:off x="1427" y="2778"/>
              <a:ext cx="8" cy="3"/>
            </a:xfrm>
            <a:prstGeom prst="line">
              <a:avLst/>
            </a:prstGeom>
            <a:noFill/>
            <a:ln w="38100">
              <a:solidFill>
                <a:srgbClr val="000080"/>
              </a:solidFill>
              <a:round/>
              <a:headEnd/>
              <a:tailEnd/>
            </a:ln>
          </p:spPr>
          <p:txBody>
            <a:bodyPr/>
            <a:lstStyle/>
            <a:p>
              <a:endParaRPr lang="en-US"/>
            </a:p>
          </p:txBody>
        </p:sp>
        <p:sp>
          <p:nvSpPr>
            <p:cNvPr id="14555" name="Line 399"/>
            <p:cNvSpPr>
              <a:spLocks noChangeShapeType="1"/>
            </p:cNvSpPr>
            <p:nvPr/>
          </p:nvSpPr>
          <p:spPr bwMode="auto">
            <a:xfrm>
              <a:off x="1435" y="2778"/>
              <a:ext cx="7" cy="1"/>
            </a:xfrm>
            <a:prstGeom prst="line">
              <a:avLst/>
            </a:prstGeom>
            <a:noFill/>
            <a:ln w="38100">
              <a:solidFill>
                <a:srgbClr val="000080"/>
              </a:solidFill>
              <a:round/>
              <a:headEnd/>
              <a:tailEnd/>
            </a:ln>
          </p:spPr>
          <p:txBody>
            <a:bodyPr/>
            <a:lstStyle/>
            <a:p>
              <a:endParaRPr lang="en-US"/>
            </a:p>
          </p:txBody>
        </p:sp>
        <p:sp>
          <p:nvSpPr>
            <p:cNvPr id="14556" name="Freeform 400"/>
            <p:cNvSpPr>
              <a:spLocks/>
            </p:cNvSpPr>
            <p:nvPr/>
          </p:nvSpPr>
          <p:spPr bwMode="auto">
            <a:xfrm>
              <a:off x="1442" y="2776"/>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57" name="Freeform 401"/>
            <p:cNvSpPr>
              <a:spLocks/>
            </p:cNvSpPr>
            <p:nvPr/>
          </p:nvSpPr>
          <p:spPr bwMode="auto">
            <a:xfrm>
              <a:off x="1447" y="2776"/>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58" name="Freeform 402"/>
            <p:cNvSpPr>
              <a:spLocks/>
            </p:cNvSpPr>
            <p:nvPr/>
          </p:nvSpPr>
          <p:spPr bwMode="auto">
            <a:xfrm>
              <a:off x="1454" y="2774"/>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59" name="Freeform 403"/>
            <p:cNvSpPr>
              <a:spLocks/>
            </p:cNvSpPr>
            <p:nvPr/>
          </p:nvSpPr>
          <p:spPr bwMode="auto">
            <a:xfrm>
              <a:off x="1459" y="2774"/>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60" name="Line 404"/>
            <p:cNvSpPr>
              <a:spLocks noChangeShapeType="1"/>
            </p:cNvSpPr>
            <p:nvPr/>
          </p:nvSpPr>
          <p:spPr bwMode="auto">
            <a:xfrm flipV="1">
              <a:off x="1466" y="2771"/>
              <a:ext cx="5" cy="3"/>
            </a:xfrm>
            <a:prstGeom prst="line">
              <a:avLst/>
            </a:prstGeom>
            <a:noFill/>
            <a:ln w="38100">
              <a:solidFill>
                <a:srgbClr val="000080"/>
              </a:solidFill>
              <a:round/>
              <a:headEnd/>
              <a:tailEnd/>
            </a:ln>
          </p:spPr>
          <p:txBody>
            <a:bodyPr/>
            <a:lstStyle/>
            <a:p>
              <a:endParaRPr lang="en-US"/>
            </a:p>
          </p:txBody>
        </p:sp>
        <p:sp>
          <p:nvSpPr>
            <p:cNvPr id="14561" name="Freeform 405"/>
            <p:cNvSpPr>
              <a:spLocks/>
            </p:cNvSpPr>
            <p:nvPr/>
          </p:nvSpPr>
          <p:spPr bwMode="auto">
            <a:xfrm>
              <a:off x="1471" y="2769"/>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562" name="Line 406"/>
            <p:cNvSpPr>
              <a:spLocks noChangeShapeType="1"/>
            </p:cNvSpPr>
            <p:nvPr/>
          </p:nvSpPr>
          <p:spPr bwMode="auto">
            <a:xfrm>
              <a:off x="1478" y="2769"/>
              <a:ext cx="5" cy="1"/>
            </a:xfrm>
            <a:prstGeom prst="line">
              <a:avLst/>
            </a:prstGeom>
            <a:noFill/>
            <a:ln w="38100">
              <a:solidFill>
                <a:srgbClr val="000080"/>
              </a:solidFill>
              <a:round/>
              <a:headEnd/>
              <a:tailEnd/>
            </a:ln>
          </p:spPr>
          <p:txBody>
            <a:bodyPr/>
            <a:lstStyle/>
            <a:p>
              <a:endParaRPr lang="en-US"/>
            </a:p>
          </p:txBody>
        </p:sp>
        <p:sp>
          <p:nvSpPr>
            <p:cNvPr id="14563" name="Freeform 407"/>
            <p:cNvSpPr>
              <a:spLocks/>
            </p:cNvSpPr>
            <p:nvPr/>
          </p:nvSpPr>
          <p:spPr bwMode="auto">
            <a:xfrm>
              <a:off x="1483" y="2766"/>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564" name="Line 408"/>
            <p:cNvSpPr>
              <a:spLocks noChangeShapeType="1"/>
            </p:cNvSpPr>
            <p:nvPr/>
          </p:nvSpPr>
          <p:spPr bwMode="auto">
            <a:xfrm>
              <a:off x="1490" y="2766"/>
              <a:ext cx="5" cy="1"/>
            </a:xfrm>
            <a:prstGeom prst="line">
              <a:avLst/>
            </a:prstGeom>
            <a:noFill/>
            <a:ln w="38100">
              <a:solidFill>
                <a:srgbClr val="000080"/>
              </a:solidFill>
              <a:round/>
              <a:headEnd/>
              <a:tailEnd/>
            </a:ln>
          </p:spPr>
          <p:txBody>
            <a:bodyPr/>
            <a:lstStyle/>
            <a:p>
              <a:endParaRPr lang="en-US"/>
            </a:p>
          </p:txBody>
        </p:sp>
        <p:sp>
          <p:nvSpPr>
            <p:cNvPr id="14565" name="Freeform 409"/>
            <p:cNvSpPr>
              <a:spLocks/>
            </p:cNvSpPr>
            <p:nvPr/>
          </p:nvSpPr>
          <p:spPr bwMode="auto">
            <a:xfrm>
              <a:off x="1495" y="2764"/>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566" name="Line 410"/>
            <p:cNvSpPr>
              <a:spLocks noChangeShapeType="1"/>
            </p:cNvSpPr>
            <p:nvPr/>
          </p:nvSpPr>
          <p:spPr bwMode="auto">
            <a:xfrm>
              <a:off x="1502" y="2764"/>
              <a:ext cx="5" cy="1"/>
            </a:xfrm>
            <a:prstGeom prst="line">
              <a:avLst/>
            </a:prstGeom>
            <a:noFill/>
            <a:ln w="38100">
              <a:solidFill>
                <a:srgbClr val="000080"/>
              </a:solidFill>
              <a:round/>
              <a:headEnd/>
              <a:tailEnd/>
            </a:ln>
          </p:spPr>
          <p:txBody>
            <a:bodyPr/>
            <a:lstStyle/>
            <a:p>
              <a:endParaRPr lang="en-US"/>
            </a:p>
          </p:txBody>
        </p:sp>
        <p:sp>
          <p:nvSpPr>
            <p:cNvPr id="14567" name="Freeform 411"/>
            <p:cNvSpPr>
              <a:spLocks/>
            </p:cNvSpPr>
            <p:nvPr/>
          </p:nvSpPr>
          <p:spPr bwMode="auto">
            <a:xfrm>
              <a:off x="1507" y="2762"/>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568" name="Line 412"/>
            <p:cNvSpPr>
              <a:spLocks noChangeShapeType="1"/>
            </p:cNvSpPr>
            <p:nvPr/>
          </p:nvSpPr>
          <p:spPr bwMode="auto">
            <a:xfrm>
              <a:off x="1514" y="2762"/>
              <a:ext cx="5" cy="1"/>
            </a:xfrm>
            <a:prstGeom prst="line">
              <a:avLst/>
            </a:prstGeom>
            <a:noFill/>
            <a:ln w="38100">
              <a:solidFill>
                <a:srgbClr val="000080"/>
              </a:solidFill>
              <a:round/>
              <a:headEnd/>
              <a:tailEnd/>
            </a:ln>
          </p:spPr>
          <p:txBody>
            <a:bodyPr/>
            <a:lstStyle/>
            <a:p>
              <a:endParaRPr lang="en-US"/>
            </a:p>
          </p:txBody>
        </p:sp>
        <p:sp>
          <p:nvSpPr>
            <p:cNvPr id="14569" name="Freeform 413"/>
            <p:cNvSpPr>
              <a:spLocks/>
            </p:cNvSpPr>
            <p:nvPr/>
          </p:nvSpPr>
          <p:spPr bwMode="auto">
            <a:xfrm>
              <a:off x="1519" y="2762"/>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70" name="Freeform 414"/>
            <p:cNvSpPr>
              <a:spLocks/>
            </p:cNvSpPr>
            <p:nvPr/>
          </p:nvSpPr>
          <p:spPr bwMode="auto">
            <a:xfrm>
              <a:off x="1526" y="2759"/>
              <a:ext cx="5" cy="3"/>
            </a:xfrm>
            <a:custGeom>
              <a:avLst/>
              <a:gdLst>
                <a:gd name="T0" fmla="*/ 0 w 5"/>
                <a:gd name="T1" fmla="*/ 3 h 3"/>
                <a:gd name="T2" fmla="*/ 2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2" y="0"/>
                  </a:lnTo>
                  <a:lnTo>
                    <a:pt x="5" y="0"/>
                  </a:lnTo>
                </a:path>
              </a:pathLst>
            </a:custGeom>
            <a:noFill/>
            <a:ln w="38100">
              <a:solidFill>
                <a:srgbClr val="000080"/>
              </a:solidFill>
              <a:round/>
              <a:headEnd/>
              <a:tailEnd/>
            </a:ln>
          </p:spPr>
          <p:txBody>
            <a:bodyPr/>
            <a:lstStyle/>
            <a:p>
              <a:endParaRPr lang="en-US"/>
            </a:p>
          </p:txBody>
        </p:sp>
        <p:sp>
          <p:nvSpPr>
            <p:cNvPr id="14571" name="Freeform 415"/>
            <p:cNvSpPr>
              <a:spLocks/>
            </p:cNvSpPr>
            <p:nvPr/>
          </p:nvSpPr>
          <p:spPr bwMode="auto">
            <a:xfrm>
              <a:off x="1531" y="2759"/>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72" name="Freeform 416"/>
            <p:cNvSpPr>
              <a:spLocks/>
            </p:cNvSpPr>
            <p:nvPr/>
          </p:nvSpPr>
          <p:spPr bwMode="auto">
            <a:xfrm>
              <a:off x="1538" y="2757"/>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73" name="Freeform 417"/>
            <p:cNvSpPr>
              <a:spLocks/>
            </p:cNvSpPr>
            <p:nvPr/>
          </p:nvSpPr>
          <p:spPr bwMode="auto">
            <a:xfrm>
              <a:off x="1543" y="2757"/>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74" name="Freeform 418"/>
            <p:cNvSpPr>
              <a:spLocks/>
            </p:cNvSpPr>
            <p:nvPr/>
          </p:nvSpPr>
          <p:spPr bwMode="auto">
            <a:xfrm>
              <a:off x="1550" y="2754"/>
              <a:ext cx="5" cy="3"/>
            </a:xfrm>
            <a:custGeom>
              <a:avLst/>
              <a:gdLst>
                <a:gd name="T0" fmla="*/ 0 w 5"/>
                <a:gd name="T1" fmla="*/ 3 h 3"/>
                <a:gd name="T2" fmla="*/ 2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2" y="0"/>
                  </a:lnTo>
                  <a:lnTo>
                    <a:pt x="5" y="0"/>
                  </a:lnTo>
                </a:path>
              </a:pathLst>
            </a:custGeom>
            <a:noFill/>
            <a:ln w="38100">
              <a:solidFill>
                <a:srgbClr val="000080"/>
              </a:solidFill>
              <a:round/>
              <a:headEnd/>
              <a:tailEnd/>
            </a:ln>
          </p:spPr>
          <p:txBody>
            <a:bodyPr/>
            <a:lstStyle/>
            <a:p>
              <a:endParaRPr lang="en-US"/>
            </a:p>
          </p:txBody>
        </p:sp>
        <p:sp>
          <p:nvSpPr>
            <p:cNvPr id="14575" name="Line 419"/>
            <p:cNvSpPr>
              <a:spLocks noChangeShapeType="1"/>
            </p:cNvSpPr>
            <p:nvPr/>
          </p:nvSpPr>
          <p:spPr bwMode="auto">
            <a:xfrm>
              <a:off x="1555" y="2754"/>
              <a:ext cx="7" cy="1"/>
            </a:xfrm>
            <a:prstGeom prst="line">
              <a:avLst/>
            </a:prstGeom>
            <a:noFill/>
            <a:ln w="38100">
              <a:solidFill>
                <a:srgbClr val="000080"/>
              </a:solidFill>
              <a:round/>
              <a:headEnd/>
              <a:tailEnd/>
            </a:ln>
          </p:spPr>
          <p:txBody>
            <a:bodyPr/>
            <a:lstStyle/>
            <a:p>
              <a:endParaRPr lang="en-US"/>
            </a:p>
          </p:txBody>
        </p:sp>
        <p:sp>
          <p:nvSpPr>
            <p:cNvPr id="14576" name="Line 420"/>
            <p:cNvSpPr>
              <a:spLocks noChangeShapeType="1"/>
            </p:cNvSpPr>
            <p:nvPr/>
          </p:nvSpPr>
          <p:spPr bwMode="auto">
            <a:xfrm>
              <a:off x="1562" y="2754"/>
              <a:ext cx="7" cy="1"/>
            </a:xfrm>
            <a:prstGeom prst="line">
              <a:avLst/>
            </a:prstGeom>
            <a:noFill/>
            <a:ln w="38100">
              <a:solidFill>
                <a:srgbClr val="000080"/>
              </a:solidFill>
              <a:round/>
              <a:headEnd/>
              <a:tailEnd/>
            </a:ln>
          </p:spPr>
          <p:txBody>
            <a:bodyPr/>
            <a:lstStyle/>
            <a:p>
              <a:endParaRPr lang="en-US"/>
            </a:p>
          </p:txBody>
        </p:sp>
        <p:sp>
          <p:nvSpPr>
            <p:cNvPr id="14577" name="Freeform 421"/>
            <p:cNvSpPr>
              <a:spLocks/>
            </p:cNvSpPr>
            <p:nvPr/>
          </p:nvSpPr>
          <p:spPr bwMode="auto">
            <a:xfrm>
              <a:off x="1569" y="2752"/>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78" name="Freeform 422"/>
            <p:cNvSpPr>
              <a:spLocks/>
            </p:cNvSpPr>
            <p:nvPr/>
          </p:nvSpPr>
          <p:spPr bwMode="auto">
            <a:xfrm>
              <a:off x="1574" y="2752"/>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79" name="Freeform 423"/>
            <p:cNvSpPr>
              <a:spLocks/>
            </p:cNvSpPr>
            <p:nvPr/>
          </p:nvSpPr>
          <p:spPr bwMode="auto">
            <a:xfrm>
              <a:off x="1581" y="2750"/>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80" name="Freeform 424"/>
            <p:cNvSpPr>
              <a:spLocks/>
            </p:cNvSpPr>
            <p:nvPr/>
          </p:nvSpPr>
          <p:spPr bwMode="auto">
            <a:xfrm>
              <a:off x="1586" y="275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81" name="Line 425"/>
            <p:cNvSpPr>
              <a:spLocks noChangeShapeType="1"/>
            </p:cNvSpPr>
            <p:nvPr/>
          </p:nvSpPr>
          <p:spPr bwMode="auto">
            <a:xfrm>
              <a:off x="1593" y="2750"/>
              <a:ext cx="5" cy="1"/>
            </a:xfrm>
            <a:prstGeom prst="line">
              <a:avLst/>
            </a:prstGeom>
            <a:noFill/>
            <a:ln w="38100">
              <a:solidFill>
                <a:srgbClr val="000080"/>
              </a:solidFill>
              <a:round/>
              <a:headEnd/>
              <a:tailEnd/>
            </a:ln>
          </p:spPr>
          <p:txBody>
            <a:bodyPr/>
            <a:lstStyle/>
            <a:p>
              <a:endParaRPr lang="en-US"/>
            </a:p>
          </p:txBody>
        </p:sp>
        <p:sp>
          <p:nvSpPr>
            <p:cNvPr id="14582" name="Freeform 426"/>
            <p:cNvSpPr>
              <a:spLocks/>
            </p:cNvSpPr>
            <p:nvPr/>
          </p:nvSpPr>
          <p:spPr bwMode="auto">
            <a:xfrm>
              <a:off x="1598" y="2747"/>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583" name="Line 427"/>
            <p:cNvSpPr>
              <a:spLocks noChangeShapeType="1"/>
            </p:cNvSpPr>
            <p:nvPr/>
          </p:nvSpPr>
          <p:spPr bwMode="auto">
            <a:xfrm>
              <a:off x="1605" y="2747"/>
              <a:ext cx="5" cy="1"/>
            </a:xfrm>
            <a:prstGeom prst="line">
              <a:avLst/>
            </a:prstGeom>
            <a:noFill/>
            <a:ln w="38100">
              <a:solidFill>
                <a:srgbClr val="000080"/>
              </a:solidFill>
              <a:round/>
              <a:headEnd/>
              <a:tailEnd/>
            </a:ln>
          </p:spPr>
          <p:txBody>
            <a:bodyPr/>
            <a:lstStyle/>
            <a:p>
              <a:endParaRPr lang="en-US"/>
            </a:p>
          </p:txBody>
        </p:sp>
        <p:sp>
          <p:nvSpPr>
            <p:cNvPr id="14584" name="Freeform 428"/>
            <p:cNvSpPr>
              <a:spLocks/>
            </p:cNvSpPr>
            <p:nvPr/>
          </p:nvSpPr>
          <p:spPr bwMode="auto">
            <a:xfrm>
              <a:off x="1610" y="2747"/>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85" name="Freeform 429"/>
            <p:cNvSpPr>
              <a:spLocks/>
            </p:cNvSpPr>
            <p:nvPr/>
          </p:nvSpPr>
          <p:spPr bwMode="auto">
            <a:xfrm>
              <a:off x="1617" y="2745"/>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86" name="Freeform 430"/>
            <p:cNvSpPr>
              <a:spLocks/>
            </p:cNvSpPr>
            <p:nvPr/>
          </p:nvSpPr>
          <p:spPr bwMode="auto">
            <a:xfrm>
              <a:off x="1622" y="2745"/>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87" name="Line 431"/>
            <p:cNvSpPr>
              <a:spLocks noChangeShapeType="1"/>
            </p:cNvSpPr>
            <p:nvPr/>
          </p:nvSpPr>
          <p:spPr bwMode="auto">
            <a:xfrm>
              <a:off x="1629" y="2745"/>
              <a:ext cx="5" cy="1"/>
            </a:xfrm>
            <a:prstGeom prst="line">
              <a:avLst/>
            </a:prstGeom>
            <a:noFill/>
            <a:ln w="38100">
              <a:solidFill>
                <a:srgbClr val="000080"/>
              </a:solidFill>
              <a:round/>
              <a:headEnd/>
              <a:tailEnd/>
            </a:ln>
          </p:spPr>
          <p:txBody>
            <a:bodyPr/>
            <a:lstStyle/>
            <a:p>
              <a:endParaRPr lang="en-US"/>
            </a:p>
          </p:txBody>
        </p:sp>
        <p:sp>
          <p:nvSpPr>
            <p:cNvPr id="14588" name="Freeform 432"/>
            <p:cNvSpPr>
              <a:spLocks/>
            </p:cNvSpPr>
            <p:nvPr/>
          </p:nvSpPr>
          <p:spPr bwMode="auto">
            <a:xfrm>
              <a:off x="1634" y="2742"/>
              <a:ext cx="7" cy="3"/>
            </a:xfrm>
            <a:custGeom>
              <a:avLst/>
              <a:gdLst>
                <a:gd name="T0" fmla="*/ 0 w 7"/>
                <a:gd name="T1" fmla="*/ 3 h 3"/>
                <a:gd name="T2" fmla="*/ 2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2" y="0"/>
                  </a:lnTo>
                  <a:lnTo>
                    <a:pt x="7" y="0"/>
                  </a:lnTo>
                </a:path>
              </a:pathLst>
            </a:custGeom>
            <a:noFill/>
            <a:ln w="38100">
              <a:solidFill>
                <a:srgbClr val="000080"/>
              </a:solidFill>
              <a:round/>
              <a:headEnd/>
              <a:tailEnd/>
            </a:ln>
          </p:spPr>
          <p:txBody>
            <a:bodyPr/>
            <a:lstStyle/>
            <a:p>
              <a:endParaRPr lang="en-US"/>
            </a:p>
          </p:txBody>
        </p:sp>
        <p:sp>
          <p:nvSpPr>
            <p:cNvPr id="14589" name="Line 433"/>
            <p:cNvSpPr>
              <a:spLocks noChangeShapeType="1"/>
            </p:cNvSpPr>
            <p:nvPr/>
          </p:nvSpPr>
          <p:spPr bwMode="auto">
            <a:xfrm>
              <a:off x="1641" y="2742"/>
              <a:ext cx="5" cy="1"/>
            </a:xfrm>
            <a:prstGeom prst="line">
              <a:avLst/>
            </a:prstGeom>
            <a:noFill/>
            <a:ln w="38100">
              <a:solidFill>
                <a:srgbClr val="000080"/>
              </a:solidFill>
              <a:round/>
              <a:headEnd/>
              <a:tailEnd/>
            </a:ln>
          </p:spPr>
          <p:txBody>
            <a:bodyPr/>
            <a:lstStyle/>
            <a:p>
              <a:endParaRPr lang="en-US"/>
            </a:p>
          </p:txBody>
        </p:sp>
        <p:sp>
          <p:nvSpPr>
            <p:cNvPr id="14590" name="Freeform 434"/>
            <p:cNvSpPr>
              <a:spLocks/>
            </p:cNvSpPr>
            <p:nvPr/>
          </p:nvSpPr>
          <p:spPr bwMode="auto">
            <a:xfrm>
              <a:off x="1646" y="2742"/>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91" name="Line 435"/>
            <p:cNvSpPr>
              <a:spLocks noChangeShapeType="1"/>
            </p:cNvSpPr>
            <p:nvPr/>
          </p:nvSpPr>
          <p:spPr bwMode="auto">
            <a:xfrm>
              <a:off x="1653" y="2742"/>
              <a:ext cx="5" cy="1"/>
            </a:xfrm>
            <a:prstGeom prst="line">
              <a:avLst/>
            </a:prstGeom>
            <a:noFill/>
            <a:ln w="38100">
              <a:solidFill>
                <a:srgbClr val="000080"/>
              </a:solidFill>
              <a:round/>
              <a:headEnd/>
              <a:tailEnd/>
            </a:ln>
          </p:spPr>
          <p:txBody>
            <a:bodyPr/>
            <a:lstStyle/>
            <a:p>
              <a:endParaRPr lang="en-US"/>
            </a:p>
          </p:txBody>
        </p:sp>
        <p:sp>
          <p:nvSpPr>
            <p:cNvPr id="14592" name="Freeform 436"/>
            <p:cNvSpPr>
              <a:spLocks/>
            </p:cNvSpPr>
            <p:nvPr/>
          </p:nvSpPr>
          <p:spPr bwMode="auto">
            <a:xfrm>
              <a:off x="1658" y="2740"/>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593" name="Line 437"/>
            <p:cNvSpPr>
              <a:spLocks noChangeShapeType="1"/>
            </p:cNvSpPr>
            <p:nvPr/>
          </p:nvSpPr>
          <p:spPr bwMode="auto">
            <a:xfrm>
              <a:off x="1665" y="2740"/>
              <a:ext cx="5" cy="1"/>
            </a:xfrm>
            <a:prstGeom prst="line">
              <a:avLst/>
            </a:prstGeom>
            <a:noFill/>
            <a:ln w="38100">
              <a:solidFill>
                <a:srgbClr val="000080"/>
              </a:solidFill>
              <a:round/>
              <a:headEnd/>
              <a:tailEnd/>
            </a:ln>
          </p:spPr>
          <p:txBody>
            <a:bodyPr/>
            <a:lstStyle/>
            <a:p>
              <a:endParaRPr lang="en-US"/>
            </a:p>
          </p:txBody>
        </p:sp>
        <p:sp>
          <p:nvSpPr>
            <p:cNvPr id="14594" name="Freeform 438"/>
            <p:cNvSpPr>
              <a:spLocks/>
            </p:cNvSpPr>
            <p:nvPr/>
          </p:nvSpPr>
          <p:spPr bwMode="auto">
            <a:xfrm>
              <a:off x="1670" y="274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95" name="Freeform 439"/>
            <p:cNvSpPr>
              <a:spLocks/>
            </p:cNvSpPr>
            <p:nvPr/>
          </p:nvSpPr>
          <p:spPr bwMode="auto">
            <a:xfrm>
              <a:off x="1677" y="2738"/>
              <a:ext cx="5" cy="2"/>
            </a:xfrm>
            <a:custGeom>
              <a:avLst/>
              <a:gdLst>
                <a:gd name="T0" fmla="*/ 0 w 5"/>
                <a:gd name="T1" fmla="*/ 2 h 2"/>
                <a:gd name="T2" fmla="*/ 2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2" y="0"/>
                  </a:lnTo>
                  <a:lnTo>
                    <a:pt x="5" y="0"/>
                  </a:lnTo>
                </a:path>
              </a:pathLst>
            </a:custGeom>
            <a:noFill/>
            <a:ln w="38100">
              <a:solidFill>
                <a:srgbClr val="000080"/>
              </a:solidFill>
              <a:round/>
              <a:headEnd/>
              <a:tailEnd/>
            </a:ln>
          </p:spPr>
          <p:txBody>
            <a:bodyPr/>
            <a:lstStyle/>
            <a:p>
              <a:endParaRPr lang="en-US"/>
            </a:p>
          </p:txBody>
        </p:sp>
        <p:sp>
          <p:nvSpPr>
            <p:cNvPr id="14596" name="Freeform 440"/>
            <p:cNvSpPr>
              <a:spLocks/>
            </p:cNvSpPr>
            <p:nvPr/>
          </p:nvSpPr>
          <p:spPr bwMode="auto">
            <a:xfrm>
              <a:off x="1682" y="2738"/>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597" name="Line 441"/>
            <p:cNvSpPr>
              <a:spLocks noChangeShapeType="1"/>
            </p:cNvSpPr>
            <p:nvPr/>
          </p:nvSpPr>
          <p:spPr bwMode="auto">
            <a:xfrm>
              <a:off x="1689" y="2738"/>
              <a:ext cx="5" cy="1"/>
            </a:xfrm>
            <a:prstGeom prst="line">
              <a:avLst/>
            </a:prstGeom>
            <a:noFill/>
            <a:ln w="38100">
              <a:solidFill>
                <a:srgbClr val="000080"/>
              </a:solidFill>
              <a:round/>
              <a:headEnd/>
              <a:tailEnd/>
            </a:ln>
          </p:spPr>
          <p:txBody>
            <a:bodyPr/>
            <a:lstStyle/>
            <a:p>
              <a:endParaRPr lang="en-US"/>
            </a:p>
          </p:txBody>
        </p:sp>
        <p:sp>
          <p:nvSpPr>
            <p:cNvPr id="14598" name="Line 442"/>
            <p:cNvSpPr>
              <a:spLocks noChangeShapeType="1"/>
            </p:cNvSpPr>
            <p:nvPr/>
          </p:nvSpPr>
          <p:spPr bwMode="auto">
            <a:xfrm>
              <a:off x="1694" y="2738"/>
              <a:ext cx="7" cy="1"/>
            </a:xfrm>
            <a:prstGeom prst="line">
              <a:avLst/>
            </a:prstGeom>
            <a:noFill/>
            <a:ln w="38100">
              <a:solidFill>
                <a:srgbClr val="000080"/>
              </a:solidFill>
              <a:round/>
              <a:headEnd/>
              <a:tailEnd/>
            </a:ln>
          </p:spPr>
          <p:txBody>
            <a:bodyPr/>
            <a:lstStyle/>
            <a:p>
              <a:endParaRPr lang="en-US"/>
            </a:p>
          </p:txBody>
        </p:sp>
        <p:sp>
          <p:nvSpPr>
            <p:cNvPr id="14599" name="Freeform 443"/>
            <p:cNvSpPr>
              <a:spLocks/>
            </p:cNvSpPr>
            <p:nvPr/>
          </p:nvSpPr>
          <p:spPr bwMode="auto">
            <a:xfrm>
              <a:off x="1701" y="2735"/>
              <a:ext cx="7" cy="3"/>
            </a:xfrm>
            <a:custGeom>
              <a:avLst/>
              <a:gdLst>
                <a:gd name="T0" fmla="*/ 0 w 7"/>
                <a:gd name="T1" fmla="*/ 3 h 3"/>
                <a:gd name="T2" fmla="*/ 5 w 7"/>
                <a:gd name="T3" fmla="*/ 0 h 3"/>
                <a:gd name="T4" fmla="*/ 7 w 7"/>
                <a:gd name="T5" fmla="*/ 0 h 3"/>
                <a:gd name="T6" fmla="*/ 0 60000 65536"/>
                <a:gd name="T7" fmla="*/ 0 60000 65536"/>
                <a:gd name="T8" fmla="*/ 0 60000 65536"/>
                <a:gd name="T9" fmla="*/ 0 w 7"/>
                <a:gd name="T10" fmla="*/ 0 h 3"/>
                <a:gd name="T11" fmla="*/ 7 w 7"/>
                <a:gd name="T12" fmla="*/ 3 h 3"/>
              </a:gdLst>
              <a:ahLst/>
              <a:cxnLst>
                <a:cxn ang="T6">
                  <a:pos x="T0" y="T1"/>
                </a:cxn>
                <a:cxn ang="T7">
                  <a:pos x="T2" y="T3"/>
                </a:cxn>
                <a:cxn ang="T8">
                  <a:pos x="T4" y="T5"/>
                </a:cxn>
              </a:cxnLst>
              <a:rect l="T9" t="T10" r="T11" b="T12"/>
              <a:pathLst>
                <a:path w="7" h="3">
                  <a:moveTo>
                    <a:pt x="0" y="3"/>
                  </a:moveTo>
                  <a:lnTo>
                    <a:pt x="5" y="0"/>
                  </a:lnTo>
                  <a:lnTo>
                    <a:pt x="7" y="0"/>
                  </a:lnTo>
                </a:path>
              </a:pathLst>
            </a:custGeom>
            <a:noFill/>
            <a:ln w="38100">
              <a:solidFill>
                <a:srgbClr val="000080"/>
              </a:solidFill>
              <a:round/>
              <a:headEnd/>
              <a:tailEnd/>
            </a:ln>
          </p:spPr>
          <p:txBody>
            <a:bodyPr/>
            <a:lstStyle/>
            <a:p>
              <a:endParaRPr lang="en-US"/>
            </a:p>
          </p:txBody>
        </p:sp>
        <p:sp>
          <p:nvSpPr>
            <p:cNvPr id="14600" name="Line 444"/>
            <p:cNvSpPr>
              <a:spLocks noChangeShapeType="1"/>
            </p:cNvSpPr>
            <p:nvPr/>
          </p:nvSpPr>
          <p:spPr bwMode="auto">
            <a:xfrm>
              <a:off x="1708" y="2735"/>
              <a:ext cx="5" cy="1"/>
            </a:xfrm>
            <a:prstGeom prst="line">
              <a:avLst/>
            </a:prstGeom>
            <a:noFill/>
            <a:ln w="38100">
              <a:solidFill>
                <a:srgbClr val="000080"/>
              </a:solidFill>
              <a:round/>
              <a:headEnd/>
              <a:tailEnd/>
            </a:ln>
          </p:spPr>
          <p:txBody>
            <a:bodyPr/>
            <a:lstStyle/>
            <a:p>
              <a:endParaRPr lang="en-US"/>
            </a:p>
          </p:txBody>
        </p:sp>
        <p:sp>
          <p:nvSpPr>
            <p:cNvPr id="14601" name="Freeform 445"/>
            <p:cNvSpPr>
              <a:spLocks/>
            </p:cNvSpPr>
            <p:nvPr/>
          </p:nvSpPr>
          <p:spPr bwMode="auto">
            <a:xfrm>
              <a:off x="1713" y="2735"/>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02" name="Line 446"/>
            <p:cNvSpPr>
              <a:spLocks noChangeShapeType="1"/>
            </p:cNvSpPr>
            <p:nvPr/>
          </p:nvSpPr>
          <p:spPr bwMode="auto">
            <a:xfrm>
              <a:off x="1720" y="2735"/>
              <a:ext cx="5" cy="1"/>
            </a:xfrm>
            <a:prstGeom prst="line">
              <a:avLst/>
            </a:prstGeom>
            <a:noFill/>
            <a:ln w="38100">
              <a:solidFill>
                <a:srgbClr val="000080"/>
              </a:solidFill>
              <a:round/>
              <a:headEnd/>
              <a:tailEnd/>
            </a:ln>
          </p:spPr>
          <p:txBody>
            <a:bodyPr/>
            <a:lstStyle/>
            <a:p>
              <a:endParaRPr lang="en-US"/>
            </a:p>
          </p:txBody>
        </p:sp>
        <p:sp>
          <p:nvSpPr>
            <p:cNvPr id="14603" name="Freeform 447"/>
            <p:cNvSpPr>
              <a:spLocks/>
            </p:cNvSpPr>
            <p:nvPr/>
          </p:nvSpPr>
          <p:spPr bwMode="auto">
            <a:xfrm>
              <a:off x="1725" y="2735"/>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04" name="Freeform 448"/>
            <p:cNvSpPr>
              <a:spLocks/>
            </p:cNvSpPr>
            <p:nvPr/>
          </p:nvSpPr>
          <p:spPr bwMode="auto">
            <a:xfrm>
              <a:off x="1732" y="2733"/>
              <a:ext cx="5" cy="2"/>
            </a:xfrm>
            <a:custGeom>
              <a:avLst/>
              <a:gdLst>
                <a:gd name="T0" fmla="*/ 0 w 5"/>
                <a:gd name="T1" fmla="*/ 2 h 2"/>
                <a:gd name="T2" fmla="*/ 3 w 5"/>
                <a:gd name="T3" fmla="*/ 0 h 2"/>
                <a:gd name="T4" fmla="*/ 5 w 5"/>
                <a:gd name="T5" fmla="*/ 0 h 2"/>
                <a:gd name="T6" fmla="*/ 0 60000 65536"/>
                <a:gd name="T7" fmla="*/ 0 60000 65536"/>
                <a:gd name="T8" fmla="*/ 0 60000 65536"/>
                <a:gd name="T9" fmla="*/ 0 w 5"/>
                <a:gd name="T10" fmla="*/ 0 h 2"/>
                <a:gd name="T11" fmla="*/ 5 w 5"/>
                <a:gd name="T12" fmla="*/ 2 h 2"/>
              </a:gdLst>
              <a:ahLst/>
              <a:cxnLst>
                <a:cxn ang="T6">
                  <a:pos x="T0" y="T1"/>
                </a:cxn>
                <a:cxn ang="T7">
                  <a:pos x="T2" y="T3"/>
                </a:cxn>
                <a:cxn ang="T8">
                  <a:pos x="T4" y="T5"/>
                </a:cxn>
              </a:cxnLst>
              <a:rect l="T9" t="T10" r="T11" b="T12"/>
              <a:pathLst>
                <a:path w="5" h="2">
                  <a:moveTo>
                    <a:pt x="0" y="2"/>
                  </a:moveTo>
                  <a:lnTo>
                    <a:pt x="3" y="0"/>
                  </a:lnTo>
                  <a:lnTo>
                    <a:pt x="5" y="0"/>
                  </a:lnTo>
                </a:path>
              </a:pathLst>
            </a:custGeom>
            <a:noFill/>
            <a:ln w="38100">
              <a:solidFill>
                <a:srgbClr val="000080"/>
              </a:solidFill>
              <a:round/>
              <a:headEnd/>
              <a:tailEnd/>
            </a:ln>
          </p:spPr>
          <p:txBody>
            <a:bodyPr/>
            <a:lstStyle/>
            <a:p>
              <a:endParaRPr lang="en-US"/>
            </a:p>
          </p:txBody>
        </p:sp>
        <p:sp>
          <p:nvSpPr>
            <p:cNvPr id="14605" name="Freeform 449"/>
            <p:cNvSpPr>
              <a:spLocks/>
            </p:cNvSpPr>
            <p:nvPr/>
          </p:nvSpPr>
          <p:spPr bwMode="auto">
            <a:xfrm>
              <a:off x="1737" y="2733"/>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06" name="Line 450"/>
            <p:cNvSpPr>
              <a:spLocks noChangeShapeType="1"/>
            </p:cNvSpPr>
            <p:nvPr/>
          </p:nvSpPr>
          <p:spPr bwMode="auto">
            <a:xfrm>
              <a:off x="1744" y="2733"/>
              <a:ext cx="5" cy="1"/>
            </a:xfrm>
            <a:prstGeom prst="line">
              <a:avLst/>
            </a:prstGeom>
            <a:noFill/>
            <a:ln w="38100">
              <a:solidFill>
                <a:srgbClr val="000080"/>
              </a:solidFill>
              <a:round/>
              <a:headEnd/>
              <a:tailEnd/>
            </a:ln>
          </p:spPr>
          <p:txBody>
            <a:bodyPr/>
            <a:lstStyle/>
            <a:p>
              <a:endParaRPr lang="en-US"/>
            </a:p>
          </p:txBody>
        </p:sp>
        <p:sp>
          <p:nvSpPr>
            <p:cNvPr id="14607" name="Freeform 451"/>
            <p:cNvSpPr>
              <a:spLocks/>
            </p:cNvSpPr>
            <p:nvPr/>
          </p:nvSpPr>
          <p:spPr bwMode="auto">
            <a:xfrm>
              <a:off x="1749" y="2733"/>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08" name="Freeform 452"/>
            <p:cNvSpPr>
              <a:spLocks/>
            </p:cNvSpPr>
            <p:nvPr/>
          </p:nvSpPr>
          <p:spPr bwMode="auto">
            <a:xfrm>
              <a:off x="1756" y="2730"/>
              <a:ext cx="5" cy="3"/>
            </a:xfrm>
            <a:custGeom>
              <a:avLst/>
              <a:gdLst>
                <a:gd name="T0" fmla="*/ 0 w 5"/>
                <a:gd name="T1" fmla="*/ 3 h 3"/>
                <a:gd name="T2" fmla="*/ 3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3" y="0"/>
                  </a:lnTo>
                  <a:lnTo>
                    <a:pt x="5" y="0"/>
                  </a:lnTo>
                </a:path>
              </a:pathLst>
            </a:custGeom>
            <a:noFill/>
            <a:ln w="38100">
              <a:solidFill>
                <a:srgbClr val="000080"/>
              </a:solidFill>
              <a:round/>
              <a:headEnd/>
              <a:tailEnd/>
            </a:ln>
          </p:spPr>
          <p:txBody>
            <a:bodyPr/>
            <a:lstStyle/>
            <a:p>
              <a:endParaRPr lang="en-US"/>
            </a:p>
          </p:txBody>
        </p:sp>
        <p:sp>
          <p:nvSpPr>
            <p:cNvPr id="14609" name="Freeform 453"/>
            <p:cNvSpPr>
              <a:spLocks/>
            </p:cNvSpPr>
            <p:nvPr/>
          </p:nvSpPr>
          <p:spPr bwMode="auto">
            <a:xfrm>
              <a:off x="1761" y="273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10" name="Line 454"/>
            <p:cNvSpPr>
              <a:spLocks noChangeShapeType="1"/>
            </p:cNvSpPr>
            <p:nvPr/>
          </p:nvSpPr>
          <p:spPr bwMode="auto">
            <a:xfrm>
              <a:off x="1768" y="2730"/>
              <a:ext cx="5" cy="1"/>
            </a:xfrm>
            <a:prstGeom prst="line">
              <a:avLst/>
            </a:prstGeom>
            <a:noFill/>
            <a:ln w="38100">
              <a:solidFill>
                <a:srgbClr val="000080"/>
              </a:solidFill>
              <a:round/>
              <a:headEnd/>
              <a:tailEnd/>
            </a:ln>
          </p:spPr>
          <p:txBody>
            <a:bodyPr/>
            <a:lstStyle/>
            <a:p>
              <a:endParaRPr lang="en-US"/>
            </a:p>
          </p:txBody>
        </p:sp>
        <p:sp>
          <p:nvSpPr>
            <p:cNvPr id="14611" name="Freeform 455"/>
            <p:cNvSpPr>
              <a:spLocks/>
            </p:cNvSpPr>
            <p:nvPr/>
          </p:nvSpPr>
          <p:spPr bwMode="auto">
            <a:xfrm>
              <a:off x="1773" y="2730"/>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12" name="Line 456"/>
            <p:cNvSpPr>
              <a:spLocks noChangeShapeType="1"/>
            </p:cNvSpPr>
            <p:nvPr/>
          </p:nvSpPr>
          <p:spPr bwMode="auto">
            <a:xfrm>
              <a:off x="1780" y="2730"/>
              <a:ext cx="5" cy="1"/>
            </a:xfrm>
            <a:prstGeom prst="line">
              <a:avLst/>
            </a:prstGeom>
            <a:noFill/>
            <a:ln w="38100">
              <a:solidFill>
                <a:srgbClr val="000080"/>
              </a:solidFill>
              <a:round/>
              <a:headEnd/>
              <a:tailEnd/>
            </a:ln>
          </p:spPr>
          <p:txBody>
            <a:bodyPr/>
            <a:lstStyle/>
            <a:p>
              <a:endParaRPr lang="en-US"/>
            </a:p>
          </p:txBody>
        </p:sp>
        <p:sp>
          <p:nvSpPr>
            <p:cNvPr id="14613" name="Freeform 457"/>
            <p:cNvSpPr>
              <a:spLocks/>
            </p:cNvSpPr>
            <p:nvPr/>
          </p:nvSpPr>
          <p:spPr bwMode="auto">
            <a:xfrm>
              <a:off x="1785" y="2728"/>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614" name="Line 458"/>
            <p:cNvSpPr>
              <a:spLocks noChangeShapeType="1"/>
            </p:cNvSpPr>
            <p:nvPr/>
          </p:nvSpPr>
          <p:spPr bwMode="auto">
            <a:xfrm>
              <a:off x="1792" y="2728"/>
              <a:ext cx="5" cy="1"/>
            </a:xfrm>
            <a:prstGeom prst="line">
              <a:avLst/>
            </a:prstGeom>
            <a:noFill/>
            <a:ln w="38100">
              <a:solidFill>
                <a:srgbClr val="000080"/>
              </a:solidFill>
              <a:round/>
              <a:headEnd/>
              <a:tailEnd/>
            </a:ln>
          </p:spPr>
          <p:txBody>
            <a:bodyPr/>
            <a:lstStyle/>
            <a:p>
              <a:endParaRPr lang="en-US"/>
            </a:p>
          </p:txBody>
        </p:sp>
        <p:sp>
          <p:nvSpPr>
            <p:cNvPr id="14615" name="Freeform 459"/>
            <p:cNvSpPr>
              <a:spLocks/>
            </p:cNvSpPr>
            <p:nvPr/>
          </p:nvSpPr>
          <p:spPr bwMode="auto">
            <a:xfrm>
              <a:off x="1797" y="2728"/>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16" name="Line 460"/>
            <p:cNvSpPr>
              <a:spLocks noChangeShapeType="1"/>
            </p:cNvSpPr>
            <p:nvPr/>
          </p:nvSpPr>
          <p:spPr bwMode="auto">
            <a:xfrm>
              <a:off x="1804" y="2728"/>
              <a:ext cx="5" cy="1"/>
            </a:xfrm>
            <a:prstGeom prst="line">
              <a:avLst/>
            </a:prstGeom>
            <a:noFill/>
            <a:ln w="38100">
              <a:solidFill>
                <a:srgbClr val="000080"/>
              </a:solidFill>
              <a:round/>
              <a:headEnd/>
              <a:tailEnd/>
            </a:ln>
          </p:spPr>
          <p:txBody>
            <a:bodyPr/>
            <a:lstStyle/>
            <a:p>
              <a:endParaRPr lang="en-US"/>
            </a:p>
          </p:txBody>
        </p:sp>
        <p:sp>
          <p:nvSpPr>
            <p:cNvPr id="14617" name="Freeform 461"/>
            <p:cNvSpPr>
              <a:spLocks/>
            </p:cNvSpPr>
            <p:nvPr/>
          </p:nvSpPr>
          <p:spPr bwMode="auto">
            <a:xfrm>
              <a:off x="1809" y="2728"/>
              <a:ext cx="7" cy="1"/>
            </a:xfrm>
            <a:custGeom>
              <a:avLst/>
              <a:gdLst>
                <a:gd name="T0" fmla="*/ 0 w 7"/>
                <a:gd name="T1" fmla="*/ 0 h 1"/>
                <a:gd name="T2" fmla="*/ 2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2" y="0"/>
                  </a:lnTo>
                  <a:lnTo>
                    <a:pt x="7" y="0"/>
                  </a:lnTo>
                </a:path>
              </a:pathLst>
            </a:custGeom>
            <a:noFill/>
            <a:ln w="38100">
              <a:solidFill>
                <a:srgbClr val="000080"/>
              </a:solidFill>
              <a:round/>
              <a:headEnd/>
              <a:tailEnd/>
            </a:ln>
          </p:spPr>
          <p:txBody>
            <a:bodyPr/>
            <a:lstStyle/>
            <a:p>
              <a:endParaRPr lang="en-US"/>
            </a:p>
          </p:txBody>
        </p:sp>
        <p:sp>
          <p:nvSpPr>
            <p:cNvPr id="14618" name="Line 462"/>
            <p:cNvSpPr>
              <a:spLocks noChangeShapeType="1"/>
            </p:cNvSpPr>
            <p:nvPr/>
          </p:nvSpPr>
          <p:spPr bwMode="auto">
            <a:xfrm>
              <a:off x="1816" y="2728"/>
              <a:ext cx="5" cy="1"/>
            </a:xfrm>
            <a:prstGeom prst="line">
              <a:avLst/>
            </a:prstGeom>
            <a:noFill/>
            <a:ln w="38100">
              <a:solidFill>
                <a:srgbClr val="000080"/>
              </a:solidFill>
              <a:round/>
              <a:headEnd/>
              <a:tailEnd/>
            </a:ln>
          </p:spPr>
          <p:txBody>
            <a:bodyPr/>
            <a:lstStyle/>
            <a:p>
              <a:endParaRPr lang="en-US"/>
            </a:p>
          </p:txBody>
        </p:sp>
        <p:sp>
          <p:nvSpPr>
            <p:cNvPr id="14619" name="Freeform 463"/>
            <p:cNvSpPr>
              <a:spLocks/>
            </p:cNvSpPr>
            <p:nvPr/>
          </p:nvSpPr>
          <p:spPr bwMode="auto">
            <a:xfrm>
              <a:off x="1821" y="2726"/>
              <a:ext cx="7" cy="2"/>
            </a:xfrm>
            <a:custGeom>
              <a:avLst/>
              <a:gdLst>
                <a:gd name="T0" fmla="*/ 0 w 7"/>
                <a:gd name="T1" fmla="*/ 2 h 2"/>
                <a:gd name="T2" fmla="*/ 2 w 7"/>
                <a:gd name="T3" fmla="*/ 0 h 2"/>
                <a:gd name="T4" fmla="*/ 7 w 7"/>
                <a:gd name="T5" fmla="*/ 0 h 2"/>
                <a:gd name="T6" fmla="*/ 0 60000 65536"/>
                <a:gd name="T7" fmla="*/ 0 60000 65536"/>
                <a:gd name="T8" fmla="*/ 0 60000 65536"/>
                <a:gd name="T9" fmla="*/ 0 w 7"/>
                <a:gd name="T10" fmla="*/ 0 h 2"/>
                <a:gd name="T11" fmla="*/ 7 w 7"/>
                <a:gd name="T12" fmla="*/ 2 h 2"/>
              </a:gdLst>
              <a:ahLst/>
              <a:cxnLst>
                <a:cxn ang="T6">
                  <a:pos x="T0" y="T1"/>
                </a:cxn>
                <a:cxn ang="T7">
                  <a:pos x="T2" y="T3"/>
                </a:cxn>
                <a:cxn ang="T8">
                  <a:pos x="T4" y="T5"/>
                </a:cxn>
              </a:cxnLst>
              <a:rect l="T9" t="T10" r="T11" b="T12"/>
              <a:pathLst>
                <a:path w="7" h="2">
                  <a:moveTo>
                    <a:pt x="0" y="2"/>
                  </a:moveTo>
                  <a:lnTo>
                    <a:pt x="2" y="0"/>
                  </a:lnTo>
                  <a:lnTo>
                    <a:pt x="7" y="0"/>
                  </a:lnTo>
                </a:path>
              </a:pathLst>
            </a:custGeom>
            <a:noFill/>
            <a:ln w="38100">
              <a:solidFill>
                <a:srgbClr val="000080"/>
              </a:solidFill>
              <a:round/>
              <a:headEnd/>
              <a:tailEnd/>
            </a:ln>
          </p:spPr>
          <p:txBody>
            <a:bodyPr/>
            <a:lstStyle/>
            <a:p>
              <a:endParaRPr lang="en-US"/>
            </a:p>
          </p:txBody>
        </p:sp>
        <p:sp>
          <p:nvSpPr>
            <p:cNvPr id="14620" name="Line 464"/>
            <p:cNvSpPr>
              <a:spLocks noChangeShapeType="1"/>
            </p:cNvSpPr>
            <p:nvPr/>
          </p:nvSpPr>
          <p:spPr bwMode="auto">
            <a:xfrm>
              <a:off x="1828" y="2726"/>
              <a:ext cx="7" cy="1"/>
            </a:xfrm>
            <a:prstGeom prst="line">
              <a:avLst/>
            </a:prstGeom>
            <a:noFill/>
            <a:ln w="38100">
              <a:solidFill>
                <a:srgbClr val="000080"/>
              </a:solidFill>
              <a:round/>
              <a:headEnd/>
              <a:tailEnd/>
            </a:ln>
          </p:spPr>
          <p:txBody>
            <a:bodyPr/>
            <a:lstStyle/>
            <a:p>
              <a:endParaRPr lang="en-US"/>
            </a:p>
          </p:txBody>
        </p:sp>
        <p:sp>
          <p:nvSpPr>
            <p:cNvPr id="14621" name="Line 465"/>
            <p:cNvSpPr>
              <a:spLocks noChangeShapeType="1"/>
            </p:cNvSpPr>
            <p:nvPr/>
          </p:nvSpPr>
          <p:spPr bwMode="auto">
            <a:xfrm>
              <a:off x="1835" y="2726"/>
              <a:ext cx="5" cy="1"/>
            </a:xfrm>
            <a:prstGeom prst="line">
              <a:avLst/>
            </a:prstGeom>
            <a:noFill/>
            <a:ln w="38100">
              <a:solidFill>
                <a:srgbClr val="000080"/>
              </a:solidFill>
              <a:round/>
              <a:headEnd/>
              <a:tailEnd/>
            </a:ln>
          </p:spPr>
          <p:txBody>
            <a:bodyPr/>
            <a:lstStyle/>
            <a:p>
              <a:endParaRPr lang="en-US"/>
            </a:p>
          </p:txBody>
        </p:sp>
        <p:sp>
          <p:nvSpPr>
            <p:cNvPr id="14622" name="Freeform 466"/>
            <p:cNvSpPr>
              <a:spLocks/>
            </p:cNvSpPr>
            <p:nvPr/>
          </p:nvSpPr>
          <p:spPr bwMode="auto">
            <a:xfrm>
              <a:off x="1840" y="2726"/>
              <a:ext cx="7" cy="1"/>
            </a:xfrm>
            <a:custGeom>
              <a:avLst/>
              <a:gdLst>
                <a:gd name="T0" fmla="*/ 0 w 7"/>
                <a:gd name="T1" fmla="*/ 0 h 1"/>
                <a:gd name="T2" fmla="*/ 3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3" y="0"/>
                  </a:lnTo>
                  <a:lnTo>
                    <a:pt x="7" y="0"/>
                  </a:lnTo>
                </a:path>
              </a:pathLst>
            </a:custGeom>
            <a:noFill/>
            <a:ln w="38100">
              <a:solidFill>
                <a:srgbClr val="000080"/>
              </a:solidFill>
              <a:round/>
              <a:headEnd/>
              <a:tailEnd/>
            </a:ln>
          </p:spPr>
          <p:txBody>
            <a:bodyPr/>
            <a:lstStyle/>
            <a:p>
              <a:endParaRPr lang="en-US"/>
            </a:p>
          </p:txBody>
        </p:sp>
        <p:sp>
          <p:nvSpPr>
            <p:cNvPr id="14623" name="Line 467"/>
            <p:cNvSpPr>
              <a:spLocks noChangeShapeType="1"/>
            </p:cNvSpPr>
            <p:nvPr/>
          </p:nvSpPr>
          <p:spPr bwMode="auto">
            <a:xfrm>
              <a:off x="1847" y="2726"/>
              <a:ext cx="5" cy="1"/>
            </a:xfrm>
            <a:prstGeom prst="line">
              <a:avLst/>
            </a:prstGeom>
            <a:noFill/>
            <a:ln w="38100">
              <a:solidFill>
                <a:srgbClr val="000080"/>
              </a:solidFill>
              <a:round/>
              <a:headEnd/>
              <a:tailEnd/>
            </a:ln>
          </p:spPr>
          <p:txBody>
            <a:bodyPr/>
            <a:lstStyle/>
            <a:p>
              <a:endParaRPr lang="en-US"/>
            </a:p>
          </p:txBody>
        </p:sp>
        <p:sp>
          <p:nvSpPr>
            <p:cNvPr id="14624" name="Freeform 468"/>
            <p:cNvSpPr>
              <a:spLocks/>
            </p:cNvSpPr>
            <p:nvPr/>
          </p:nvSpPr>
          <p:spPr bwMode="auto">
            <a:xfrm>
              <a:off x="1852" y="2726"/>
              <a:ext cx="7" cy="1"/>
            </a:xfrm>
            <a:custGeom>
              <a:avLst/>
              <a:gdLst>
                <a:gd name="T0" fmla="*/ 0 w 7"/>
                <a:gd name="T1" fmla="*/ 0 h 1"/>
                <a:gd name="T2" fmla="*/ 3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3" y="0"/>
                  </a:lnTo>
                  <a:lnTo>
                    <a:pt x="7" y="0"/>
                  </a:lnTo>
                </a:path>
              </a:pathLst>
            </a:custGeom>
            <a:noFill/>
            <a:ln w="38100">
              <a:solidFill>
                <a:srgbClr val="000080"/>
              </a:solidFill>
              <a:round/>
              <a:headEnd/>
              <a:tailEnd/>
            </a:ln>
          </p:spPr>
          <p:txBody>
            <a:bodyPr/>
            <a:lstStyle/>
            <a:p>
              <a:endParaRPr lang="en-US"/>
            </a:p>
          </p:txBody>
        </p:sp>
        <p:sp>
          <p:nvSpPr>
            <p:cNvPr id="14625" name="Freeform 469"/>
            <p:cNvSpPr>
              <a:spLocks/>
            </p:cNvSpPr>
            <p:nvPr/>
          </p:nvSpPr>
          <p:spPr bwMode="auto">
            <a:xfrm>
              <a:off x="1859" y="2723"/>
              <a:ext cx="5" cy="3"/>
            </a:xfrm>
            <a:custGeom>
              <a:avLst/>
              <a:gdLst>
                <a:gd name="T0" fmla="*/ 0 w 5"/>
                <a:gd name="T1" fmla="*/ 3 h 3"/>
                <a:gd name="T2" fmla="*/ 3 w 5"/>
                <a:gd name="T3" fmla="*/ 0 h 3"/>
                <a:gd name="T4" fmla="*/ 5 w 5"/>
                <a:gd name="T5" fmla="*/ 0 h 3"/>
                <a:gd name="T6" fmla="*/ 0 60000 65536"/>
                <a:gd name="T7" fmla="*/ 0 60000 65536"/>
                <a:gd name="T8" fmla="*/ 0 60000 65536"/>
                <a:gd name="T9" fmla="*/ 0 w 5"/>
                <a:gd name="T10" fmla="*/ 0 h 3"/>
                <a:gd name="T11" fmla="*/ 5 w 5"/>
                <a:gd name="T12" fmla="*/ 3 h 3"/>
              </a:gdLst>
              <a:ahLst/>
              <a:cxnLst>
                <a:cxn ang="T6">
                  <a:pos x="T0" y="T1"/>
                </a:cxn>
                <a:cxn ang="T7">
                  <a:pos x="T2" y="T3"/>
                </a:cxn>
                <a:cxn ang="T8">
                  <a:pos x="T4" y="T5"/>
                </a:cxn>
              </a:cxnLst>
              <a:rect l="T9" t="T10" r="T11" b="T12"/>
              <a:pathLst>
                <a:path w="5" h="3">
                  <a:moveTo>
                    <a:pt x="0" y="3"/>
                  </a:moveTo>
                  <a:lnTo>
                    <a:pt x="3" y="0"/>
                  </a:lnTo>
                  <a:lnTo>
                    <a:pt x="5" y="0"/>
                  </a:lnTo>
                </a:path>
              </a:pathLst>
            </a:custGeom>
            <a:noFill/>
            <a:ln w="38100">
              <a:solidFill>
                <a:srgbClr val="000080"/>
              </a:solidFill>
              <a:round/>
              <a:headEnd/>
              <a:tailEnd/>
            </a:ln>
          </p:spPr>
          <p:txBody>
            <a:bodyPr/>
            <a:lstStyle/>
            <a:p>
              <a:endParaRPr lang="en-US"/>
            </a:p>
          </p:txBody>
        </p:sp>
        <p:sp>
          <p:nvSpPr>
            <p:cNvPr id="14626" name="Freeform 470"/>
            <p:cNvSpPr>
              <a:spLocks/>
            </p:cNvSpPr>
            <p:nvPr/>
          </p:nvSpPr>
          <p:spPr bwMode="auto">
            <a:xfrm>
              <a:off x="1864" y="2723"/>
              <a:ext cx="7" cy="1"/>
            </a:xfrm>
            <a:custGeom>
              <a:avLst/>
              <a:gdLst>
                <a:gd name="T0" fmla="*/ 0 w 7"/>
                <a:gd name="T1" fmla="*/ 0 h 1"/>
                <a:gd name="T2" fmla="*/ 3 w 7"/>
                <a:gd name="T3" fmla="*/ 0 h 1"/>
                <a:gd name="T4" fmla="*/ 7 w 7"/>
                <a:gd name="T5" fmla="*/ 0 h 1"/>
                <a:gd name="T6" fmla="*/ 0 60000 65536"/>
                <a:gd name="T7" fmla="*/ 0 60000 65536"/>
                <a:gd name="T8" fmla="*/ 0 60000 65536"/>
                <a:gd name="T9" fmla="*/ 0 w 7"/>
                <a:gd name="T10" fmla="*/ 0 h 1"/>
                <a:gd name="T11" fmla="*/ 7 w 7"/>
                <a:gd name="T12" fmla="*/ 1 h 1"/>
              </a:gdLst>
              <a:ahLst/>
              <a:cxnLst>
                <a:cxn ang="T6">
                  <a:pos x="T0" y="T1"/>
                </a:cxn>
                <a:cxn ang="T7">
                  <a:pos x="T2" y="T3"/>
                </a:cxn>
                <a:cxn ang="T8">
                  <a:pos x="T4" y="T5"/>
                </a:cxn>
              </a:cxnLst>
              <a:rect l="T9" t="T10" r="T11" b="T12"/>
              <a:pathLst>
                <a:path w="7" h="1">
                  <a:moveTo>
                    <a:pt x="0" y="0"/>
                  </a:moveTo>
                  <a:lnTo>
                    <a:pt x="3" y="0"/>
                  </a:lnTo>
                  <a:lnTo>
                    <a:pt x="7" y="0"/>
                  </a:lnTo>
                </a:path>
              </a:pathLst>
            </a:custGeom>
            <a:noFill/>
            <a:ln w="38100">
              <a:solidFill>
                <a:srgbClr val="000080"/>
              </a:solidFill>
              <a:round/>
              <a:headEnd/>
              <a:tailEnd/>
            </a:ln>
          </p:spPr>
          <p:txBody>
            <a:bodyPr/>
            <a:lstStyle/>
            <a:p>
              <a:endParaRPr lang="en-US"/>
            </a:p>
          </p:txBody>
        </p:sp>
      </p:grpSp>
      <p:sp>
        <p:nvSpPr>
          <p:cNvPr id="14409" name="Rectangle 471"/>
          <p:cNvSpPr>
            <a:spLocks noChangeArrowheads="1"/>
          </p:cNvSpPr>
          <p:nvPr/>
        </p:nvSpPr>
        <p:spPr bwMode="auto">
          <a:xfrm>
            <a:off x="5672138" y="3276600"/>
            <a:ext cx="428625" cy="304800"/>
          </a:xfrm>
          <a:prstGeom prst="rect">
            <a:avLst/>
          </a:prstGeom>
          <a:noFill/>
          <a:ln w="9525">
            <a:noFill/>
            <a:miter lim="800000"/>
            <a:headEnd/>
            <a:tailEnd/>
          </a:ln>
        </p:spPr>
        <p:txBody>
          <a:bodyPr wrap="none" lIns="0" tIns="0" rIns="0" bIns="0">
            <a:spAutoFit/>
          </a:bodyPr>
          <a:lstStyle/>
          <a:p>
            <a:pPr algn="ctr" eaLnBrk="0" hangingPunct="0"/>
            <a:r>
              <a:rPr lang="en-US" sz="2000" b="1">
                <a:solidFill>
                  <a:srgbClr val="000000"/>
                </a:solidFill>
              </a:rPr>
              <a:t>V</a:t>
            </a:r>
            <a:r>
              <a:rPr lang="en-US" sz="2000" b="1" baseline="-25000">
                <a:solidFill>
                  <a:srgbClr val="000000"/>
                </a:solidFill>
              </a:rPr>
              <a:t>out</a:t>
            </a:r>
            <a:endParaRPr lang="en-US" sz="2000">
              <a:latin typeface="Times New Roman" pitchFamily="18" charset="0"/>
            </a:endParaRPr>
          </a:p>
        </p:txBody>
      </p:sp>
      <p:sp>
        <p:nvSpPr>
          <p:cNvPr id="14410" name="Line 472"/>
          <p:cNvSpPr>
            <a:spLocks noChangeShapeType="1"/>
          </p:cNvSpPr>
          <p:nvPr/>
        </p:nvSpPr>
        <p:spPr bwMode="auto">
          <a:xfrm flipV="1">
            <a:off x="5876925" y="3619500"/>
            <a:ext cx="1588" cy="1744663"/>
          </a:xfrm>
          <a:prstGeom prst="line">
            <a:avLst/>
          </a:prstGeom>
          <a:noFill/>
          <a:ln w="19050">
            <a:solidFill>
              <a:srgbClr val="000000"/>
            </a:solidFill>
            <a:round/>
            <a:headEnd/>
            <a:tailEnd type="triangle" w="med" len="med"/>
          </a:ln>
        </p:spPr>
        <p:txBody>
          <a:bodyPr/>
          <a:lstStyle/>
          <a:p>
            <a:endParaRPr lang="en-US"/>
          </a:p>
        </p:txBody>
      </p:sp>
      <p:sp>
        <p:nvSpPr>
          <p:cNvPr id="14411" name="Line 473"/>
          <p:cNvSpPr>
            <a:spLocks noChangeShapeType="1"/>
          </p:cNvSpPr>
          <p:nvPr/>
        </p:nvSpPr>
        <p:spPr bwMode="auto">
          <a:xfrm flipH="1">
            <a:off x="5876925" y="3873500"/>
            <a:ext cx="241300" cy="1588"/>
          </a:xfrm>
          <a:prstGeom prst="line">
            <a:avLst/>
          </a:prstGeom>
          <a:noFill/>
          <a:ln w="3175">
            <a:solidFill>
              <a:srgbClr val="000000"/>
            </a:solidFill>
            <a:round/>
            <a:headEnd/>
            <a:tailEnd/>
          </a:ln>
        </p:spPr>
        <p:txBody>
          <a:bodyPr/>
          <a:lstStyle/>
          <a:p>
            <a:endParaRPr lang="en-US"/>
          </a:p>
        </p:txBody>
      </p:sp>
      <p:sp>
        <p:nvSpPr>
          <p:cNvPr id="14412" name="Rectangle 474"/>
          <p:cNvSpPr>
            <a:spLocks noChangeArrowheads="1"/>
          </p:cNvSpPr>
          <p:nvPr/>
        </p:nvSpPr>
        <p:spPr bwMode="auto">
          <a:xfrm>
            <a:off x="5384800" y="3697288"/>
            <a:ext cx="533400" cy="423862"/>
          </a:xfrm>
          <a:prstGeom prst="rect">
            <a:avLst/>
          </a:prstGeom>
          <a:noFill/>
          <a:ln w="9525">
            <a:noFill/>
            <a:miter lim="800000"/>
            <a:headEnd/>
            <a:tailEnd/>
          </a:ln>
        </p:spPr>
        <p:txBody>
          <a:bodyPr/>
          <a:lstStyle/>
          <a:p>
            <a:endParaRPr lang="en-US"/>
          </a:p>
        </p:txBody>
      </p:sp>
      <p:sp>
        <p:nvSpPr>
          <p:cNvPr id="14413" name="Rectangle 475"/>
          <p:cNvSpPr>
            <a:spLocks noChangeArrowheads="1"/>
          </p:cNvSpPr>
          <p:nvPr/>
        </p:nvSpPr>
        <p:spPr bwMode="auto">
          <a:xfrm>
            <a:off x="5380038" y="3711575"/>
            <a:ext cx="482600" cy="304800"/>
          </a:xfrm>
          <a:prstGeom prst="rect">
            <a:avLst/>
          </a:prstGeom>
          <a:noFill/>
          <a:ln w="9525">
            <a:noFill/>
            <a:miter lim="800000"/>
            <a:headEnd/>
            <a:tailEnd/>
          </a:ln>
        </p:spPr>
        <p:txBody>
          <a:bodyPr wrap="none" lIns="0" tIns="0" rIns="0" bIns="0">
            <a:spAutoFit/>
          </a:bodyPr>
          <a:lstStyle/>
          <a:p>
            <a:pPr algn="ctr" eaLnBrk="0" hangingPunct="0"/>
            <a:r>
              <a:rPr lang="en-US" sz="2000">
                <a:solidFill>
                  <a:srgbClr val="000000"/>
                </a:solidFill>
              </a:rPr>
              <a:t>V</a:t>
            </a:r>
            <a:r>
              <a:rPr lang="en-US" sz="2000" baseline="-25000">
                <a:solidFill>
                  <a:srgbClr val="000000"/>
                </a:solidFill>
              </a:rPr>
              <a:t>high</a:t>
            </a:r>
            <a:endParaRPr lang="en-US" sz="2000">
              <a:latin typeface="Times New Roman" pitchFamily="18" charset="0"/>
            </a:endParaRPr>
          </a:p>
        </p:txBody>
      </p:sp>
      <p:sp>
        <p:nvSpPr>
          <p:cNvPr id="14414" name="Rectangle 476"/>
          <p:cNvSpPr>
            <a:spLocks noChangeArrowheads="1"/>
          </p:cNvSpPr>
          <p:nvPr/>
        </p:nvSpPr>
        <p:spPr bwMode="auto">
          <a:xfrm>
            <a:off x="8458200" y="5181600"/>
            <a:ext cx="520700" cy="304800"/>
          </a:xfrm>
          <a:prstGeom prst="rect">
            <a:avLst/>
          </a:prstGeom>
          <a:noFill/>
          <a:ln w="9525">
            <a:noFill/>
            <a:miter lim="800000"/>
            <a:headEnd/>
            <a:tailEnd/>
          </a:ln>
        </p:spPr>
        <p:txBody>
          <a:bodyPr wrap="none" lIns="0" tIns="0" rIns="0" bIns="0">
            <a:spAutoFit/>
          </a:bodyPr>
          <a:lstStyle/>
          <a:p>
            <a:pPr algn="ctr" eaLnBrk="0" hangingPunct="0"/>
            <a:r>
              <a:rPr lang="en-US" sz="2000" b="1">
                <a:solidFill>
                  <a:srgbClr val="000000"/>
                </a:solidFill>
              </a:rPr>
              <a:t>time</a:t>
            </a:r>
            <a:endParaRPr lang="en-US" sz="2000">
              <a:latin typeface="Times New Roman" pitchFamily="18" charset="0"/>
            </a:endParaRPr>
          </a:p>
        </p:txBody>
      </p:sp>
      <p:sp>
        <p:nvSpPr>
          <p:cNvPr id="14415" name="Line 477"/>
          <p:cNvSpPr>
            <a:spLocks noChangeShapeType="1"/>
          </p:cNvSpPr>
          <p:nvPr/>
        </p:nvSpPr>
        <p:spPr bwMode="auto">
          <a:xfrm>
            <a:off x="5876925" y="5364163"/>
            <a:ext cx="2546350" cy="1587"/>
          </a:xfrm>
          <a:prstGeom prst="line">
            <a:avLst/>
          </a:prstGeom>
          <a:noFill/>
          <a:ln w="19050">
            <a:solidFill>
              <a:srgbClr val="000000"/>
            </a:solidFill>
            <a:round/>
            <a:headEnd/>
            <a:tailEnd type="triangle" w="med" len="med"/>
          </a:ln>
        </p:spPr>
        <p:txBody>
          <a:bodyPr/>
          <a:lstStyle/>
          <a:p>
            <a:endParaRPr lang="en-US"/>
          </a:p>
        </p:txBody>
      </p:sp>
      <p:sp>
        <p:nvSpPr>
          <p:cNvPr id="14416" name="Rectangle 478"/>
          <p:cNvSpPr>
            <a:spLocks noChangeArrowheads="1"/>
          </p:cNvSpPr>
          <p:nvPr/>
        </p:nvSpPr>
        <p:spPr bwMode="auto">
          <a:xfrm>
            <a:off x="5738813" y="5440363"/>
            <a:ext cx="392112" cy="354012"/>
          </a:xfrm>
          <a:prstGeom prst="rect">
            <a:avLst/>
          </a:prstGeom>
          <a:noFill/>
          <a:ln w="9525">
            <a:noFill/>
            <a:miter lim="800000"/>
            <a:headEnd/>
            <a:tailEnd/>
          </a:ln>
        </p:spPr>
        <p:txBody>
          <a:bodyPr/>
          <a:lstStyle/>
          <a:p>
            <a:endParaRPr lang="en-US"/>
          </a:p>
        </p:txBody>
      </p:sp>
      <p:sp>
        <p:nvSpPr>
          <p:cNvPr id="14417" name="Rectangle 479"/>
          <p:cNvSpPr>
            <a:spLocks noChangeArrowheads="1"/>
          </p:cNvSpPr>
          <p:nvPr/>
        </p:nvSpPr>
        <p:spPr bwMode="auto">
          <a:xfrm>
            <a:off x="6205538" y="5410200"/>
            <a:ext cx="339725" cy="304800"/>
          </a:xfrm>
          <a:prstGeom prst="rect">
            <a:avLst/>
          </a:prstGeom>
          <a:noFill/>
          <a:ln w="9525">
            <a:noFill/>
            <a:miter lim="800000"/>
            <a:headEnd/>
            <a:tailEnd/>
          </a:ln>
        </p:spPr>
        <p:txBody>
          <a:bodyPr wrap="none" lIns="0" tIns="0" rIns="0" bIns="0">
            <a:spAutoFit/>
          </a:bodyPr>
          <a:lstStyle/>
          <a:p>
            <a:pPr algn="ctr" eaLnBrk="0" hangingPunct="0"/>
            <a:r>
              <a:rPr lang="en-US" sz="2000" b="1" i="1">
                <a:solidFill>
                  <a:srgbClr val="FF0000"/>
                </a:solidFill>
                <a:latin typeface="Times New Roman" pitchFamily="18" charset="0"/>
              </a:rPr>
              <a:t>RC</a:t>
            </a:r>
          </a:p>
        </p:txBody>
      </p:sp>
      <p:sp>
        <p:nvSpPr>
          <p:cNvPr id="14418" name="Rectangle 480"/>
          <p:cNvSpPr>
            <a:spLocks noChangeArrowheads="1"/>
          </p:cNvSpPr>
          <p:nvPr/>
        </p:nvSpPr>
        <p:spPr bwMode="auto">
          <a:xfrm>
            <a:off x="5422900" y="4154488"/>
            <a:ext cx="533400" cy="423862"/>
          </a:xfrm>
          <a:prstGeom prst="rect">
            <a:avLst/>
          </a:prstGeom>
          <a:noFill/>
          <a:ln w="9525">
            <a:noFill/>
            <a:miter lim="800000"/>
            <a:headEnd/>
            <a:tailEnd/>
          </a:ln>
        </p:spPr>
        <p:txBody>
          <a:bodyPr/>
          <a:lstStyle/>
          <a:p>
            <a:endParaRPr lang="en-US"/>
          </a:p>
        </p:txBody>
      </p:sp>
      <p:sp>
        <p:nvSpPr>
          <p:cNvPr id="14419" name="Rectangle 481"/>
          <p:cNvSpPr>
            <a:spLocks noChangeArrowheads="1"/>
          </p:cNvSpPr>
          <p:nvPr/>
        </p:nvSpPr>
        <p:spPr bwMode="auto">
          <a:xfrm>
            <a:off x="4876800" y="4724400"/>
            <a:ext cx="976313" cy="304800"/>
          </a:xfrm>
          <a:prstGeom prst="rect">
            <a:avLst/>
          </a:prstGeom>
          <a:noFill/>
          <a:ln w="9525">
            <a:noFill/>
            <a:miter lim="800000"/>
            <a:headEnd/>
            <a:tailEnd/>
          </a:ln>
        </p:spPr>
        <p:txBody>
          <a:bodyPr wrap="none" lIns="0" tIns="0" rIns="0" bIns="0">
            <a:spAutoFit/>
          </a:bodyPr>
          <a:lstStyle/>
          <a:p>
            <a:pPr algn="ctr" eaLnBrk="0" hangingPunct="0"/>
            <a:r>
              <a:rPr lang="en-US" sz="2000">
                <a:solidFill>
                  <a:srgbClr val="000000"/>
                </a:solidFill>
              </a:rPr>
              <a:t>0.37V</a:t>
            </a:r>
            <a:r>
              <a:rPr lang="en-US" sz="2000" baseline="-25000">
                <a:solidFill>
                  <a:srgbClr val="000000"/>
                </a:solidFill>
              </a:rPr>
              <a:t>high</a:t>
            </a:r>
            <a:endParaRPr lang="en-US" sz="2000">
              <a:latin typeface="Times New Roman" pitchFamily="18" charset="0"/>
            </a:endParaRPr>
          </a:p>
        </p:txBody>
      </p:sp>
      <p:sp>
        <p:nvSpPr>
          <p:cNvPr id="14420" name="Line 482"/>
          <p:cNvSpPr>
            <a:spLocks noChangeShapeType="1"/>
          </p:cNvSpPr>
          <p:nvPr/>
        </p:nvSpPr>
        <p:spPr bwMode="auto">
          <a:xfrm flipH="1" flipV="1">
            <a:off x="5867400" y="4876800"/>
            <a:ext cx="523875" cy="3175"/>
          </a:xfrm>
          <a:prstGeom prst="line">
            <a:avLst/>
          </a:prstGeom>
          <a:noFill/>
          <a:ln w="9525">
            <a:solidFill>
              <a:srgbClr val="FF0000"/>
            </a:solidFill>
            <a:prstDash val="dash"/>
            <a:round/>
            <a:headEnd/>
            <a:tailEnd/>
          </a:ln>
        </p:spPr>
        <p:txBody>
          <a:bodyPr wrap="none" anchor="ctr"/>
          <a:lstStyle/>
          <a:p>
            <a:endParaRPr lang="en-US"/>
          </a:p>
        </p:txBody>
      </p:sp>
      <p:sp>
        <p:nvSpPr>
          <p:cNvPr id="14421" name="Line 483"/>
          <p:cNvSpPr>
            <a:spLocks noChangeShapeType="1"/>
          </p:cNvSpPr>
          <p:nvPr/>
        </p:nvSpPr>
        <p:spPr bwMode="auto">
          <a:xfrm>
            <a:off x="6391275" y="4879975"/>
            <a:ext cx="0" cy="482600"/>
          </a:xfrm>
          <a:prstGeom prst="line">
            <a:avLst/>
          </a:prstGeom>
          <a:noFill/>
          <a:ln w="9525">
            <a:solidFill>
              <a:srgbClr val="FF0000"/>
            </a:solidFill>
            <a:prstDash val="dash"/>
            <a:round/>
            <a:headEnd/>
            <a:tailEnd/>
          </a:ln>
        </p:spPr>
        <p:txBody>
          <a:bodyPr wrap="none" anchor="ctr"/>
          <a:lstStyle/>
          <a:p>
            <a:endParaRPr lang="en-US"/>
          </a:p>
        </p:txBody>
      </p:sp>
      <p:sp>
        <p:nvSpPr>
          <p:cNvPr id="14422" name="Text Box 484"/>
          <p:cNvSpPr txBox="1">
            <a:spLocks noChangeArrowheads="1"/>
          </p:cNvSpPr>
          <p:nvPr/>
        </p:nvSpPr>
        <p:spPr bwMode="auto">
          <a:xfrm>
            <a:off x="4648200" y="1066800"/>
            <a:ext cx="4038600" cy="895350"/>
          </a:xfrm>
          <a:prstGeom prst="rect">
            <a:avLst/>
          </a:prstGeom>
          <a:noFill/>
          <a:ln w="9525">
            <a:noFill/>
            <a:miter lim="800000"/>
            <a:headEnd/>
            <a:tailEnd/>
          </a:ln>
        </p:spPr>
        <p:txBody>
          <a:bodyPr>
            <a:spAutoFit/>
          </a:bodyPr>
          <a:lstStyle/>
          <a:p>
            <a:pPr algn="ctr" eaLnBrk="0" hangingPunct="0">
              <a:spcBef>
                <a:spcPct val="50000"/>
              </a:spcBef>
            </a:pPr>
            <a:r>
              <a:rPr lang="en-US" sz="2400" b="1" u="sng"/>
              <a:t>Transition from “1” to “0”</a:t>
            </a:r>
          </a:p>
          <a:p>
            <a:pPr algn="ctr" eaLnBrk="0" hangingPunct="0">
              <a:spcBef>
                <a:spcPct val="20000"/>
              </a:spcBef>
            </a:pPr>
            <a:r>
              <a:rPr lang="en-US" sz="2400"/>
              <a:t>(capacitor discharging)</a:t>
            </a:r>
            <a:endParaRPr lang="en-US" sz="2400">
              <a:latin typeface="Times New Roman" pitchFamily="18" charset="0"/>
            </a:endParaRPr>
          </a:p>
        </p:txBody>
      </p:sp>
      <p:sp>
        <p:nvSpPr>
          <p:cNvPr id="14423" name="Text Box 485"/>
          <p:cNvSpPr txBox="1">
            <a:spLocks noChangeArrowheads="1"/>
          </p:cNvSpPr>
          <p:nvPr/>
        </p:nvSpPr>
        <p:spPr bwMode="auto">
          <a:xfrm>
            <a:off x="2933700" y="6110288"/>
            <a:ext cx="3441700" cy="366712"/>
          </a:xfrm>
          <a:prstGeom prst="rect">
            <a:avLst/>
          </a:prstGeom>
          <a:noFill/>
          <a:ln w="9525">
            <a:noFill/>
            <a:miter lim="800000"/>
            <a:headEnd/>
            <a:tailEnd/>
          </a:ln>
        </p:spPr>
        <p:txBody>
          <a:bodyPr wrap="none">
            <a:spAutoFit/>
          </a:bodyPr>
          <a:lstStyle/>
          <a:p>
            <a:pPr algn="ctr" eaLnBrk="0" hangingPunct="0"/>
            <a:r>
              <a:rPr lang="en-US"/>
              <a:t>(V</a:t>
            </a:r>
            <a:r>
              <a:rPr lang="en-US" baseline="-25000"/>
              <a:t>high</a:t>
            </a:r>
            <a:r>
              <a:rPr lang="en-US"/>
              <a:t> is the logic 1 voltage level)</a:t>
            </a:r>
          </a:p>
        </p:txBody>
      </p:sp>
      <p:sp>
        <p:nvSpPr>
          <p:cNvPr id="14424" name="Rectangle 486"/>
          <p:cNvSpPr>
            <a:spLocks noGrp="1" noChangeArrowheads="1"/>
          </p:cNvSpPr>
          <p:nvPr>
            <p:ph type="title"/>
          </p:nvPr>
        </p:nvSpPr>
        <p:spPr/>
        <p:txBody>
          <a:bodyPr/>
          <a:lstStyle/>
          <a:p>
            <a:pPr eaLnBrk="1" hangingPunct="1"/>
            <a:r>
              <a:rPr lang="en-US" smtClean="0"/>
              <a:t>Logic Level Transitions</a:t>
            </a:r>
          </a:p>
        </p:txBody>
      </p:sp>
      <p:graphicFrame>
        <p:nvGraphicFramePr>
          <p:cNvPr id="14338" name="Object 487"/>
          <p:cNvGraphicFramePr>
            <a:graphicFrameLocks noChangeAspect="1"/>
          </p:cNvGraphicFramePr>
          <p:nvPr>
            <p:ph sz="half" idx="2"/>
          </p:nvPr>
        </p:nvGraphicFramePr>
        <p:xfrm>
          <a:off x="762000" y="2684463"/>
          <a:ext cx="3581400" cy="555625"/>
        </p:xfrm>
        <a:graphic>
          <a:graphicData uri="http://schemas.openxmlformats.org/presentationml/2006/ole">
            <p:oleObj spid="_x0000_s13314" name="Equation" r:id="rId3" imgW="1422360" imgH="253800" progId="Equation.3">
              <p:embed/>
            </p:oleObj>
          </a:graphicData>
        </a:graphic>
      </p:graphicFrame>
      <p:sp>
        <p:nvSpPr>
          <p:cNvPr id="14425" name="Line 488"/>
          <p:cNvSpPr>
            <a:spLocks noChangeShapeType="1"/>
          </p:cNvSpPr>
          <p:nvPr/>
        </p:nvSpPr>
        <p:spPr bwMode="auto">
          <a:xfrm>
            <a:off x="4648200" y="914400"/>
            <a:ext cx="0" cy="5105400"/>
          </a:xfrm>
          <a:prstGeom prst="line">
            <a:avLst/>
          </a:prstGeom>
          <a:noFill/>
          <a:ln w="9525">
            <a:solidFill>
              <a:schemeClr val="tx1"/>
            </a:solidFill>
            <a:round/>
            <a:headEnd/>
            <a:tailEnd/>
          </a:ln>
        </p:spPr>
        <p:txBody>
          <a:bodyPr/>
          <a:lstStyle/>
          <a:p>
            <a:endParaRPr lang="en-US"/>
          </a:p>
        </p:txBody>
      </p:sp>
      <p:graphicFrame>
        <p:nvGraphicFramePr>
          <p:cNvPr id="14339" name="Object 489"/>
          <p:cNvGraphicFramePr>
            <a:graphicFrameLocks noChangeAspect="1"/>
          </p:cNvGraphicFramePr>
          <p:nvPr>
            <p:ph sz="half" idx="1"/>
          </p:nvPr>
        </p:nvGraphicFramePr>
        <p:xfrm>
          <a:off x="5410200" y="2679700"/>
          <a:ext cx="2895600" cy="560388"/>
        </p:xfrm>
        <a:graphic>
          <a:graphicData uri="http://schemas.openxmlformats.org/presentationml/2006/ole">
            <p:oleObj spid="_x0000_s13315" name="Equation" r:id="rId4" imgW="1143000" imgH="253800" progId="Equation.3">
              <p:embed/>
            </p:oleObj>
          </a:graphicData>
        </a:graphic>
      </p:graphicFrame>
      <p:sp>
        <p:nvSpPr>
          <p:cNvPr id="14426" name="Rectangle 490"/>
          <p:cNvSpPr>
            <a:spLocks noChangeArrowheads="1"/>
          </p:cNvSpPr>
          <p:nvPr/>
        </p:nvSpPr>
        <p:spPr bwMode="auto">
          <a:xfrm>
            <a:off x="5791200" y="5334000"/>
            <a:ext cx="127000" cy="304800"/>
          </a:xfrm>
          <a:prstGeom prst="rect">
            <a:avLst/>
          </a:prstGeom>
          <a:noFill/>
          <a:ln w="9525">
            <a:noFill/>
            <a:miter lim="800000"/>
            <a:headEnd/>
            <a:tailEnd/>
          </a:ln>
        </p:spPr>
        <p:txBody>
          <a:bodyPr wrap="none" lIns="0" tIns="0" rIns="0" bIns="0">
            <a:spAutoFit/>
          </a:bodyPr>
          <a:lstStyle/>
          <a:p>
            <a:pPr algn="ctr" eaLnBrk="0" hangingPunct="0"/>
            <a:r>
              <a:rPr lang="en-US" sz="2000">
                <a:solidFill>
                  <a:srgbClr val="000000"/>
                </a:solidFill>
                <a:latin typeface="Times New Roman" pitchFamily="18" charset="0"/>
              </a:rPr>
              <a:t>0</a:t>
            </a:r>
            <a:endParaRPr lang="en-US" sz="200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533400" y="1598613"/>
            <a:ext cx="7620000" cy="2835275"/>
          </a:xfrm>
          <a:prstGeom prst="rect">
            <a:avLst/>
          </a:prstGeom>
          <a:noFill/>
          <a:ln w="9525">
            <a:noFill/>
            <a:miter lim="800000"/>
            <a:headEnd/>
            <a:tailEnd/>
          </a:ln>
        </p:spPr>
        <p:txBody>
          <a:bodyPr>
            <a:spAutoFit/>
          </a:bodyPr>
          <a:lstStyle/>
          <a:p>
            <a:r>
              <a:rPr lang="en-US" sz="2000"/>
              <a:t>The </a:t>
            </a:r>
            <a:r>
              <a:rPr lang="en-US" sz="2000" b="1" i="1"/>
              <a:t>natural response</a:t>
            </a:r>
            <a:r>
              <a:rPr lang="en-US" sz="2000"/>
              <a:t> of an RL or RC circuit is its behavior (</a:t>
            </a:r>
            <a:r>
              <a:rPr lang="en-US" sz="2000" i="1"/>
              <a:t>i.e.</a:t>
            </a:r>
            <a:r>
              <a:rPr lang="en-US" sz="2000"/>
              <a:t> current and voltage) when stored energy in the inductor or capacitor is released to the resistive part of the network (containing no independent sources).</a:t>
            </a:r>
          </a:p>
          <a:p>
            <a:endParaRPr lang="en-US" sz="2000"/>
          </a:p>
          <a:p>
            <a:endParaRPr lang="en-US" sz="2000"/>
          </a:p>
          <a:p>
            <a:r>
              <a:rPr lang="en-US" sz="2000"/>
              <a:t>The </a:t>
            </a:r>
            <a:r>
              <a:rPr lang="en-US" sz="2000" b="1" i="1"/>
              <a:t>step response</a:t>
            </a:r>
            <a:r>
              <a:rPr lang="en-US" sz="2000"/>
              <a:t> of an RL or RC circuit is its behavior when a voltage or current source </a:t>
            </a:r>
            <a:r>
              <a:rPr lang="en-US" sz="2000" b="1"/>
              <a:t>step </a:t>
            </a:r>
            <a:r>
              <a:rPr lang="en-US" sz="2000"/>
              <a:t>is applied to the circuit, or immediately after a switch state is  changed.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609600" y="1371600"/>
            <a:ext cx="8229600" cy="3113088"/>
          </a:xfrm>
          <a:prstGeom prst="rect">
            <a:avLst/>
          </a:prstGeom>
          <a:noFill/>
          <a:ln w="9525">
            <a:noFill/>
            <a:miter lim="800000"/>
            <a:headEnd/>
            <a:tailEnd/>
          </a:ln>
        </p:spPr>
        <p:txBody>
          <a:bodyPr>
            <a:spAutoFit/>
          </a:bodyPr>
          <a:lstStyle/>
          <a:p>
            <a:r>
              <a:rPr lang="en-US" b="1" i="1">
                <a:solidFill>
                  <a:schemeClr val="accent2"/>
                </a:solidFill>
              </a:rPr>
              <a:t>Recall:  The current flowing in an inductor cannot change instantly,</a:t>
            </a:r>
          </a:p>
          <a:p>
            <a:r>
              <a:rPr lang="en-US" b="1" i="1">
                <a:solidFill>
                  <a:schemeClr val="accent2"/>
                </a:solidFill>
              </a:rPr>
              <a:t>              and the voltage across a capacitor, which is proportional to the</a:t>
            </a:r>
          </a:p>
          <a:p>
            <a:r>
              <a:rPr lang="en-US" b="1" i="1">
                <a:solidFill>
                  <a:schemeClr val="accent2"/>
                </a:solidFill>
              </a:rPr>
              <a:t>              charge stored in the capacitor, cannot change instantly.  For a</a:t>
            </a:r>
          </a:p>
          <a:p>
            <a:r>
              <a:rPr lang="en-US" b="1" i="1">
                <a:solidFill>
                  <a:schemeClr val="accent2"/>
                </a:solidFill>
              </a:rPr>
              <a:t>              first-order circuit these are called initial values of current and</a:t>
            </a:r>
          </a:p>
          <a:p>
            <a:r>
              <a:rPr lang="en-US" b="1" i="1">
                <a:solidFill>
                  <a:schemeClr val="accent2"/>
                </a:solidFill>
              </a:rPr>
              <a:t>              voltage.  A long time after the circuit configuration changes, the</a:t>
            </a:r>
          </a:p>
          <a:p>
            <a:r>
              <a:rPr lang="en-US" b="1" i="1">
                <a:solidFill>
                  <a:schemeClr val="accent2"/>
                </a:solidFill>
              </a:rPr>
              <a:t>              currents and voltages achieve their final, or steady-state values.</a:t>
            </a:r>
          </a:p>
          <a:p>
            <a:endParaRPr lang="en-US" b="1" i="1">
              <a:solidFill>
                <a:schemeClr val="accent2"/>
              </a:solidFill>
            </a:endParaRPr>
          </a:p>
          <a:p>
            <a:r>
              <a:rPr lang="en-US" b="1" i="1">
                <a:solidFill>
                  <a:schemeClr val="accent2"/>
                </a:solidFill>
              </a:rPr>
              <a:t>Later when we talk about second-order circuits – ones that consist of resistors and the equivalent of two energy storage elements, like an L and a C or two Cs – we’ll take a look at the initial and final values of these</a:t>
            </a:r>
          </a:p>
          <a:p>
            <a:r>
              <a:rPr lang="en-US" b="1" i="1">
                <a:solidFill>
                  <a:schemeClr val="accent2"/>
                </a:solidFill>
              </a:rPr>
              <a:t>quantities and their time derivatives.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4000" smtClean="0"/>
              <a:t>Solving for the Current (</a:t>
            </a:r>
            <a:r>
              <a:rPr lang="en-US" sz="4000" i="1" smtClean="0"/>
              <a:t>t</a:t>
            </a:r>
            <a:r>
              <a:rPr lang="en-US" sz="4000" smtClean="0"/>
              <a:t> </a:t>
            </a:r>
            <a:r>
              <a:rPr lang="en-US" sz="4000" smtClean="0">
                <a:sym typeface="Symbol" pitchFamily="18" charset="2"/>
              </a:rPr>
              <a:t> </a:t>
            </a:r>
            <a:r>
              <a:rPr lang="en-US" sz="4000" smtClean="0"/>
              <a:t>0)</a:t>
            </a:r>
          </a:p>
        </p:txBody>
      </p:sp>
      <p:sp>
        <p:nvSpPr>
          <p:cNvPr id="1028" name="Rectangle 3"/>
          <p:cNvSpPr>
            <a:spLocks noGrp="1" noChangeArrowheads="1"/>
          </p:cNvSpPr>
          <p:nvPr>
            <p:ph type="body" sz="half" idx="1"/>
          </p:nvPr>
        </p:nvSpPr>
        <p:spPr>
          <a:xfrm>
            <a:off x="457200" y="990600"/>
            <a:ext cx="8229600" cy="4525963"/>
          </a:xfrm>
        </p:spPr>
        <p:txBody>
          <a:bodyPr>
            <a:normAutofit lnSpcReduction="10000"/>
          </a:bodyPr>
          <a:lstStyle/>
          <a:p>
            <a:pPr eaLnBrk="1" hangingPunct="1"/>
            <a:r>
              <a:rPr lang="en-US" sz="2400" smtClean="0"/>
              <a:t>For t &gt; 0, the circuit reduces to</a:t>
            </a:r>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endParaRPr lang="en-US" sz="2400" smtClean="0"/>
          </a:p>
          <a:p>
            <a:pPr eaLnBrk="1" hangingPunct="1"/>
            <a:r>
              <a:rPr lang="en-US" sz="2400" smtClean="0"/>
              <a:t>Applying KVL to the LR circuit:</a:t>
            </a:r>
          </a:p>
          <a:p>
            <a:pPr eaLnBrk="1" hangingPunct="1"/>
            <a:endParaRPr lang="en-US" sz="2400" smtClean="0"/>
          </a:p>
          <a:p>
            <a:pPr eaLnBrk="1" hangingPunct="1"/>
            <a:endParaRPr lang="en-US" sz="2400" smtClean="0"/>
          </a:p>
          <a:p>
            <a:pPr eaLnBrk="1" hangingPunct="1"/>
            <a:endParaRPr lang="en-US" sz="2400" smtClean="0"/>
          </a:p>
          <a:p>
            <a:pPr eaLnBrk="1" hangingPunct="1"/>
            <a:r>
              <a:rPr lang="en-US" sz="2400" smtClean="0"/>
              <a:t>Solution:</a:t>
            </a:r>
          </a:p>
        </p:txBody>
      </p:sp>
      <p:grpSp>
        <p:nvGrpSpPr>
          <p:cNvPr id="2" name="Group 4"/>
          <p:cNvGrpSpPr>
            <a:grpSpLocks/>
          </p:cNvGrpSpPr>
          <p:nvPr/>
        </p:nvGrpSpPr>
        <p:grpSpPr bwMode="auto">
          <a:xfrm rot="-5400000">
            <a:off x="4724400" y="2286000"/>
            <a:ext cx="1676400" cy="152400"/>
            <a:chOff x="1680" y="2880"/>
            <a:chExt cx="1056" cy="96"/>
          </a:xfrm>
        </p:grpSpPr>
        <p:grpSp>
          <p:nvGrpSpPr>
            <p:cNvPr id="3" name="Group 5"/>
            <p:cNvGrpSpPr>
              <a:grpSpLocks/>
            </p:cNvGrpSpPr>
            <p:nvPr/>
          </p:nvGrpSpPr>
          <p:grpSpPr bwMode="auto">
            <a:xfrm>
              <a:off x="2016" y="2880"/>
              <a:ext cx="96" cy="96"/>
              <a:chOff x="2016" y="2880"/>
              <a:chExt cx="96" cy="96"/>
            </a:xfrm>
          </p:grpSpPr>
          <p:sp>
            <p:nvSpPr>
              <p:cNvPr id="1076" name="Arc 6"/>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1077" name="Arc 7"/>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4" name="Group 8"/>
            <p:cNvGrpSpPr>
              <a:grpSpLocks/>
            </p:cNvGrpSpPr>
            <p:nvPr/>
          </p:nvGrpSpPr>
          <p:grpSpPr bwMode="auto">
            <a:xfrm>
              <a:off x="2112" y="2880"/>
              <a:ext cx="96" cy="96"/>
              <a:chOff x="2016" y="2880"/>
              <a:chExt cx="96" cy="96"/>
            </a:xfrm>
          </p:grpSpPr>
          <p:sp>
            <p:nvSpPr>
              <p:cNvPr id="1074" name="Arc 9"/>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1075" name="Arc 10"/>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5" name="Group 11"/>
            <p:cNvGrpSpPr>
              <a:grpSpLocks/>
            </p:cNvGrpSpPr>
            <p:nvPr/>
          </p:nvGrpSpPr>
          <p:grpSpPr bwMode="auto">
            <a:xfrm>
              <a:off x="2208" y="2880"/>
              <a:ext cx="96" cy="96"/>
              <a:chOff x="2016" y="2880"/>
              <a:chExt cx="96" cy="96"/>
            </a:xfrm>
          </p:grpSpPr>
          <p:sp>
            <p:nvSpPr>
              <p:cNvPr id="1072" name="Arc 12"/>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1073" name="Arc 13"/>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6" name="Group 14"/>
            <p:cNvGrpSpPr>
              <a:grpSpLocks/>
            </p:cNvGrpSpPr>
            <p:nvPr/>
          </p:nvGrpSpPr>
          <p:grpSpPr bwMode="auto">
            <a:xfrm>
              <a:off x="2304" y="2880"/>
              <a:ext cx="96" cy="96"/>
              <a:chOff x="2016" y="2880"/>
              <a:chExt cx="96" cy="96"/>
            </a:xfrm>
          </p:grpSpPr>
          <p:sp>
            <p:nvSpPr>
              <p:cNvPr id="1070" name="Arc 15"/>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1071" name="Arc 16"/>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1068" name="Line 17"/>
            <p:cNvSpPr>
              <a:spLocks noChangeShapeType="1"/>
            </p:cNvSpPr>
            <p:nvPr/>
          </p:nvSpPr>
          <p:spPr bwMode="auto">
            <a:xfrm>
              <a:off x="1680" y="2880"/>
              <a:ext cx="336" cy="0"/>
            </a:xfrm>
            <a:prstGeom prst="line">
              <a:avLst/>
            </a:prstGeom>
            <a:noFill/>
            <a:ln w="28575">
              <a:solidFill>
                <a:schemeClr val="tx1"/>
              </a:solidFill>
              <a:round/>
              <a:headEnd/>
              <a:tailEnd/>
            </a:ln>
          </p:spPr>
          <p:txBody>
            <a:bodyPr/>
            <a:lstStyle/>
            <a:p>
              <a:endParaRPr lang="en-US"/>
            </a:p>
          </p:txBody>
        </p:sp>
        <p:sp>
          <p:nvSpPr>
            <p:cNvPr id="1069" name="Line 18"/>
            <p:cNvSpPr>
              <a:spLocks noChangeShapeType="1"/>
            </p:cNvSpPr>
            <p:nvPr/>
          </p:nvSpPr>
          <p:spPr bwMode="auto">
            <a:xfrm>
              <a:off x="2400" y="2880"/>
              <a:ext cx="336" cy="0"/>
            </a:xfrm>
            <a:prstGeom prst="line">
              <a:avLst/>
            </a:prstGeom>
            <a:noFill/>
            <a:ln w="28575">
              <a:solidFill>
                <a:schemeClr val="tx1"/>
              </a:solidFill>
              <a:round/>
              <a:headEnd/>
              <a:tailEnd/>
            </a:ln>
          </p:spPr>
          <p:txBody>
            <a:bodyPr/>
            <a:lstStyle/>
            <a:p>
              <a:endParaRPr lang="en-US"/>
            </a:p>
          </p:txBody>
        </p:sp>
      </p:grpSp>
      <p:sp>
        <p:nvSpPr>
          <p:cNvPr id="1030" name="Oval 19"/>
          <p:cNvSpPr>
            <a:spLocks noChangeArrowheads="1"/>
          </p:cNvSpPr>
          <p:nvPr/>
        </p:nvSpPr>
        <p:spPr bwMode="auto">
          <a:xfrm>
            <a:off x="2209800" y="2057400"/>
            <a:ext cx="609600" cy="609600"/>
          </a:xfrm>
          <a:prstGeom prst="ellipse">
            <a:avLst/>
          </a:prstGeom>
          <a:noFill/>
          <a:ln w="28575">
            <a:solidFill>
              <a:schemeClr val="tx1"/>
            </a:solidFill>
            <a:round/>
            <a:headEnd/>
            <a:tailEnd/>
          </a:ln>
        </p:spPr>
        <p:txBody>
          <a:bodyPr wrap="none" anchor="ctr"/>
          <a:lstStyle/>
          <a:p>
            <a:endParaRPr lang="en-US"/>
          </a:p>
        </p:txBody>
      </p:sp>
      <p:sp>
        <p:nvSpPr>
          <p:cNvPr id="1031" name="Line 20"/>
          <p:cNvSpPr>
            <a:spLocks noChangeShapeType="1"/>
          </p:cNvSpPr>
          <p:nvPr/>
        </p:nvSpPr>
        <p:spPr bwMode="auto">
          <a:xfrm flipV="1">
            <a:off x="2514600" y="2667000"/>
            <a:ext cx="0" cy="533400"/>
          </a:xfrm>
          <a:prstGeom prst="line">
            <a:avLst/>
          </a:prstGeom>
          <a:noFill/>
          <a:ln w="28575">
            <a:solidFill>
              <a:schemeClr val="tx1"/>
            </a:solidFill>
            <a:round/>
            <a:headEnd/>
            <a:tailEnd/>
          </a:ln>
        </p:spPr>
        <p:txBody>
          <a:bodyPr/>
          <a:lstStyle/>
          <a:p>
            <a:endParaRPr lang="en-US"/>
          </a:p>
        </p:txBody>
      </p:sp>
      <p:sp>
        <p:nvSpPr>
          <p:cNvPr id="1032" name="Text Box 21"/>
          <p:cNvSpPr txBox="1">
            <a:spLocks noChangeArrowheads="1"/>
          </p:cNvSpPr>
          <p:nvPr/>
        </p:nvSpPr>
        <p:spPr bwMode="auto">
          <a:xfrm>
            <a:off x="5116513" y="2133600"/>
            <a:ext cx="369887" cy="457200"/>
          </a:xfrm>
          <a:prstGeom prst="rect">
            <a:avLst/>
          </a:prstGeom>
          <a:noFill/>
          <a:ln w="9525">
            <a:noFill/>
            <a:miter lim="800000"/>
            <a:headEnd/>
            <a:tailEnd/>
          </a:ln>
        </p:spPr>
        <p:txBody>
          <a:bodyPr wrap="none">
            <a:spAutoFit/>
          </a:bodyPr>
          <a:lstStyle/>
          <a:p>
            <a:pPr algn="ctr" eaLnBrk="0" hangingPunct="0"/>
            <a:r>
              <a:rPr lang="en-US" sz="2400" b="1" i="1"/>
              <a:t>L</a:t>
            </a:r>
            <a:endParaRPr lang="en-US" sz="2400" b="1">
              <a:latin typeface="Times New Roman" pitchFamily="18" charset="0"/>
              <a:cs typeface="Times New Roman" pitchFamily="18" charset="0"/>
            </a:endParaRPr>
          </a:p>
        </p:txBody>
      </p:sp>
      <p:sp>
        <p:nvSpPr>
          <p:cNvPr id="1033" name="Line 22"/>
          <p:cNvSpPr>
            <a:spLocks noChangeShapeType="1"/>
          </p:cNvSpPr>
          <p:nvPr/>
        </p:nvSpPr>
        <p:spPr bwMode="auto">
          <a:xfrm flipV="1">
            <a:off x="2514600" y="1524000"/>
            <a:ext cx="0" cy="533400"/>
          </a:xfrm>
          <a:prstGeom prst="line">
            <a:avLst/>
          </a:prstGeom>
          <a:noFill/>
          <a:ln w="28575">
            <a:solidFill>
              <a:schemeClr val="tx1"/>
            </a:solidFill>
            <a:round/>
            <a:headEnd/>
            <a:tailEnd/>
          </a:ln>
        </p:spPr>
        <p:txBody>
          <a:bodyPr/>
          <a:lstStyle/>
          <a:p>
            <a:endParaRPr lang="en-US"/>
          </a:p>
        </p:txBody>
      </p:sp>
      <p:sp>
        <p:nvSpPr>
          <p:cNvPr id="1034" name="Line 23"/>
          <p:cNvSpPr>
            <a:spLocks noChangeShapeType="1"/>
          </p:cNvSpPr>
          <p:nvPr/>
        </p:nvSpPr>
        <p:spPr bwMode="auto">
          <a:xfrm>
            <a:off x="2514600" y="3200400"/>
            <a:ext cx="4283075" cy="0"/>
          </a:xfrm>
          <a:prstGeom prst="line">
            <a:avLst/>
          </a:prstGeom>
          <a:noFill/>
          <a:ln w="28575">
            <a:solidFill>
              <a:schemeClr val="tx1"/>
            </a:solidFill>
            <a:round/>
            <a:headEnd/>
            <a:tailEnd/>
          </a:ln>
        </p:spPr>
        <p:txBody>
          <a:bodyPr/>
          <a:lstStyle/>
          <a:p>
            <a:endParaRPr lang="en-US"/>
          </a:p>
        </p:txBody>
      </p:sp>
      <p:grpSp>
        <p:nvGrpSpPr>
          <p:cNvPr id="7" name="Group 24"/>
          <p:cNvGrpSpPr>
            <a:grpSpLocks/>
          </p:cNvGrpSpPr>
          <p:nvPr/>
        </p:nvGrpSpPr>
        <p:grpSpPr bwMode="auto">
          <a:xfrm>
            <a:off x="6553200" y="1524000"/>
            <a:ext cx="457200" cy="1676400"/>
            <a:chOff x="2736" y="2400"/>
            <a:chExt cx="288" cy="1056"/>
          </a:xfrm>
        </p:grpSpPr>
        <p:sp>
          <p:nvSpPr>
            <p:cNvPr id="1055" name="Line 25"/>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1056" name="Line 26"/>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1057" name="Line 27"/>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1058" name="Line 28"/>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1059" name="Line 29"/>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1060" name="Line 30"/>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1061" name="Line 31"/>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1062" name="Line 32"/>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1063" name="Line 33"/>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1036" name="Line 34"/>
          <p:cNvSpPr>
            <a:spLocks noChangeShapeType="1"/>
          </p:cNvSpPr>
          <p:nvPr/>
        </p:nvSpPr>
        <p:spPr bwMode="auto">
          <a:xfrm>
            <a:off x="2498725" y="2133600"/>
            <a:ext cx="0" cy="457200"/>
          </a:xfrm>
          <a:prstGeom prst="line">
            <a:avLst/>
          </a:prstGeom>
          <a:noFill/>
          <a:ln w="19050">
            <a:solidFill>
              <a:schemeClr val="tx1"/>
            </a:solidFill>
            <a:round/>
            <a:headEnd/>
            <a:tailEnd type="triangle" w="med" len="lg"/>
          </a:ln>
        </p:spPr>
        <p:txBody>
          <a:bodyPr/>
          <a:lstStyle/>
          <a:p>
            <a:endParaRPr lang="en-US"/>
          </a:p>
        </p:txBody>
      </p:sp>
      <p:grpSp>
        <p:nvGrpSpPr>
          <p:cNvPr id="8" name="Group 35"/>
          <p:cNvGrpSpPr>
            <a:grpSpLocks/>
          </p:cNvGrpSpPr>
          <p:nvPr/>
        </p:nvGrpSpPr>
        <p:grpSpPr bwMode="auto">
          <a:xfrm>
            <a:off x="3570288" y="1524000"/>
            <a:ext cx="457200" cy="1676400"/>
            <a:chOff x="2736" y="2400"/>
            <a:chExt cx="288" cy="1056"/>
          </a:xfrm>
        </p:grpSpPr>
        <p:sp>
          <p:nvSpPr>
            <p:cNvPr id="1046" name="Line 36"/>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1047" name="Line 37"/>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1048" name="Line 38"/>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1049" name="Line 39"/>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1050" name="Line 40"/>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1051" name="Line 41"/>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1052" name="Line 42"/>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1053" name="Line 43"/>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1054" name="Line 44"/>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1038" name="Text Box 45"/>
          <p:cNvSpPr txBox="1">
            <a:spLocks noChangeArrowheads="1"/>
          </p:cNvSpPr>
          <p:nvPr/>
        </p:nvSpPr>
        <p:spPr bwMode="auto">
          <a:xfrm>
            <a:off x="3967163" y="2133600"/>
            <a:ext cx="528637"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o</a:t>
            </a:r>
            <a:endParaRPr lang="en-US" sz="2400" b="1" baseline="-25000">
              <a:latin typeface="Times New Roman" pitchFamily="18" charset="0"/>
              <a:cs typeface="Times New Roman" pitchFamily="18" charset="0"/>
            </a:endParaRPr>
          </a:p>
        </p:txBody>
      </p:sp>
      <p:sp>
        <p:nvSpPr>
          <p:cNvPr id="1039" name="Text Box 46"/>
          <p:cNvSpPr txBox="1">
            <a:spLocks noChangeArrowheads="1"/>
          </p:cNvSpPr>
          <p:nvPr/>
        </p:nvSpPr>
        <p:spPr bwMode="auto">
          <a:xfrm>
            <a:off x="6157913" y="2133600"/>
            <a:ext cx="404812"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1040" name="Text Box 47"/>
          <p:cNvSpPr txBox="1">
            <a:spLocks noChangeArrowheads="1"/>
          </p:cNvSpPr>
          <p:nvPr/>
        </p:nvSpPr>
        <p:spPr bwMode="auto">
          <a:xfrm>
            <a:off x="1817688" y="2133600"/>
            <a:ext cx="392112" cy="457200"/>
          </a:xfrm>
          <a:prstGeom prst="rect">
            <a:avLst/>
          </a:prstGeom>
          <a:noFill/>
          <a:ln w="9525">
            <a:noFill/>
            <a:miter lim="800000"/>
            <a:headEnd/>
            <a:tailEnd/>
          </a:ln>
        </p:spPr>
        <p:txBody>
          <a:bodyPr wrap="none">
            <a:spAutoFit/>
          </a:bodyPr>
          <a:lstStyle/>
          <a:p>
            <a:pPr algn="ctr" eaLnBrk="0" hangingPunct="0"/>
            <a:r>
              <a:rPr lang="en-US" sz="2400" b="1" i="1"/>
              <a:t>I</a:t>
            </a:r>
            <a:r>
              <a:rPr lang="en-US" sz="2400" b="1" i="1" baseline="-25000"/>
              <a:t>o</a:t>
            </a:r>
            <a:endParaRPr lang="en-US" sz="2400" b="1" baseline="-25000">
              <a:latin typeface="Times New Roman" pitchFamily="18" charset="0"/>
              <a:cs typeface="Times New Roman" pitchFamily="18" charset="0"/>
            </a:endParaRPr>
          </a:p>
        </p:txBody>
      </p:sp>
      <p:sp>
        <p:nvSpPr>
          <p:cNvPr id="1041" name="Line 48"/>
          <p:cNvSpPr>
            <a:spLocks noChangeShapeType="1"/>
          </p:cNvSpPr>
          <p:nvPr/>
        </p:nvSpPr>
        <p:spPr bwMode="auto">
          <a:xfrm>
            <a:off x="2514600" y="1524000"/>
            <a:ext cx="1295400" cy="0"/>
          </a:xfrm>
          <a:prstGeom prst="line">
            <a:avLst/>
          </a:prstGeom>
          <a:noFill/>
          <a:ln w="28575">
            <a:solidFill>
              <a:schemeClr val="tx1"/>
            </a:solidFill>
            <a:round/>
            <a:headEnd/>
            <a:tailEnd/>
          </a:ln>
        </p:spPr>
        <p:txBody>
          <a:bodyPr/>
          <a:lstStyle/>
          <a:p>
            <a:endParaRPr lang="en-US"/>
          </a:p>
        </p:txBody>
      </p:sp>
      <p:sp>
        <p:nvSpPr>
          <p:cNvPr id="1042" name="Line 49"/>
          <p:cNvSpPr>
            <a:spLocks noChangeShapeType="1"/>
          </p:cNvSpPr>
          <p:nvPr/>
        </p:nvSpPr>
        <p:spPr bwMode="auto">
          <a:xfrm>
            <a:off x="5486400" y="1524000"/>
            <a:ext cx="1295400" cy="0"/>
          </a:xfrm>
          <a:prstGeom prst="line">
            <a:avLst/>
          </a:prstGeom>
          <a:noFill/>
          <a:ln w="28575">
            <a:solidFill>
              <a:schemeClr val="tx1"/>
            </a:solidFill>
            <a:round/>
            <a:headEnd/>
            <a:tailEnd/>
          </a:ln>
        </p:spPr>
        <p:txBody>
          <a:bodyPr/>
          <a:lstStyle/>
          <a:p>
            <a:endParaRPr lang="en-US"/>
          </a:p>
        </p:txBody>
      </p:sp>
      <p:sp>
        <p:nvSpPr>
          <p:cNvPr id="1043" name="Text Box 50"/>
          <p:cNvSpPr txBox="1">
            <a:spLocks noChangeArrowheads="1"/>
          </p:cNvSpPr>
          <p:nvPr/>
        </p:nvSpPr>
        <p:spPr bwMode="auto">
          <a:xfrm>
            <a:off x="5791200" y="1524000"/>
            <a:ext cx="268288" cy="457200"/>
          </a:xfrm>
          <a:prstGeom prst="rect">
            <a:avLst/>
          </a:prstGeom>
          <a:noFill/>
          <a:ln w="9525">
            <a:noFill/>
            <a:miter lim="800000"/>
            <a:headEnd/>
            <a:tailEnd/>
          </a:ln>
        </p:spPr>
        <p:txBody>
          <a:bodyPr wrap="none">
            <a:spAutoFit/>
          </a:bodyPr>
          <a:lstStyle/>
          <a:p>
            <a:pPr algn="ctr" eaLnBrk="0" hangingPunct="0"/>
            <a:r>
              <a:rPr lang="en-US" sz="2400" b="1" i="1">
                <a:solidFill>
                  <a:srgbClr val="FF0000"/>
                </a:solidFill>
                <a:latin typeface="Times New Roman" pitchFamily="18" charset="0"/>
              </a:rPr>
              <a:t>i</a:t>
            </a:r>
            <a:endParaRPr lang="en-US" sz="2400" b="1">
              <a:solidFill>
                <a:srgbClr val="FF0000"/>
              </a:solidFill>
              <a:latin typeface="Times New Roman" pitchFamily="18" charset="0"/>
              <a:cs typeface="Times New Roman" pitchFamily="18" charset="0"/>
            </a:endParaRPr>
          </a:p>
        </p:txBody>
      </p:sp>
      <p:sp>
        <p:nvSpPr>
          <p:cNvPr id="1044" name="Line 51"/>
          <p:cNvSpPr>
            <a:spLocks noChangeShapeType="1"/>
          </p:cNvSpPr>
          <p:nvPr/>
        </p:nvSpPr>
        <p:spPr bwMode="auto">
          <a:xfrm flipH="1">
            <a:off x="6019800" y="1752600"/>
            <a:ext cx="304800" cy="0"/>
          </a:xfrm>
          <a:prstGeom prst="line">
            <a:avLst/>
          </a:prstGeom>
          <a:noFill/>
          <a:ln w="9525">
            <a:solidFill>
              <a:srgbClr val="FF0000"/>
            </a:solidFill>
            <a:round/>
            <a:headEnd type="triangle" w="lg" len="med"/>
            <a:tailEnd/>
          </a:ln>
        </p:spPr>
        <p:txBody>
          <a:bodyPr/>
          <a:lstStyle/>
          <a:p>
            <a:endParaRPr lang="en-US"/>
          </a:p>
        </p:txBody>
      </p:sp>
      <p:sp>
        <p:nvSpPr>
          <p:cNvPr id="1045" name="Text Box 52"/>
          <p:cNvSpPr txBox="1">
            <a:spLocks noChangeArrowheads="1"/>
          </p:cNvSpPr>
          <p:nvPr/>
        </p:nvSpPr>
        <p:spPr bwMode="auto">
          <a:xfrm>
            <a:off x="7086600" y="15240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p>
          <a:p>
            <a:pPr eaLnBrk="0" hangingPunct="0">
              <a:spcBef>
                <a:spcPct val="50000"/>
              </a:spcBef>
            </a:pPr>
            <a:r>
              <a:rPr lang="en-US" sz="2400">
                <a:solidFill>
                  <a:srgbClr val="FF0000"/>
                </a:solidFill>
                <a:latin typeface="Times New Roman" pitchFamily="18" charset="0"/>
                <a:cs typeface="Times New Roman" pitchFamily="18" charset="0"/>
              </a:rPr>
              <a:t>–</a:t>
            </a:r>
          </a:p>
        </p:txBody>
      </p:sp>
      <p:graphicFrame>
        <p:nvGraphicFramePr>
          <p:cNvPr id="1026" name="Object 53"/>
          <p:cNvGraphicFramePr>
            <a:graphicFrameLocks noChangeAspect="1"/>
          </p:cNvGraphicFramePr>
          <p:nvPr>
            <p:ph sz="half" idx="2"/>
          </p:nvPr>
        </p:nvGraphicFramePr>
        <p:xfrm>
          <a:off x="2362200" y="5270500"/>
          <a:ext cx="3124200" cy="609600"/>
        </p:xfrm>
        <a:graphic>
          <a:graphicData uri="http://schemas.openxmlformats.org/presentationml/2006/ole">
            <p:oleObj spid="_x0000_s1026" name="Equation" r:id="rId3" imgW="1015920" imgH="2286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457200" y="228600"/>
            <a:ext cx="8229600" cy="533400"/>
          </a:xfrm>
          <a:prstGeom prst="rect">
            <a:avLst/>
          </a:prstGeom>
          <a:noFill/>
          <a:ln w="9525">
            <a:noFill/>
            <a:miter lim="800000"/>
            <a:headEnd/>
            <a:tailEnd/>
          </a:ln>
        </p:spPr>
        <p:txBody>
          <a:bodyPr anchor="ctr"/>
          <a:lstStyle/>
          <a:p>
            <a:pPr algn="ctr"/>
            <a:r>
              <a:rPr lang="en-US" sz="4400">
                <a:solidFill>
                  <a:schemeClr val="tx2"/>
                </a:solidFill>
              </a:rPr>
              <a:t>What Does </a:t>
            </a:r>
            <a:r>
              <a:rPr lang="en-US" sz="4400" i="1">
                <a:solidFill>
                  <a:schemeClr val="tx2"/>
                </a:solidFill>
              </a:rPr>
              <a:t>e</a:t>
            </a:r>
            <a:r>
              <a:rPr lang="en-US" sz="4400" i="1" baseline="30000">
                <a:solidFill>
                  <a:schemeClr val="tx2"/>
                </a:solidFill>
              </a:rPr>
              <a:t>-t/</a:t>
            </a:r>
            <a:r>
              <a:rPr lang="en-US" sz="4400" i="1" baseline="30000">
                <a:solidFill>
                  <a:schemeClr val="tx2"/>
                </a:solidFill>
                <a:latin typeface="Symbol" pitchFamily="18" charset="2"/>
              </a:rPr>
              <a:t>t</a:t>
            </a:r>
            <a:r>
              <a:rPr lang="en-US" sz="4400">
                <a:solidFill>
                  <a:schemeClr val="tx2"/>
                </a:solidFill>
              </a:rPr>
              <a:t> Look Like?</a:t>
            </a:r>
          </a:p>
        </p:txBody>
      </p:sp>
      <p:pic>
        <p:nvPicPr>
          <p:cNvPr id="26627" name="Picture 5"/>
          <p:cNvPicPr>
            <a:picLocks noChangeAspect="1" noChangeArrowheads="1"/>
          </p:cNvPicPr>
          <p:nvPr/>
        </p:nvPicPr>
        <p:blipFill>
          <a:blip r:embed="rId2"/>
          <a:srcRect/>
          <a:stretch>
            <a:fillRect/>
          </a:stretch>
        </p:blipFill>
        <p:spPr bwMode="auto">
          <a:xfrm>
            <a:off x="1752600" y="1676400"/>
            <a:ext cx="5538788" cy="4111625"/>
          </a:xfrm>
          <a:prstGeom prst="rect">
            <a:avLst/>
          </a:prstGeom>
          <a:noFill/>
          <a:ln w="9525">
            <a:noFill/>
            <a:miter lim="800000"/>
            <a:headEnd/>
            <a:tailEnd/>
          </a:ln>
        </p:spPr>
      </p:pic>
      <p:sp>
        <p:nvSpPr>
          <p:cNvPr id="26628" name="Text Box 6"/>
          <p:cNvSpPr txBox="1">
            <a:spLocks noChangeArrowheads="1"/>
          </p:cNvSpPr>
          <p:nvPr/>
        </p:nvSpPr>
        <p:spPr bwMode="auto">
          <a:xfrm>
            <a:off x="2209800" y="1371600"/>
            <a:ext cx="1981200" cy="457200"/>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rPr>
              <a:t>with</a:t>
            </a:r>
            <a:r>
              <a:rPr lang="en-US" sz="2400">
                <a:latin typeface="Symbol" pitchFamily="18" charset="2"/>
              </a:rPr>
              <a:t> t</a:t>
            </a:r>
            <a:r>
              <a:rPr lang="en-US" sz="2400">
                <a:latin typeface="Times New Roman" pitchFamily="18" charset="0"/>
              </a:rPr>
              <a:t> = 10</a:t>
            </a:r>
            <a:r>
              <a:rPr lang="en-US" sz="2400" baseline="30000">
                <a:latin typeface="Times New Roman" pitchFamily="18" charset="0"/>
              </a:rPr>
              <a:t>-4</a:t>
            </a:r>
            <a:endParaRPr lang="en-US" sz="2400">
              <a:latin typeface="Times New Roman" pitchFamily="18" charset="0"/>
            </a:endParaRPr>
          </a:p>
        </p:txBody>
      </p:sp>
      <p:sp>
        <p:nvSpPr>
          <p:cNvPr id="26629" name="Line 7"/>
          <p:cNvSpPr>
            <a:spLocks noChangeShapeType="1"/>
          </p:cNvSpPr>
          <p:nvPr/>
        </p:nvSpPr>
        <p:spPr bwMode="auto">
          <a:xfrm flipV="1">
            <a:off x="3105150" y="4095750"/>
            <a:ext cx="0" cy="1238250"/>
          </a:xfrm>
          <a:prstGeom prst="line">
            <a:avLst/>
          </a:prstGeom>
          <a:noFill/>
          <a:ln w="19050">
            <a:solidFill>
              <a:schemeClr val="accent1"/>
            </a:solidFill>
            <a:round/>
            <a:headEnd/>
            <a:tailEnd/>
          </a:ln>
        </p:spPr>
        <p:txBody>
          <a:bodyPr wrap="none" anchor="ctr"/>
          <a:lstStyle/>
          <a:p>
            <a:endParaRPr lang="en-US"/>
          </a:p>
        </p:txBody>
      </p:sp>
      <p:sp>
        <p:nvSpPr>
          <p:cNvPr id="26630" name="Line 8"/>
          <p:cNvSpPr>
            <a:spLocks noChangeShapeType="1"/>
          </p:cNvSpPr>
          <p:nvPr/>
        </p:nvSpPr>
        <p:spPr bwMode="auto">
          <a:xfrm flipH="1">
            <a:off x="2133600" y="4095750"/>
            <a:ext cx="990600" cy="0"/>
          </a:xfrm>
          <a:prstGeom prst="line">
            <a:avLst/>
          </a:prstGeom>
          <a:noFill/>
          <a:ln w="19050">
            <a:solidFill>
              <a:schemeClr val="accent1"/>
            </a:solidFill>
            <a:round/>
            <a:headEnd/>
            <a:tailEnd/>
          </a:ln>
        </p:spPr>
        <p:txBody>
          <a:bodyPr wrap="none" anchor="ctr"/>
          <a:lstStyle/>
          <a:p>
            <a:endParaRPr lang="en-US"/>
          </a:p>
        </p:txBody>
      </p:sp>
      <p:sp>
        <p:nvSpPr>
          <p:cNvPr id="26631" name="Line 9"/>
          <p:cNvSpPr>
            <a:spLocks noChangeShapeType="1"/>
          </p:cNvSpPr>
          <p:nvPr/>
        </p:nvSpPr>
        <p:spPr bwMode="auto">
          <a:xfrm>
            <a:off x="2133600" y="1905000"/>
            <a:ext cx="971550" cy="3438525"/>
          </a:xfrm>
          <a:prstGeom prst="line">
            <a:avLst/>
          </a:prstGeom>
          <a:noFill/>
          <a:ln w="19050">
            <a:solidFill>
              <a:schemeClr val="accent2"/>
            </a:solidFill>
            <a:round/>
            <a:headEnd/>
            <a:tailEnd/>
          </a:ln>
        </p:spPr>
        <p:txBody>
          <a:bodyPr wrap="none" anchor="ctr"/>
          <a:lstStyle/>
          <a:p>
            <a:endParaRPr lang="en-US"/>
          </a:p>
        </p:txBody>
      </p:sp>
      <p:sp>
        <p:nvSpPr>
          <p:cNvPr id="26632" name="Rectangle 11"/>
          <p:cNvSpPr>
            <a:spLocks noChangeArrowheads="1"/>
          </p:cNvSpPr>
          <p:nvPr/>
        </p:nvSpPr>
        <p:spPr bwMode="auto">
          <a:xfrm>
            <a:off x="3894138" y="2457450"/>
            <a:ext cx="4775200" cy="2282825"/>
          </a:xfrm>
          <a:prstGeom prst="rect">
            <a:avLst/>
          </a:prstGeom>
          <a:noFill/>
          <a:ln w="9525">
            <a:noFill/>
            <a:miter lim="800000"/>
            <a:headEnd/>
            <a:tailEnd/>
          </a:ln>
        </p:spPr>
        <p:txBody>
          <a:bodyPr>
            <a:spAutoFit/>
          </a:bodyPr>
          <a:lstStyle/>
          <a:p>
            <a:pPr marL="236538" indent="-236538" eaLnBrk="0" hangingPunct="0">
              <a:buFontTx/>
              <a:buChar char="•"/>
            </a:pPr>
            <a:r>
              <a:rPr lang="en-US" sz="2400">
                <a:latin typeface="Times New Roman" pitchFamily="18" charset="0"/>
              </a:rPr>
              <a:t> </a:t>
            </a:r>
            <a:r>
              <a:rPr lang="en-US" sz="2400">
                <a:latin typeface="Symbol" pitchFamily="18" charset="2"/>
              </a:rPr>
              <a:t>t</a:t>
            </a:r>
            <a:r>
              <a:rPr lang="en-US" sz="2400">
                <a:latin typeface="Times New Roman" pitchFamily="18" charset="0"/>
              </a:rPr>
              <a:t> is the amount of time necessary for an exponential to decay to 36.7% of its initial value.</a:t>
            </a:r>
          </a:p>
          <a:p>
            <a:pPr marL="236538" indent="-236538" eaLnBrk="0" hangingPunct="0">
              <a:buFontTx/>
              <a:buChar char="•"/>
            </a:pPr>
            <a:r>
              <a:rPr lang="en-US" sz="2400">
                <a:latin typeface="Times New Roman" pitchFamily="18" charset="0"/>
              </a:rPr>
              <a:t>-1/</a:t>
            </a:r>
            <a:r>
              <a:rPr lang="en-US" sz="2400">
                <a:latin typeface="Symbol" pitchFamily="18" charset="2"/>
              </a:rPr>
              <a:t>t</a:t>
            </a:r>
            <a:r>
              <a:rPr lang="en-US" sz="2400">
                <a:latin typeface="Times New Roman" pitchFamily="18" charset="0"/>
              </a:rPr>
              <a:t> is the initial slope of an exponential with an initial value of 1.</a:t>
            </a:r>
          </a:p>
        </p:txBody>
      </p:sp>
      <p:sp>
        <p:nvSpPr>
          <p:cNvPr id="26633" name="Rectangle 12"/>
          <p:cNvSpPr>
            <a:spLocks noChangeArrowheads="1"/>
          </p:cNvSpPr>
          <p:nvPr/>
        </p:nvSpPr>
        <p:spPr bwMode="auto">
          <a:xfrm>
            <a:off x="1600200" y="1295400"/>
            <a:ext cx="625475" cy="457200"/>
          </a:xfrm>
          <a:prstGeom prst="rect">
            <a:avLst/>
          </a:prstGeom>
          <a:noFill/>
          <a:ln w="9525">
            <a:noFill/>
            <a:miter lim="800000"/>
            <a:headEnd/>
            <a:tailEnd/>
          </a:ln>
        </p:spPr>
        <p:txBody>
          <a:bodyPr wrap="none">
            <a:spAutoFit/>
          </a:bodyPr>
          <a:lstStyle/>
          <a:p>
            <a:r>
              <a:rPr lang="en-US" sz="2400" i="1">
                <a:solidFill>
                  <a:schemeClr val="tx2"/>
                </a:solidFill>
              </a:rPr>
              <a:t>e</a:t>
            </a:r>
            <a:r>
              <a:rPr lang="en-US" sz="2400" i="1" baseline="30000">
                <a:solidFill>
                  <a:schemeClr val="tx2"/>
                </a:solidFill>
              </a:rPr>
              <a:t>-t/</a:t>
            </a:r>
            <a:r>
              <a:rPr lang="en-US" sz="2400" i="1" baseline="30000">
                <a:solidFill>
                  <a:schemeClr val="tx2"/>
                </a:solidFill>
                <a:latin typeface="Symbol" pitchFamily="18" charset="2"/>
              </a:rPr>
              <a:t>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z="4000" smtClean="0"/>
              <a:t>Solving for the Voltage (</a:t>
            </a:r>
            <a:r>
              <a:rPr lang="en-US" sz="4000" i="1" smtClean="0"/>
              <a:t>t</a:t>
            </a:r>
            <a:r>
              <a:rPr lang="en-US" sz="4000" smtClean="0"/>
              <a:t> &gt; 0)</a:t>
            </a:r>
          </a:p>
        </p:txBody>
      </p:sp>
      <p:sp>
        <p:nvSpPr>
          <p:cNvPr id="2053" name="Rectangle 3"/>
          <p:cNvSpPr>
            <a:spLocks noGrp="1" noChangeArrowheads="1"/>
          </p:cNvSpPr>
          <p:nvPr>
            <p:ph type="body" sz="half" idx="1"/>
          </p:nvPr>
        </p:nvSpPr>
        <p:spPr>
          <a:xfrm>
            <a:off x="457200" y="4048125"/>
            <a:ext cx="8229600" cy="2078038"/>
          </a:xfrm>
        </p:spPr>
        <p:txBody>
          <a:bodyPr/>
          <a:lstStyle/>
          <a:p>
            <a:pPr eaLnBrk="1" hangingPunct="1"/>
            <a:r>
              <a:rPr lang="en-US" sz="2800" smtClean="0"/>
              <a:t>Note that the voltage changes abruptly:</a:t>
            </a:r>
          </a:p>
        </p:txBody>
      </p:sp>
      <p:graphicFrame>
        <p:nvGraphicFramePr>
          <p:cNvPr id="2050" name="Object 4"/>
          <p:cNvGraphicFramePr>
            <a:graphicFrameLocks noChangeAspect="1"/>
          </p:cNvGraphicFramePr>
          <p:nvPr>
            <p:ph sz="quarter" idx="2"/>
          </p:nvPr>
        </p:nvGraphicFramePr>
        <p:xfrm>
          <a:off x="5649913" y="1731963"/>
          <a:ext cx="2286000" cy="523875"/>
        </p:xfrm>
        <a:graphic>
          <a:graphicData uri="http://schemas.openxmlformats.org/presentationml/2006/ole">
            <p:oleObj spid="_x0000_s2050" name="Equation" r:id="rId3" imgW="914400" imgH="241200" progId="Equation.3">
              <p:embed/>
            </p:oleObj>
          </a:graphicData>
        </a:graphic>
      </p:graphicFrame>
      <p:grpSp>
        <p:nvGrpSpPr>
          <p:cNvPr id="2" name="Group 5"/>
          <p:cNvGrpSpPr>
            <a:grpSpLocks/>
          </p:cNvGrpSpPr>
          <p:nvPr/>
        </p:nvGrpSpPr>
        <p:grpSpPr bwMode="auto">
          <a:xfrm rot="-5400000">
            <a:off x="4583113" y="2590800"/>
            <a:ext cx="1676400" cy="152400"/>
            <a:chOff x="1680" y="2880"/>
            <a:chExt cx="1056" cy="96"/>
          </a:xfrm>
        </p:grpSpPr>
        <p:grpSp>
          <p:nvGrpSpPr>
            <p:cNvPr id="3" name="Group 6"/>
            <p:cNvGrpSpPr>
              <a:grpSpLocks/>
            </p:cNvGrpSpPr>
            <p:nvPr/>
          </p:nvGrpSpPr>
          <p:grpSpPr bwMode="auto">
            <a:xfrm>
              <a:off x="2016" y="2880"/>
              <a:ext cx="96" cy="96"/>
              <a:chOff x="2016" y="2880"/>
              <a:chExt cx="96" cy="96"/>
            </a:xfrm>
          </p:grpSpPr>
          <p:sp>
            <p:nvSpPr>
              <p:cNvPr id="2100" name="Arc 7"/>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101" name="Arc 8"/>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4" name="Group 9"/>
            <p:cNvGrpSpPr>
              <a:grpSpLocks/>
            </p:cNvGrpSpPr>
            <p:nvPr/>
          </p:nvGrpSpPr>
          <p:grpSpPr bwMode="auto">
            <a:xfrm>
              <a:off x="2112" y="2880"/>
              <a:ext cx="96" cy="96"/>
              <a:chOff x="2016" y="2880"/>
              <a:chExt cx="96" cy="96"/>
            </a:xfrm>
          </p:grpSpPr>
          <p:sp>
            <p:nvSpPr>
              <p:cNvPr id="2098" name="Arc 10"/>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099" name="Arc 11"/>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5" name="Group 12"/>
            <p:cNvGrpSpPr>
              <a:grpSpLocks/>
            </p:cNvGrpSpPr>
            <p:nvPr/>
          </p:nvGrpSpPr>
          <p:grpSpPr bwMode="auto">
            <a:xfrm>
              <a:off x="2208" y="2880"/>
              <a:ext cx="96" cy="96"/>
              <a:chOff x="2016" y="2880"/>
              <a:chExt cx="96" cy="96"/>
            </a:xfrm>
          </p:grpSpPr>
          <p:sp>
            <p:nvSpPr>
              <p:cNvPr id="2096" name="Arc 13"/>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097" name="Arc 14"/>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grpSp>
          <p:nvGrpSpPr>
            <p:cNvPr id="6" name="Group 15"/>
            <p:cNvGrpSpPr>
              <a:grpSpLocks/>
            </p:cNvGrpSpPr>
            <p:nvPr/>
          </p:nvGrpSpPr>
          <p:grpSpPr bwMode="auto">
            <a:xfrm>
              <a:off x="2304" y="2880"/>
              <a:ext cx="96" cy="96"/>
              <a:chOff x="2016" y="2880"/>
              <a:chExt cx="96" cy="96"/>
            </a:xfrm>
          </p:grpSpPr>
          <p:sp>
            <p:nvSpPr>
              <p:cNvPr id="2094" name="Arc 16"/>
              <p:cNvSpPr>
                <a:spLocks/>
              </p:cNvSpPr>
              <p:nvPr/>
            </p:nvSpPr>
            <p:spPr bwMode="auto">
              <a:xfrm flipV="1">
                <a:off x="2064"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sp>
            <p:nvSpPr>
              <p:cNvPr id="2095" name="Arc 17"/>
              <p:cNvSpPr>
                <a:spLocks/>
              </p:cNvSpPr>
              <p:nvPr/>
            </p:nvSpPr>
            <p:spPr bwMode="auto">
              <a:xfrm flipH="1" flipV="1">
                <a:off x="2016" y="2880"/>
                <a:ext cx="48" cy="96"/>
              </a:xfrm>
              <a:custGeom>
                <a:avLst/>
                <a:gdLst>
                  <a:gd name="T0" fmla="*/ 0 w 21600"/>
                  <a:gd name="T1" fmla="*/ 0 h 21600"/>
                  <a:gd name="T2" fmla="*/ 48 w 21600"/>
                  <a:gd name="T3" fmla="*/ 96 h 21600"/>
                  <a:gd name="T4" fmla="*/ 0 w 21600"/>
                  <a:gd name="T5" fmla="*/ 9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p>
            </p:txBody>
          </p:sp>
        </p:grpSp>
        <p:sp>
          <p:nvSpPr>
            <p:cNvPr id="2092" name="Line 18"/>
            <p:cNvSpPr>
              <a:spLocks noChangeShapeType="1"/>
            </p:cNvSpPr>
            <p:nvPr/>
          </p:nvSpPr>
          <p:spPr bwMode="auto">
            <a:xfrm>
              <a:off x="1680" y="2880"/>
              <a:ext cx="336" cy="0"/>
            </a:xfrm>
            <a:prstGeom prst="line">
              <a:avLst/>
            </a:prstGeom>
            <a:noFill/>
            <a:ln w="28575">
              <a:solidFill>
                <a:schemeClr val="tx1"/>
              </a:solidFill>
              <a:round/>
              <a:headEnd/>
              <a:tailEnd/>
            </a:ln>
          </p:spPr>
          <p:txBody>
            <a:bodyPr/>
            <a:lstStyle/>
            <a:p>
              <a:endParaRPr lang="en-US"/>
            </a:p>
          </p:txBody>
        </p:sp>
        <p:sp>
          <p:nvSpPr>
            <p:cNvPr id="2093" name="Line 19"/>
            <p:cNvSpPr>
              <a:spLocks noChangeShapeType="1"/>
            </p:cNvSpPr>
            <p:nvPr/>
          </p:nvSpPr>
          <p:spPr bwMode="auto">
            <a:xfrm>
              <a:off x="2400" y="2880"/>
              <a:ext cx="336" cy="0"/>
            </a:xfrm>
            <a:prstGeom prst="line">
              <a:avLst/>
            </a:prstGeom>
            <a:noFill/>
            <a:ln w="28575">
              <a:solidFill>
                <a:schemeClr val="tx1"/>
              </a:solidFill>
              <a:round/>
              <a:headEnd/>
              <a:tailEnd/>
            </a:ln>
          </p:spPr>
          <p:txBody>
            <a:bodyPr/>
            <a:lstStyle/>
            <a:p>
              <a:endParaRPr lang="en-US"/>
            </a:p>
          </p:txBody>
        </p:sp>
      </p:grpSp>
      <p:sp>
        <p:nvSpPr>
          <p:cNvPr id="2055" name="Oval 20"/>
          <p:cNvSpPr>
            <a:spLocks noChangeArrowheads="1"/>
          </p:cNvSpPr>
          <p:nvPr/>
        </p:nvSpPr>
        <p:spPr bwMode="auto">
          <a:xfrm>
            <a:off x="2068513" y="2362200"/>
            <a:ext cx="609600" cy="609600"/>
          </a:xfrm>
          <a:prstGeom prst="ellipse">
            <a:avLst/>
          </a:prstGeom>
          <a:noFill/>
          <a:ln w="28575">
            <a:solidFill>
              <a:schemeClr val="tx1"/>
            </a:solidFill>
            <a:round/>
            <a:headEnd/>
            <a:tailEnd/>
          </a:ln>
        </p:spPr>
        <p:txBody>
          <a:bodyPr wrap="none" anchor="ctr"/>
          <a:lstStyle/>
          <a:p>
            <a:endParaRPr lang="en-US"/>
          </a:p>
        </p:txBody>
      </p:sp>
      <p:sp>
        <p:nvSpPr>
          <p:cNvPr id="2056" name="Line 21"/>
          <p:cNvSpPr>
            <a:spLocks noChangeShapeType="1"/>
          </p:cNvSpPr>
          <p:nvPr/>
        </p:nvSpPr>
        <p:spPr bwMode="auto">
          <a:xfrm flipV="1">
            <a:off x="2373313" y="2971800"/>
            <a:ext cx="0" cy="533400"/>
          </a:xfrm>
          <a:prstGeom prst="line">
            <a:avLst/>
          </a:prstGeom>
          <a:noFill/>
          <a:ln w="28575">
            <a:solidFill>
              <a:schemeClr val="tx1"/>
            </a:solidFill>
            <a:round/>
            <a:headEnd/>
            <a:tailEnd/>
          </a:ln>
        </p:spPr>
        <p:txBody>
          <a:bodyPr/>
          <a:lstStyle/>
          <a:p>
            <a:endParaRPr lang="en-US"/>
          </a:p>
        </p:txBody>
      </p:sp>
      <p:sp>
        <p:nvSpPr>
          <p:cNvPr id="2057" name="Text Box 22"/>
          <p:cNvSpPr txBox="1">
            <a:spLocks noChangeArrowheads="1"/>
          </p:cNvSpPr>
          <p:nvPr/>
        </p:nvSpPr>
        <p:spPr bwMode="auto">
          <a:xfrm>
            <a:off x="4975225" y="2438400"/>
            <a:ext cx="369888" cy="457200"/>
          </a:xfrm>
          <a:prstGeom prst="rect">
            <a:avLst/>
          </a:prstGeom>
          <a:noFill/>
          <a:ln w="9525">
            <a:noFill/>
            <a:miter lim="800000"/>
            <a:headEnd/>
            <a:tailEnd/>
          </a:ln>
        </p:spPr>
        <p:txBody>
          <a:bodyPr wrap="none">
            <a:spAutoFit/>
          </a:bodyPr>
          <a:lstStyle/>
          <a:p>
            <a:pPr algn="ctr" eaLnBrk="0" hangingPunct="0"/>
            <a:r>
              <a:rPr lang="en-US" sz="2400" b="1" i="1"/>
              <a:t>L</a:t>
            </a:r>
            <a:endParaRPr lang="en-US" sz="2400" b="1">
              <a:latin typeface="Times New Roman" pitchFamily="18" charset="0"/>
              <a:cs typeface="Times New Roman" pitchFamily="18" charset="0"/>
            </a:endParaRPr>
          </a:p>
        </p:txBody>
      </p:sp>
      <p:sp>
        <p:nvSpPr>
          <p:cNvPr id="2058" name="Line 23"/>
          <p:cNvSpPr>
            <a:spLocks noChangeShapeType="1"/>
          </p:cNvSpPr>
          <p:nvPr/>
        </p:nvSpPr>
        <p:spPr bwMode="auto">
          <a:xfrm flipV="1">
            <a:off x="2373313" y="1828800"/>
            <a:ext cx="0" cy="533400"/>
          </a:xfrm>
          <a:prstGeom prst="line">
            <a:avLst/>
          </a:prstGeom>
          <a:noFill/>
          <a:ln w="28575">
            <a:solidFill>
              <a:schemeClr val="tx1"/>
            </a:solidFill>
            <a:round/>
            <a:headEnd/>
            <a:tailEnd/>
          </a:ln>
        </p:spPr>
        <p:txBody>
          <a:bodyPr/>
          <a:lstStyle/>
          <a:p>
            <a:endParaRPr lang="en-US"/>
          </a:p>
        </p:txBody>
      </p:sp>
      <p:sp>
        <p:nvSpPr>
          <p:cNvPr id="2059" name="Line 24"/>
          <p:cNvSpPr>
            <a:spLocks noChangeShapeType="1"/>
          </p:cNvSpPr>
          <p:nvPr/>
        </p:nvSpPr>
        <p:spPr bwMode="auto">
          <a:xfrm>
            <a:off x="2362200" y="3505200"/>
            <a:ext cx="4283075" cy="0"/>
          </a:xfrm>
          <a:prstGeom prst="line">
            <a:avLst/>
          </a:prstGeom>
          <a:noFill/>
          <a:ln w="28575">
            <a:solidFill>
              <a:schemeClr val="tx1"/>
            </a:solidFill>
            <a:round/>
            <a:headEnd/>
            <a:tailEnd/>
          </a:ln>
        </p:spPr>
        <p:txBody>
          <a:bodyPr/>
          <a:lstStyle/>
          <a:p>
            <a:endParaRPr lang="en-US"/>
          </a:p>
        </p:txBody>
      </p:sp>
      <p:grpSp>
        <p:nvGrpSpPr>
          <p:cNvPr id="7" name="Group 25"/>
          <p:cNvGrpSpPr>
            <a:grpSpLocks/>
          </p:cNvGrpSpPr>
          <p:nvPr/>
        </p:nvGrpSpPr>
        <p:grpSpPr bwMode="auto">
          <a:xfrm>
            <a:off x="6411913" y="1828800"/>
            <a:ext cx="457200" cy="1676400"/>
            <a:chOff x="2736" y="2400"/>
            <a:chExt cx="288" cy="1056"/>
          </a:xfrm>
        </p:grpSpPr>
        <p:sp>
          <p:nvSpPr>
            <p:cNvPr id="2079" name="Line 26"/>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080" name="Line 27"/>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081" name="Line 28"/>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082" name="Line 29"/>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083" name="Line 30"/>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084" name="Line 31"/>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085" name="Line 32"/>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086" name="Line 33"/>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087" name="Line 34"/>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061" name="Line 35"/>
          <p:cNvSpPr>
            <a:spLocks noChangeShapeType="1"/>
          </p:cNvSpPr>
          <p:nvPr/>
        </p:nvSpPr>
        <p:spPr bwMode="auto">
          <a:xfrm>
            <a:off x="2357438" y="2438400"/>
            <a:ext cx="0" cy="457200"/>
          </a:xfrm>
          <a:prstGeom prst="line">
            <a:avLst/>
          </a:prstGeom>
          <a:noFill/>
          <a:ln w="19050">
            <a:solidFill>
              <a:schemeClr val="tx1"/>
            </a:solidFill>
            <a:round/>
            <a:headEnd/>
            <a:tailEnd type="triangle" w="med" len="lg"/>
          </a:ln>
        </p:spPr>
        <p:txBody>
          <a:bodyPr/>
          <a:lstStyle/>
          <a:p>
            <a:endParaRPr lang="en-US"/>
          </a:p>
        </p:txBody>
      </p:sp>
      <p:grpSp>
        <p:nvGrpSpPr>
          <p:cNvPr id="8" name="Group 36"/>
          <p:cNvGrpSpPr>
            <a:grpSpLocks/>
          </p:cNvGrpSpPr>
          <p:nvPr/>
        </p:nvGrpSpPr>
        <p:grpSpPr bwMode="auto">
          <a:xfrm>
            <a:off x="3429000" y="1828800"/>
            <a:ext cx="457200" cy="1676400"/>
            <a:chOff x="2736" y="2400"/>
            <a:chExt cx="288" cy="1056"/>
          </a:xfrm>
        </p:grpSpPr>
        <p:sp>
          <p:nvSpPr>
            <p:cNvPr id="2070" name="Line 37"/>
            <p:cNvSpPr>
              <a:spLocks noChangeShapeType="1"/>
            </p:cNvSpPr>
            <p:nvPr/>
          </p:nvSpPr>
          <p:spPr bwMode="auto">
            <a:xfrm rot="16200000" flipV="1">
              <a:off x="2784" y="2975"/>
              <a:ext cx="48" cy="144"/>
            </a:xfrm>
            <a:prstGeom prst="line">
              <a:avLst/>
            </a:prstGeom>
            <a:noFill/>
            <a:ln w="28575">
              <a:solidFill>
                <a:schemeClr val="tx1"/>
              </a:solidFill>
              <a:round/>
              <a:headEnd/>
              <a:tailEnd/>
            </a:ln>
          </p:spPr>
          <p:txBody>
            <a:bodyPr/>
            <a:lstStyle/>
            <a:p>
              <a:endParaRPr lang="en-US"/>
            </a:p>
          </p:txBody>
        </p:sp>
        <p:sp>
          <p:nvSpPr>
            <p:cNvPr id="2071" name="Line 38"/>
            <p:cNvSpPr>
              <a:spLocks noChangeShapeType="1"/>
            </p:cNvSpPr>
            <p:nvPr/>
          </p:nvSpPr>
          <p:spPr bwMode="auto">
            <a:xfrm rot="-5400000">
              <a:off x="2856" y="2855"/>
              <a:ext cx="48" cy="288"/>
            </a:xfrm>
            <a:prstGeom prst="line">
              <a:avLst/>
            </a:prstGeom>
            <a:noFill/>
            <a:ln w="28575">
              <a:solidFill>
                <a:schemeClr val="tx1"/>
              </a:solidFill>
              <a:round/>
              <a:headEnd/>
              <a:tailEnd/>
            </a:ln>
          </p:spPr>
          <p:txBody>
            <a:bodyPr/>
            <a:lstStyle/>
            <a:p>
              <a:endParaRPr lang="en-US"/>
            </a:p>
          </p:txBody>
        </p:sp>
        <p:sp>
          <p:nvSpPr>
            <p:cNvPr id="2072" name="Line 39"/>
            <p:cNvSpPr>
              <a:spLocks noChangeShapeType="1"/>
            </p:cNvSpPr>
            <p:nvPr/>
          </p:nvSpPr>
          <p:spPr bwMode="auto">
            <a:xfrm rot="-5400000">
              <a:off x="2856" y="2760"/>
              <a:ext cx="48" cy="288"/>
            </a:xfrm>
            <a:prstGeom prst="line">
              <a:avLst/>
            </a:prstGeom>
            <a:noFill/>
            <a:ln w="28575">
              <a:solidFill>
                <a:schemeClr val="tx1"/>
              </a:solidFill>
              <a:round/>
              <a:headEnd/>
              <a:tailEnd/>
            </a:ln>
          </p:spPr>
          <p:txBody>
            <a:bodyPr/>
            <a:lstStyle/>
            <a:p>
              <a:endParaRPr lang="en-US"/>
            </a:p>
          </p:txBody>
        </p:sp>
        <p:sp>
          <p:nvSpPr>
            <p:cNvPr id="2073" name="Line 40"/>
            <p:cNvSpPr>
              <a:spLocks noChangeShapeType="1"/>
            </p:cNvSpPr>
            <p:nvPr/>
          </p:nvSpPr>
          <p:spPr bwMode="auto">
            <a:xfrm rot="16200000" flipV="1">
              <a:off x="2856" y="2807"/>
              <a:ext cx="48" cy="288"/>
            </a:xfrm>
            <a:prstGeom prst="line">
              <a:avLst/>
            </a:prstGeom>
            <a:noFill/>
            <a:ln w="28575">
              <a:solidFill>
                <a:schemeClr val="tx1"/>
              </a:solidFill>
              <a:round/>
              <a:headEnd/>
              <a:tailEnd/>
            </a:ln>
          </p:spPr>
          <p:txBody>
            <a:bodyPr/>
            <a:lstStyle/>
            <a:p>
              <a:endParaRPr lang="en-US"/>
            </a:p>
          </p:txBody>
        </p:sp>
        <p:sp>
          <p:nvSpPr>
            <p:cNvPr id="2074" name="Line 41"/>
            <p:cNvSpPr>
              <a:spLocks noChangeShapeType="1"/>
            </p:cNvSpPr>
            <p:nvPr/>
          </p:nvSpPr>
          <p:spPr bwMode="auto">
            <a:xfrm rot="-5400000">
              <a:off x="2856" y="2663"/>
              <a:ext cx="48" cy="288"/>
            </a:xfrm>
            <a:prstGeom prst="line">
              <a:avLst/>
            </a:prstGeom>
            <a:noFill/>
            <a:ln w="28575">
              <a:solidFill>
                <a:schemeClr val="tx1"/>
              </a:solidFill>
              <a:round/>
              <a:headEnd/>
              <a:tailEnd/>
            </a:ln>
          </p:spPr>
          <p:txBody>
            <a:bodyPr/>
            <a:lstStyle/>
            <a:p>
              <a:endParaRPr lang="en-US"/>
            </a:p>
          </p:txBody>
        </p:sp>
        <p:sp>
          <p:nvSpPr>
            <p:cNvPr id="2075" name="Line 42"/>
            <p:cNvSpPr>
              <a:spLocks noChangeShapeType="1"/>
            </p:cNvSpPr>
            <p:nvPr/>
          </p:nvSpPr>
          <p:spPr bwMode="auto">
            <a:xfrm rot="16200000" flipV="1">
              <a:off x="2856" y="2711"/>
              <a:ext cx="48" cy="288"/>
            </a:xfrm>
            <a:prstGeom prst="line">
              <a:avLst/>
            </a:prstGeom>
            <a:noFill/>
            <a:ln w="28575">
              <a:solidFill>
                <a:schemeClr val="tx1"/>
              </a:solidFill>
              <a:round/>
              <a:headEnd/>
              <a:tailEnd/>
            </a:ln>
          </p:spPr>
          <p:txBody>
            <a:bodyPr/>
            <a:lstStyle/>
            <a:p>
              <a:endParaRPr lang="en-US"/>
            </a:p>
          </p:txBody>
        </p:sp>
        <p:sp>
          <p:nvSpPr>
            <p:cNvPr id="2076" name="Line 43"/>
            <p:cNvSpPr>
              <a:spLocks noChangeShapeType="1"/>
            </p:cNvSpPr>
            <p:nvPr/>
          </p:nvSpPr>
          <p:spPr bwMode="auto">
            <a:xfrm rot="16200000" flipV="1">
              <a:off x="2928" y="2687"/>
              <a:ext cx="48" cy="144"/>
            </a:xfrm>
            <a:prstGeom prst="line">
              <a:avLst/>
            </a:prstGeom>
            <a:noFill/>
            <a:ln w="28575">
              <a:solidFill>
                <a:schemeClr val="tx1"/>
              </a:solidFill>
              <a:round/>
              <a:headEnd/>
              <a:tailEnd/>
            </a:ln>
          </p:spPr>
          <p:txBody>
            <a:bodyPr/>
            <a:lstStyle/>
            <a:p>
              <a:endParaRPr lang="en-US"/>
            </a:p>
          </p:txBody>
        </p:sp>
        <p:sp>
          <p:nvSpPr>
            <p:cNvPr id="2077" name="Line 44"/>
            <p:cNvSpPr>
              <a:spLocks noChangeShapeType="1"/>
            </p:cNvSpPr>
            <p:nvPr/>
          </p:nvSpPr>
          <p:spPr bwMode="auto">
            <a:xfrm rot="-5400000">
              <a:off x="2712" y="2568"/>
              <a:ext cx="335" cy="0"/>
            </a:xfrm>
            <a:prstGeom prst="line">
              <a:avLst/>
            </a:prstGeom>
            <a:noFill/>
            <a:ln w="28575">
              <a:solidFill>
                <a:schemeClr val="tx1"/>
              </a:solidFill>
              <a:round/>
              <a:headEnd/>
              <a:tailEnd/>
            </a:ln>
          </p:spPr>
          <p:txBody>
            <a:bodyPr/>
            <a:lstStyle/>
            <a:p>
              <a:endParaRPr lang="en-US"/>
            </a:p>
          </p:txBody>
        </p:sp>
        <p:sp>
          <p:nvSpPr>
            <p:cNvPr id="2078" name="Line 45"/>
            <p:cNvSpPr>
              <a:spLocks noChangeShapeType="1"/>
            </p:cNvSpPr>
            <p:nvPr/>
          </p:nvSpPr>
          <p:spPr bwMode="auto">
            <a:xfrm rot="-5400000">
              <a:off x="2687" y="3264"/>
              <a:ext cx="385" cy="0"/>
            </a:xfrm>
            <a:prstGeom prst="line">
              <a:avLst/>
            </a:prstGeom>
            <a:noFill/>
            <a:ln w="28575">
              <a:solidFill>
                <a:schemeClr val="tx1"/>
              </a:solidFill>
              <a:round/>
              <a:headEnd/>
              <a:tailEnd/>
            </a:ln>
          </p:spPr>
          <p:txBody>
            <a:bodyPr/>
            <a:lstStyle/>
            <a:p>
              <a:endParaRPr lang="en-US"/>
            </a:p>
          </p:txBody>
        </p:sp>
      </p:grpSp>
      <p:sp>
        <p:nvSpPr>
          <p:cNvPr id="2063" name="Text Box 46"/>
          <p:cNvSpPr txBox="1">
            <a:spLocks noChangeArrowheads="1"/>
          </p:cNvSpPr>
          <p:nvPr/>
        </p:nvSpPr>
        <p:spPr bwMode="auto">
          <a:xfrm>
            <a:off x="3825875" y="2438400"/>
            <a:ext cx="528638" cy="457200"/>
          </a:xfrm>
          <a:prstGeom prst="rect">
            <a:avLst/>
          </a:prstGeom>
          <a:noFill/>
          <a:ln w="9525">
            <a:noFill/>
            <a:miter lim="800000"/>
            <a:headEnd/>
            <a:tailEnd/>
          </a:ln>
        </p:spPr>
        <p:txBody>
          <a:bodyPr wrap="none">
            <a:spAutoFit/>
          </a:bodyPr>
          <a:lstStyle/>
          <a:p>
            <a:pPr algn="ctr" eaLnBrk="0" hangingPunct="0"/>
            <a:r>
              <a:rPr lang="en-US" sz="2400" b="1" i="1"/>
              <a:t>R</a:t>
            </a:r>
            <a:r>
              <a:rPr lang="en-US" sz="2400" b="1" i="1" baseline="-25000"/>
              <a:t>o</a:t>
            </a:r>
            <a:endParaRPr lang="en-US" sz="2400" b="1" baseline="-25000">
              <a:latin typeface="Times New Roman" pitchFamily="18" charset="0"/>
              <a:cs typeface="Times New Roman" pitchFamily="18" charset="0"/>
            </a:endParaRPr>
          </a:p>
        </p:txBody>
      </p:sp>
      <p:sp>
        <p:nvSpPr>
          <p:cNvPr id="2064" name="Text Box 47"/>
          <p:cNvSpPr txBox="1">
            <a:spLocks noChangeArrowheads="1"/>
          </p:cNvSpPr>
          <p:nvPr/>
        </p:nvSpPr>
        <p:spPr bwMode="auto">
          <a:xfrm>
            <a:off x="6016625" y="2438400"/>
            <a:ext cx="404813" cy="457200"/>
          </a:xfrm>
          <a:prstGeom prst="rect">
            <a:avLst/>
          </a:prstGeom>
          <a:noFill/>
          <a:ln w="9525">
            <a:noFill/>
            <a:miter lim="800000"/>
            <a:headEnd/>
            <a:tailEnd/>
          </a:ln>
        </p:spPr>
        <p:txBody>
          <a:bodyPr wrap="none">
            <a:spAutoFit/>
          </a:bodyPr>
          <a:lstStyle/>
          <a:p>
            <a:pPr algn="ctr" eaLnBrk="0" hangingPunct="0"/>
            <a:r>
              <a:rPr lang="en-US" sz="2400" b="1" i="1"/>
              <a:t>R</a:t>
            </a:r>
            <a:endParaRPr lang="en-US" sz="2400" b="1" baseline="-25000">
              <a:latin typeface="Times New Roman" pitchFamily="18" charset="0"/>
              <a:cs typeface="Times New Roman" pitchFamily="18" charset="0"/>
            </a:endParaRPr>
          </a:p>
        </p:txBody>
      </p:sp>
      <p:sp>
        <p:nvSpPr>
          <p:cNvPr id="2065" name="Text Box 48"/>
          <p:cNvSpPr txBox="1">
            <a:spLocks noChangeArrowheads="1"/>
          </p:cNvSpPr>
          <p:nvPr/>
        </p:nvSpPr>
        <p:spPr bwMode="auto">
          <a:xfrm>
            <a:off x="1676400" y="2438400"/>
            <a:ext cx="392113" cy="457200"/>
          </a:xfrm>
          <a:prstGeom prst="rect">
            <a:avLst/>
          </a:prstGeom>
          <a:noFill/>
          <a:ln w="9525">
            <a:noFill/>
            <a:miter lim="800000"/>
            <a:headEnd/>
            <a:tailEnd/>
          </a:ln>
        </p:spPr>
        <p:txBody>
          <a:bodyPr wrap="none">
            <a:spAutoFit/>
          </a:bodyPr>
          <a:lstStyle/>
          <a:p>
            <a:pPr algn="ctr" eaLnBrk="0" hangingPunct="0"/>
            <a:r>
              <a:rPr lang="en-US" sz="2400" b="1" i="1"/>
              <a:t>I</a:t>
            </a:r>
            <a:r>
              <a:rPr lang="en-US" sz="2400" b="1" i="1" baseline="-25000"/>
              <a:t>o</a:t>
            </a:r>
            <a:endParaRPr lang="en-US" sz="2400" b="1" baseline="-25000">
              <a:latin typeface="Times New Roman" pitchFamily="18" charset="0"/>
              <a:cs typeface="Times New Roman" pitchFamily="18" charset="0"/>
            </a:endParaRPr>
          </a:p>
        </p:txBody>
      </p:sp>
      <p:sp>
        <p:nvSpPr>
          <p:cNvPr id="2066" name="Line 49"/>
          <p:cNvSpPr>
            <a:spLocks noChangeShapeType="1"/>
          </p:cNvSpPr>
          <p:nvPr/>
        </p:nvSpPr>
        <p:spPr bwMode="auto">
          <a:xfrm>
            <a:off x="2373313" y="1828800"/>
            <a:ext cx="1295400" cy="0"/>
          </a:xfrm>
          <a:prstGeom prst="line">
            <a:avLst/>
          </a:prstGeom>
          <a:noFill/>
          <a:ln w="28575">
            <a:solidFill>
              <a:schemeClr val="tx1"/>
            </a:solidFill>
            <a:round/>
            <a:headEnd/>
            <a:tailEnd/>
          </a:ln>
        </p:spPr>
        <p:txBody>
          <a:bodyPr/>
          <a:lstStyle/>
          <a:p>
            <a:endParaRPr lang="en-US"/>
          </a:p>
        </p:txBody>
      </p:sp>
      <p:sp>
        <p:nvSpPr>
          <p:cNvPr id="2067" name="Line 50"/>
          <p:cNvSpPr>
            <a:spLocks noChangeShapeType="1"/>
          </p:cNvSpPr>
          <p:nvPr/>
        </p:nvSpPr>
        <p:spPr bwMode="auto">
          <a:xfrm>
            <a:off x="5345113" y="1828800"/>
            <a:ext cx="1295400" cy="0"/>
          </a:xfrm>
          <a:prstGeom prst="line">
            <a:avLst/>
          </a:prstGeom>
          <a:noFill/>
          <a:ln w="28575">
            <a:solidFill>
              <a:schemeClr val="tx1"/>
            </a:solidFill>
            <a:round/>
            <a:headEnd/>
            <a:tailEnd/>
          </a:ln>
        </p:spPr>
        <p:txBody>
          <a:bodyPr/>
          <a:lstStyle/>
          <a:p>
            <a:endParaRPr lang="en-US"/>
          </a:p>
        </p:txBody>
      </p:sp>
      <p:sp>
        <p:nvSpPr>
          <p:cNvPr id="2068" name="Line 51"/>
          <p:cNvSpPr>
            <a:spLocks noChangeShapeType="1"/>
          </p:cNvSpPr>
          <p:nvPr/>
        </p:nvSpPr>
        <p:spPr bwMode="auto">
          <a:xfrm flipH="1">
            <a:off x="5802313" y="1676400"/>
            <a:ext cx="304800" cy="0"/>
          </a:xfrm>
          <a:prstGeom prst="line">
            <a:avLst/>
          </a:prstGeom>
          <a:noFill/>
          <a:ln w="19050">
            <a:solidFill>
              <a:schemeClr val="tx1"/>
            </a:solidFill>
            <a:round/>
            <a:headEnd type="triangle" w="med" len="sm"/>
            <a:tailEnd/>
          </a:ln>
        </p:spPr>
        <p:txBody>
          <a:bodyPr/>
          <a:lstStyle/>
          <a:p>
            <a:endParaRPr lang="en-US"/>
          </a:p>
        </p:txBody>
      </p:sp>
      <p:sp>
        <p:nvSpPr>
          <p:cNvPr id="2069" name="Text Box 52"/>
          <p:cNvSpPr txBox="1">
            <a:spLocks noChangeArrowheads="1"/>
          </p:cNvSpPr>
          <p:nvPr/>
        </p:nvSpPr>
        <p:spPr bwMode="auto">
          <a:xfrm>
            <a:off x="6945313" y="1828800"/>
            <a:ext cx="355600" cy="1552575"/>
          </a:xfrm>
          <a:prstGeom prst="rect">
            <a:avLst/>
          </a:prstGeom>
          <a:noFill/>
          <a:ln w="9525">
            <a:noFill/>
            <a:miter lim="800000"/>
            <a:headEnd/>
            <a:tailEnd/>
          </a:ln>
        </p:spPr>
        <p:txBody>
          <a:bodyPr wrap="none">
            <a:spAutoFit/>
          </a:bodyPr>
          <a:lstStyle/>
          <a:p>
            <a:pPr eaLnBrk="0" hangingPunct="0">
              <a:spcBef>
                <a:spcPct val="50000"/>
              </a:spcBef>
            </a:pPr>
            <a:r>
              <a:rPr lang="en-US" sz="2400">
                <a:solidFill>
                  <a:srgbClr val="FF0000"/>
                </a:solidFill>
                <a:latin typeface="Times New Roman" pitchFamily="18" charset="0"/>
              </a:rPr>
              <a:t>+</a:t>
            </a:r>
          </a:p>
          <a:p>
            <a:pPr eaLnBrk="0" hangingPunct="0">
              <a:spcBef>
                <a:spcPct val="50000"/>
              </a:spcBef>
            </a:pPr>
            <a:r>
              <a:rPr lang="en-US" sz="2400" b="1" i="1">
                <a:solidFill>
                  <a:srgbClr val="FF0000"/>
                </a:solidFill>
                <a:latin typeface="Times New Roman" pitchFamily="18" charset="0"/>
              </a:rPr>
              <a:t>v</a:t>
            </a:r>
          </a:p>
          <a:p>
            <a:pPr eaLnBrk="0" hangingPunct="0">
              <a:spcBef>
                <a:spcPct val="50000"/>
              </a:spcBef>
            </a:pPr>
            <a:r>
              <a:rPr lang="en-US" sz="2400">
                <a:solidFill>
                  <a:srgbClr val="FF0000"/>
                </a:solidFill>
                <a:latin typeface="Times New Roman" pitchFamily="18" charset="0"/>
                <a:cs typeface="Times New Roman" pitchFamily="18" charset="0"/>
              </a:rPr>
              <a:t>–</a:t>
            </a:r>
          </a:p>
        </p:txBody>
      </p:sp>
      <p:graphicFrame>
        <p:nvGraphicFramePr>
          <p:cNvPr id="2051" name="Object 53"/>
          <p:cNvGraphicFramePr>
            <a:graphicFrameLocks noChangeAspect="1"/>
          </p:cNvGraphicFramePr>
          <p:nvPr>
            <p:ph sz="quarter" idx="3"/>
          </p:nvPr>
        </p:nvGraphicFramePr>
        <p:xfrm>
          <a:off x="838200" y="4248150"/>
          <a:ext cx="5638800" cy="2152650"/>
        </p:xfrm>
        <a:graphic>
          <a:graphicData uri="http://schemas.openxmlformats.org/presentationml/2006/ole">
            <p:oleObj spid="_x0000_s2051" name="Equation" r:id="rId4" imgW="1930320" imgH="73656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smtClean="0"/>
              <a:t>Time Constant </a:t>
            </a:r>
            <a:r>
              <a:rPr lang="en-US" smtClean="0">
                <a:latin typeface="Symbol" pitchFamily="18" charset="2"/>
              </a:rPr>
              <a:t>t</a:t>
            </a:r>
            <a:endParaRPr lang="en-US" i="1" smtClean="0"/>
          </a:p>
        </p:txBody>
      </p:sp>
      <p:sp>
        <p:nvSpPr>
          <p:cNvPr id="3077" name="Rectangle 3"/>
          <p:cNvSpPr>
            <a:spLocks noGrp="1" noChangeArrowheads="1"/>
          </p:cNvSpPr>
          <p:nvPr>
            <p:ph type="body" idx="1"/>
          </p:nvPr>
        </p:nvSpPr>
        <p:spPr/>
        <p:txBody>
          <a:bodyPr>
            <a:normAutofit fontScale="92500" lnSpcReduction="10000"/>
          </a:bodyPr>
          <a:lstStyle/>
          <a:p>
            <a:pPr eaLnBrk="1" hangingPunct="1"/>
            <a:r>
              <a:rPr lang="en-US" sz="2800" smtClean="0"/>
              <a:t>In the example, we found that</a:t>
            </a:r>
          </a:p>
          <a:p>
            <a:pPr eaLnBrk="1" hangingPunct="1"/>
            <a:endParaRPr lang="en-US" sz="2800" smtClean="0"/>
          </a:p>
          <a:p>
            <a:pPr eaLnBrk="1" hangingPunct="1"/>
            <a:endParaRPr lang="en-US" sz="2800" smtClean="0"/>
          </a:p>
          <a:p>
            <a:pPr eaLnBrk="1" hangingPunct="1"/>
            <a:endParaRPr lang="en-US" sz="2800" smtClean="0"/>
          </a:p>
          <a:p>
            <a:pPr eaLnBrk="1" hangingPunct="1"/>
            <a:r>
              <a:rPr lang="en-US" sz="2800" smtClean="0"/>
              <a:t>Define the </a:t>
            </a:r>
            <a:r>
              <a:rPr lang="en-US" sz="2800" b="1" i="1" smtClean="0"/>
              <a:t>time constant</a:t>
            </a:r>
          </a:p>
          <a:p>
            <a:pPr eaLnBrk="1" hangingPunct="1"/>
            <a:endParaRPr lang="en-US" sz="2800" smtClean="0"/>
          </a:p>
          <a:p>
            <a:pPr lvl="1" eaLnBrk="1" hangingPunct="1"/>
            <a:r>
              <a:rPr lang="en-US" smtClean="0"/>
              <a:t>At </a:t>
            </a:r>
            <a:r>
              <a:rPr lang="en-US" i="1" smtClean="0"/>
              <a:t>t</a:t>
            </a:r>
            <a:r>
              <a:rPr lang="en-US" smtClean="0"/>
              <a:t> = </a:t>
            </a:r>
            <a:r>
              <a:rPr lang="en-US" smtClean="0">
                <a:latin typeface="Symbol" pitchFamily="18" charset="2"/>
              </a:rPr>
              <a:t>t</a:t>
            </a:r>
            <a:r>
              <a:rPr lang="en-US" smtClean="0"/>
              <a:t>, the current has reduced to 1/</a:t>
            </a:r>
            <a:r>
              <a:rPr lang="en-US" i="1" smtClean="0">
                <a:latin typeface="Times New Roman" pitchFamily="18" charset="0"/>
              </a:rPr>
              <a:t>e</a:t>
            </a:r>
            <a:r>
              <a:rPr lang="en-US" smtClean="0"/>
              <a:t> (~0.37) of its initial value.</a:t>
            </a:r>
          </a:p>
          <a:p>
            <a:pPr lvl="1" eaLnBrk="1" hangingPunct="1"/>
            <a:r>
              <a:rPr lang="en-US" smtClean="0"/>
              <a:t>At </a:t>
            </a:r>
            <a:r>
              <a:rPr lang="en-US" i="1" smtClean="0"/>
              <a:t>t</a:t>
            </a:r>
            <a:r>
              <a:rPr lang="en-US" smtClean="0"/>
              <a:t> = 5</a:t>
            </a:r>
            <a:r>
              <a:rPr lang="en-US" smtClean="0">
                <a:latin typeface="Symbol" pitchFamily="18" charset="2"/>
              </a:rPr>
              <a:t>t</a:t>
            </a:r>
            <a:r>
              <a:rPr lang="en-US" smtClean="0"/>
              <a:t>, the current has reduced to less than 1% of its initial value.</a:t>
            </a:r>
          </a:p>
        </p:txBody>
      </p:sp>
      <p:graphicFrame>
        <p:nvGraphicFramePr>
          <p:cNvPr id="3074" name="Object 4"/>
          <p:cNvGraphicFramePr>
            <a:graphicFrameLocks noChangeAspect="1"/>
          </p:cNvGraphicFramePr>
          <p:nvPr>
            <p:ph sz="half" idx="4294967295"/>
          </p:nvPr>
        </p:nvGraphicFramePr>
        <p:xfrm>
          <a:off x="5105400" y="3055938"/>
          <a:ext cx="1295400" cy="1090612"/>
        </p:xfrm>
        <a:graphic>
          <a:graphicData uri="http://schemas.openxmlformats.org/presentationml/2006/ole">
            <p:oleObj spid="_x0000_s3074" name="Equation" r:id="rId3" imgW="406080" imgH="393480" progId="Equation.3">
              <p:embed/>
            </p:oleObj>
          </a:graphicData>
        </a:graphic>
      </p:graphicFrame>
      <p:graphicFrame>
        <p:nvGraphicFramePr>
          <p:cNvPr id="3075" name="Object 5"/>
          <p:cNvGraphicFramePr>
            <a:graphicFrameLocks noChangeAspect="1"/>
          </p:cNvGraphicFramePr>
          <p:nvPr>
            <p:ph sz="half" idx="4294967295"/>
          </p:nvPr>
        </p:nvGraphicFramePr>
        <p:xfrm>
          <a:off x="1371600" y="2195513"/>
          <a:ext cx="6629400" cy="1106487"/>
        </p:xfrm>
        <a:graphic>
          <a:graphicData uri="http://schemas.openxmlformats.org/presentationml/2006/ole">
            <p:oleObj spid="_x0000_s3075" name="Equation" r:id="rId4" imgW="2374560" imgH="4572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868362"/>
          </a:xfrm>
        </p:spPr>
        <p:txBody>
          <a:bodyPr/>
          <a:lstStyle/>
          <a:p>
            <a:pPr eaLnBrk="1" hangingPunct="1"/>
            <a:r>
              <a:rPr lang="en-US" sz="2800" b="1" smtClean="0"/>
              <a:t>Transient </a:t>
            </a:r>
            <a:r>
              <a:rPr lang="en-US" sz="2800" b="1" i="1" smtClean="0"/>
              <a:t>vs.</a:t>
            </a:r>
            <a:r>
              <a:rPr lang="en-US" sz="2800" b="1" smtClean="0"/>
              <a:t> Steady-State Response</a:t>
            </a:r>
            <a:endParaRPr lang="en-US" sz="2800" b="1" i="1" smtClean="0"/>
          </a:p>
        </p:txBody>
      </p:sp>
      <p:sp>
        <p:nvSpPr>
          <p:cNvPr id="27651" name="Rectangle 3"/>
          <p:cNvSpPr>
            <a:spLocks noGrp="1" noChangeArrowheads="1"/>
          </p:cNvSpPr>
          <p:nvPr>
            <p:ph type="body" idx="1"/>
          </p:nvPr>
        </p:nvSpPr>
        <p:spPr>
          <a:xfrm>
            <a:off x="381000" y="914400"/>
            <a:ext cx="8458200" cy="5486400"/>
          </a:xfrm>
        </p:spPr>
        <p:txBody>
          <a:bodyPr/>
          <a:lstStyle/>
          <a:p>
            <a:pPr eaLnBrk="1" hangingPunct="1">
              <a:lnSpc>
                <a:spcPct val="90000"/>
              </a:lnSpc>
            </a:pPr>
            <a:r>
              <a:rPr lang="en-US" sz="2800" smtClean="0"/>
              <a:t>The momentary behavior of a circuit (in response to a change in stimulation) is referred to as its </a:t>
            </a:r>
            <a:r>
              <a:rPr lang="en-US" sz="2800" b="1" i="1" smtClean="0"/>
              <a:t>transient response</a:t>
            </a:r>
            <a:r>
              <a:rPr lang="en-US" sz="2800" smtClean="0"/>
              <a:t>.</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r>
              <a:rPr lang="en-US" sz="2800" smtClean="0"/>
              <a:t>The behavior of a circuit a long time (many time constants) after the change in voltage or current is called the </a:t>
            </a:r>
            <a:r>
              <a:rPr lang="en-US" sz="2800" b="1" i="1" smtClean="0"/>
              <a:t>steady-state response</a:t>
            </a:r>
            <a:r>
              <a:rPr lang="en-US" sz="2800" smtClean="0"/>
              <a:t>.</a:t>
            </a:r>
          </a:p>
          <a:p>
            <a:pPr eaLnBrk="1" hangingPunct="1">
              <a:lnSpc>
                <a:spcPct val="90000"/>
              </a:lnSpc>
            </a:pPr>
            <a:endParaRPr lang="en-US" sz="2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On-screen Show (4:3)</PresentationFormat>
  <Paragraphs>312</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Office Theme</vt:lpstr>
      <vt:lpstr>Microsoft Equation 3.0</vt:lpstr>
      <vt:lpstr>Micrografx Windows Draw 4.0 Drawing</vt:lpstr>
      <vt:lpstr>       RC AND RL circuits  Unit-2(ECE-S202) (Atul Kr. Agnihotri )     </vt:lpstr>
      <vt:lpstr>Slide 2</vt:lpstr>
      <vt:lpstr>Slide 3</vt:lpstr>
      <vt:lpstr>Slide 4</vt:lpstr>
      <vt:lpstr>Solving for the Current (t  0)</vt:lpstr>
      <vt:lpstr>Slide 6</vt:lpstr>
      <vt:lpstr>Solving for the Voltage (t &gt; 0)</vt:lpstr>
      <vt:lpstr>Time Constant t</vt:lpstr>
      <vt:lpstr>Transient vs. Steady-State Response</vt:lpstr>
      <vt:lpstr>Review (Conceptual)</vt:lpstr>
      <vt:lpstr>Natural Response of an RC Circuit</vt:lpstr>
      <vt:lpstr>Solving for the Voltage (t  0)</vt:lpstr>
      <vt:lpstr>Solving for the Current (t &gt; 0)</vt:lpstr>
      <vt:lpstr>Time Constant t</vt:lpstr>
      <vt:lpstr>Natural Response Summary</vt:lpstr>
      <vt:lpstr>Transient Response of 1st-Order Circuits</vt:lpstr>
      <vt:lpstr>Procedure for Finding Transient Response</vt:lpstr>
      <vt:lpstr>Procedure (cont’d)</vt:lpstr>
      <vt:lpstr>Example: RL Transient Analysis</vt:lpstr>
      <vt:lpstr>Example: RC Transient Analysis</vt:lpstr>
      <vt:lpstr>Slide 21</vt:lpstr>
      <vt:lpstr>Application to Digital Integrated Circuits (ICs)</vt:lpstr>
      <vt:lpstr>Digital Signals</vt:lpstr>
      <vt:lpstr>Circuit Model for a Logic Gate</vt:lpstr>
      <vt:lpstr>Logic Level Transitions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RC AND RL circuits  Unit-2(ECE-S202) (Atul Kr. Agnihotri )     </dc:title>
  <dc:creator>Atul</dc:creator>
  <cp:lastModifiedBy>Atul</cp:lastModifiedBy>
  <cp:revision>1</cp:revision>
  <dcterms:created xsi:type="dcterms:W3CDTF">2006-08-16T00:00:00Z</dcterms:created>
  <dcterms:modified xsi:type="dcterms:W3CDTF">2021-11-20T02:26:20Z</dcterms:modified>
</cp:coreProperties>
</file>