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Role of Nutrition in Sports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I</a:t>
            </a:r>
            <a:r>
              <a:rPr lang="en-US" dirty="0" smtClean="0"/>
              <a:t>ncrease </a:t>
            </a:r>
            <a:r>
              <a:rPr lang="en-US" dirty="0"/>
              <a:t>the </a:t>
            </a:r>
            <a:r>
              <a:rPr lang="en-US" dirty="0" smtClean="0"/>
              <a:t>performance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Improving </a:t>
            </a:r>
            <a:r>
              <a:rPr lang="en-US" dirty="0"/>
              <a:t>the </a:t>
            </a:r>
            <a:r>
              <a:rPr lang="en-US" dirty="0" smtClean="0"/>
              <a:t>confidence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Increase </a:t>
            </a:r>
            <a:r>
              <a:rPr lang="en-US" dirty="0"/>
              <a:t>leadership quality 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/>
              <a:t>I</a:t>
            </a:r>
            <a:r>
              <a:rPr lang="en-US" dirty="0" smtClean="0"/>
              <a:t>ncrease </a:t>
            </a:r>
            <a:r>
              <a:rPr lang="en-US" dirty="0"/>
              <a:t>social </a:t>
            </a:r>
            <a:r>
              <a:rPr lang="en-US" dirty="0" smtClean="0"/>
              <a:t>behavior 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I</a:t>
            </a:r>
            <a:r>
              <a:rPr lang="en-US" dirty="0" smtClean="0"/>
              <a:t>mproving </a:t>
            </a:r>
            <a:r>
              <a:rPr lang="en-US" dirty="0"/>
              <a:t>the mental ability 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/>
              <a:t>S</a:t>
            </a:r>
            <a:r>
              <a:rPr lang="en-US" dirty="0" smtClean="0"/>
              <a:t>upport </a:t>
            </a:r>
            <a:r>
              <a:rPr lang="en-US" dirty="0"/>
              <a:t>the training program 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/>
              <a:t>I</a:t>
            </a:r>
            <a:r>
              <a:rPr lang="en-US" dirty="0" smtClean="0"/>
              <a:t>mproving </a:t>
            </a:r>
            <a:r>
              <a:rPr lang="en-US" dirty="0"/>
              <a:t>the physical ability 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promote active life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46245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Role of Nutrition in Sports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2006-08-16T00:00:00Z</dcterms:created>
  <dcterms:modified xsi:type="dcterms:W3CDTF">2023-02-24T07:46:15Z</dcterms:modified>
</cp:coreProperties>
</file>