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6109-006B-4348-B666-1A3A65F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9A27F-F775-4C0C-8487-8D559BD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A3CC-F876-45F5-9410-4EDB883A980C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80F6E-5FBB-429C-9D72-34B5EB3A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D8280-B35B-43F2-96D4-78F9940F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C481-46D1-4255-B86E-077EE7C7A6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75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CFCE6-E73E-4144-BF84-01A3DCC0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A057E-04D6-47E6-9F21-250C93C2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186B-00A0-4F33-AAD8-93037CBFA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A3CC-F876-45F5-9410-4EDB883A980C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8AF2-4297-41A4-883F-23CB79972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53F0-2E42-4F27-B584-F48D19A64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C481-46D1-4255-B86E-077EE7C7A6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06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29047-A2E2-4D20-A36D-A43CD26A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OBJECTIVES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59F8-D133-4048-B852-78D09E33D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E5577-F26B-4DAB-A7CE-B56F2C65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IMPORTANCE OF RESEARCH OBJECTIVES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4C6E9-C07C-4266-B756-3F8AA816A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B790E-72A5-4A32-9EC5-829683F3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References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C6122-DCA1-4D27-86D5-5D7174A32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80FD2-E571-4B9B-8AE4-3B5F7D87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1AC06-2552-450A-859B-A50DB6E10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7E7E9F-EAE5-491D-A971-4123E8C5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Cont…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12C47-AF75-4107-B3EF-EF54B393ED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856AC-7968-4F48-AC3E-B9443AD5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DBA1B-CA59-44D5-89EC-D75C4014A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84AD7-C4E3-4C61-9F62-469F292C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General objective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46C61-E481-490C-B311-3C38B92E9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05BA21-2710-4EFA-8800-DD04A909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Example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104D1-7092-4858-B9DF-56DB34044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A9B479-1D55-42E0-B8C8-4937CB5D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Specific objective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606B2-335E-4DCC-87CF-08FDC0D4B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E83B2-51D4-4DE6-AD10-651ED5AE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Primary objective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CA94C-D8DC-4D73-8F71-0837607F9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9423BD-9BE8-4EBE-897A-1EFCFC0D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Secondary objective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80602-EC02-4F49-9DB9-A6CAD1642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Research OBJECTIVES</vt:lpstr>
      <vt:lpstr>DEFINITION</vt:lpstr>
      <vt:lpstr>Cont…</vt:lpstr>
      <vt:lpstr>Types</vt:lpstr>
      <vt:lpstr>General objective </vt:lpstr>
      <vt:lpstr>Example </vt:lpstr>
      <vt:lpstr>Specific objective</vt:lpstr>
      <vt:lpstr>Primary objective </vt:lpstr>
      <vt:lpstr>Secondary objective </vt:lpstr>
      <vt:lpstr>IMPORTANCE OF RESEARCH OBJECTIVES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OBJECTIVES</dc:title>
  <dc:creator>Hina Vaish</dc:creator>
  <cp:lastModifiedBy>Hina Vaish</cp:lastModifiedBy>
  <cp:revision>1</cp:revision>
  <dcterms:created xsi:type="dcterms:W3CDTF">2021-11-26T06:13:07Z</dcterms:created>
  <dcterms:modified xsi:type="dcterms:W3CDTF">2021-11-26T06:13:08Z</dcterms:modified>
</cp:coreProperties>
</file>