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8709-0313-4DDE-A7C0-5E52F726FA74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A98D-23AC-4794-9E52-FBC4DE54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153400" cy="1219199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Routes of Drug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64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Subject: Pharmacology &amp; Toxicology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106" charset="-128"/>
                <a:cs typeface="Times New Roman" pitchFamily="18" charset="0"/>
              </a:rPr>
              <a:t>Dr. Ajay Kumar Gupta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ＭＳ Ｐゴシック" pitchFamily="-106" charset="-128"/>
                <a:cs typeface="Times New Roman" pitchFamily="18" charset="0"/>
              </a:rPr>
              <a:t>University Institute of Pharmacy,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ＭＳ Ｐゴシック" pitchFamily="-106" charset="-128"/>
                <a:cs typeface="Times New Roman" pitchFamily="18" charset="0"/>
              </a:rPr>
              <a:t>C.S.J.M. University, Kanpur (U.P.)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-106" charset="-128"/>
                <a:cs typeface="Times New Roman" pitchFamily="18" charset="0"/>
              </a:rPr>
              <a:t>India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7" descr="E:\My Documents\Herbal Monograph Development\CSJM Univ. logo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8942" y="2590800"/>
            <a:ext cx="1528857" cy="149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Routes of Drug Administration</a:t>
            </a:r>
            <a:endParaRPr lang="en-US" sz="3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 route of administration in pharmacology and toxicology is the path by which a drug, fluid, poison, or any other substance is getting entered in the body. Most of the drugs can be administered by different routes.</a:t>
            </a:r>
          </a:p>
          <a:p>
            <a:pPr algn="just">
              <a:buNone/>
            </a:pP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related factors determine the selection of routes for drug administration -</a:t>
            </a:r>
          </a:p>
          <a:p>
            <a:pPr marL="463550" indent="-463550"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Characteristics of the drug (solid/ liquid/gas; solubility,  stability, pH, irritancy).</a:t>
            </a:r>
          </a:p>
          <a:p>
            <a:pPr marL="463550" indent="-463550"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Site for drug action—localized and approachable or generalized and not approachable.</a:t>
            </a:r>
          </a:p>
          <a:p>
            <a:pPr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 Rate of absorption of the drug from different routes.</a:t>
            </a:r>
          </a:p>
          <a:p>
            <a:pPr marL="463550" indent="-463550"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Effect of gastric pH, digestive enzymes and first-pass metabolism.</a:t>
            </a:r>
          </a:p>
          <a:p>
            <a:pPr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 Condition of the patient (unconscious, vomiting).</a:t>
            </a:r>
          </a:p>
          <a:p>
            <a:pPr algn="just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  Doctor’s /patient’s choice (sometimes).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outes of Drug Admn,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157" y="533400"/>
            <a:ext cx="9162314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opical+Routes+of+Administ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0800" y="0"/>
            <a:ext cx="9194800" cy="6896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teral-routes-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3018"/>
            <a:ext cx="9174691" cy="68810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ntral routes-of-administ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1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j Techniq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Routes of Drug Administration</vt:lpstr>
      <vt:lpstr>Routes of Drug Administration</vt:lpstr>
      <vt:lpstr>Slide 3</vt:lpstr>
      <vt:lpstr>Slide 4</vt:lpstr>
      <vt:lpstr>Slide 5</vt:lpstr>
      <vt:lpstr>Slide 6</vt:lpstr>
      <vt:lpstr>Slide 7</vt:lpstr>
    </vt:vector>
  </TitlesOfParts>
  <Company>computer planet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 of Drug Administration</dc:title>
  <dc:creator>sandy</dc:creator>
  <cp:lastModifiedBy>sandy</cp:lastModifiedBy>
  <cp:revision>2</cp:revision>
  <dcterms:created xsi:type="dcterms:W3CDTF">2020-09-07T11:06:17Z</dcterms:created>
  <dcterms:modified xsi:type="dcterms:W3CDTF">2021-11-15T09:41:58Z</dcterms:modified>
</cp:coreProperties>
</file>