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B113E6-92B8-4497-85F2-DE13A407AFCE}" type="doc">
      <dgm:prSet loTypeId="urn:microsoft.com/office/officeart/2005/8/layout/matrix1" loCatId="matrix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35E28F0C-9927-419C-A22B-9E90A7C9B085}">
      <dgm:prSet phldrT="[Text]"/>
      <dgm:spPr/>
      <dgm:t>
        <a:bodyPr/>
        <a:lstStyle/>
        <a:p>
          <a:r>
            <a:rPr lang="en-US" b="1" dirty="0" smtClean="0"/>
            <a:t>Population</a:t>
          </a:r>
          <a:endParaRPr lang="en-US" b="1" dirty="0"/>
        </a:p>
      </dgm:t>
    </dgm:pt>
    <dgm:pt modelId="{9957AEF7-BB20-4BFA-BD5A-5EC009E9D030}" type="parTrans" cxnId="{F57C8E11-5EB6-45BE-98BE-405D5FAB4D72}">
      <dgm:prSet/>
      <dgm:spPr/>
      <dgm:t>
        <a:bodyPr/>
        <a:lstStyle/>
        <a:p>
          <a:endParaRPr lang="en-US"/>
        </a:p>
      </dgm:t>
    </dgm:pt>
    <dgm:pt modelId="{6F358EC6-E2E1-411C-A2E1-37170678996F}" type="sibTrans" cxnId="{F57C8E11-5EB6-45BE-98BE-405D5FAB4D72}">
      <dgm:prSet/>
      <dgm:spPr/>
      <dgm:t>
        <a:bodyPr/>
        <a:lstStyle/>
        <a:p>
          <a:endParaRPr lang="en-US"/>
        </a:p>
      </dgm:t>
    </dgm:pt>
    <dgm:pt modelId="{B4DC3AED-5F1B-4FDE-8E66-7B775D08A67D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Finite</a:t>
          </a:r>
        </a:p>
        <a:p>
          <a:r>
            <a:rPr lang="en-US" dirty="0" smtClean="0">
              <a:solidFill>
                <a:schemeClr val="tx1"/>
              </a:solidFill>
            </a:rPr>
            <a:t>(Countable)</a:t>
          </a:r>
          <a:endParaRPr lang="en-US" dirty="0">
            <a:solidFill>
              <a:schemeClr val="tx1"/>
            </a:solidFill>
          </a:endParaRPr>
        </a:p>
      </dgm:t>
    </dgm:pt>
    <dgm:pt modelId="{F1476857-6488-4B3B-9447-F54070F42037}" type="parTrans" cxnId="{5303C612-161B-471A-B3AD-827B00A8A022}">
      <dgm:prSet/>
      <dgm:spPr/>
      <dgm:t>
        <a:bodyPr/>
        <a:lstStyle/>
        <a:p>
          <a:endParaRPr lang="en-US"/>
        </a:p>
      </dgm:t>
    </dgm:pt>
    <dgm:pt modelId="{C8B6479F-CB56-48E5-A287-B6BD0DE77F83}" type="sibTrans" cxnId="{5303C612-161B-471A-B3AD-827B00A8A022}">
      <dgm:prSet/>
      <dgm:spPr/>
      <dgm:t>
        <a:bodyPr/>
        <a:lstStyle/>
        <a:p>
          <a:endParaRPr lang="en-US"/>
        </a:p>
      </dgm:t>
    </dgm:pt>
    <dgm:pt modelId="{44AC364A-D3FC-41F5-85F4-5491A7502B2C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Infinite</a:t>
          </a:r>
        </a:p>
        <a:p>
          <a:r>
            <a:rPr lang="en-US" dirty="0" smtClean="0">
              <a:solidFill>
                <a:schemeClr val="tx1"/>
              </a:solidFill>
            </a:rPr>
            <a:t>(uncountable)</a:t>
          </a:r>
          <a:endParaRPr lang="en-US" dirty="0">
            <a:solidFill>
              <a:schemeClr val="tx1"/>
            </a:solidFill>
          </a:endParaRPr>
        </a:p>
      </dgm:t>
    </dgm:pt>
    <dgm:pt modelId="{8CAE04A8-5040-4EC6-930B-B058D320A693}" type="parTrans" cxnId="{7746B80A-85BF-4C21-BD90-5CA93E43A5F2}">
      <dgm:prSet/>
      <dgm:spPr/>
      <dgm:t>
        <a:bodyPr/>
        <a:lstStyle/>
        <a:p>
          <a:endParaRPr lang="en-US"/>
        </a:p>
      </dgm:t>
    </dgm:pt>
    <dgm:pt modelId="{74D56ACD-8274-48ED-A467-35FE24F5C427}" type="sibTrans" cxnId="{7746B80A-85BF-4C21-BD90-5CA93E43A5F2}">
      <dgm:prSet/>
      <dgm:spPr/>
      <dgm:t>
        <a:bodyPr/>
        <a:lstStyle/>
        <a:p>
          <a:endParaRPr lang="en-US"/>
        </a:p>
      </dgm:t>
    </dgm:pt>
    <dgm:pt modelId="{5CC36661-78FE-486C-8765-30EF74F5E32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Real</a:t>
          </a:r>
        </a:p>
        <a:p>
          <a:r>
            <a:rPr lang="en-US" dirty="0" smtClean="0">
              <a:solidFill>
                <a:schemeClr val="tx1"/>
              </a:solidFill>
            </a:rPr>
            <a:t>(Actually exists)</a:t>
          </a:r>
          <a:endParaRPr lang="en-US" dirty="0">
            <a:solidFill>
              <a:schemeClr val="tx1"/>
            </a:solidFill>
          </a:endParaRPr>
        </a:p>
      </dgm:t>
    </dgm:pt>
    <dgm:pt modelId="{603BFFAF-B86C-475A-B65E-9C3212E6531D}" type="parTrans" cxnId="{4F8E6B76-BE32-4C19-BE86-36C4F5ECD796}">
      <dgm:prSet/>
      <dgm:spPr/>
      <dgm:t>
        <a:bodyPr/>
        <a:lstStyle/>
        <a:p>
          <a:endParaRPr lang="en-US"/>
        </a:p>
      </dgm:t>
    </dgm:pt>
    <dgm:pt modelId="{3FB7E60D-13C0-4002-8882-C454042E7B2B}" type="sibTrans" cxnId="{4F8E6B76-BE32-4C19-BE86-36C4F5ECD796}">
      <dgm:prSet/>
      <dgm:spPr/>
      <dgm:t>
        <a:bodyPr/>
        <a:lstStyle/>
        <a:p>
          <a:endParaRPr lang="en-US"/>
        </a:p>
      </dgm:t>
    </dgm:pt>
    <dgm:pt modelId="{DBA12673-58E7-4846-B13F-333DB8EFE81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Imagination</a:t>
          </a:r>
        </a:p>
        <a:p>
          <a:r>
            <a:rPr lang="en-US" dirty="0" smtClean="0">
              <a:solidFill>
                <a:schemeClr val="tx1"/>
              </a:solidFill>
            </a:rPr>
            <a:t>(exists only in imagination)</a:t>
          </a:r>
          <a:endParaRPr lang="en-US" dirty="0">
            <a:solidFill>
              <a:schemeClr val="tx1"/>
            </a:solidFill>
          </a:endParaRPr>
        </a:p>
      </dgm:t>
    </dgm:pt>
    <dgm:pt modelId="{779C63C0-78A4-4A3A-9427-0C17259384D2}" type="parTrans" cxnId="{168DBF52-4F99-4C71-954F-1392EB55B394}">
      <dgm:prSet/>
      <dgm:spPr/>
      <dgm:t>
        <a:bodyPr/>
        <a:lstStyle/>
        <a:p>
          <a:endParaRPr lang="en-US"/>
        </a:p>
      </dgm:t>
    </dgm:pt>
    <dgm:pt modelId="{FD35EBAF-DB93-4925-BAA2-A142756AC67A}" type="sibTrans" cxnId="{168DBF52-4F99-4C71-954F-1392EB55B394}">
      <dgm:prSet/>
      <dgm:spPr/>
      <dgm:t>
        <a:bodyPr/>
        <a:lstStyle/>
        <a:p>
          <a:endParaRPr lang="en-US"/>
        </a:p>
      </dgm:t>
    </dgm:pt>
    <dgm:pt modelId="{A584D9D5-D0A0-4B49-954C-8926D1F7A196}" type="pres">
      <dgm:prSet presAssocID="{07B113E6-92B8-4497-85F2-DE13A407AFC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E09EBE-F95C-4E01-B4CE-80CFA635AE61}" type="pres">
      <dgm:prSet presAssocID="{07B113E6-92B8-4497-85F2-DE13A407AFCE}" presName="matrix" presStyleCnt="0"/>
      <dgm:spPr/>
    </dgm:pt>
    <dgm:pt modelId="{C379E8B3-2C22-4723-9526-981E3EC11484}" type="pres">
      <dgm:prSet presAssocID="{07B113E6-92B8-4497-85F2-DE13A407AFCE}" presName="tile1" presStyleLbl="node1" presStyleIdx="0" presStyleCnt="4" custLinFactNeighborX="-2500"/>
      <dgm:spPr/>
      <dgm:t>
        <a:bodyPr/>
        <a:lstStyle/>
        <a:p>
          <a:endParaRPr lang="en-US"/>
        </a:p>
      </dgm:t>
    </dgm:pt>
    <dgm:pt modelId="{72777CED-7C56-4603-B2E0-FC4ADFFB7584}" type="pres">
      <dgm:prSet presAssocID="{07B113E6-92B8-4497-85F2-DE13A407AFC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C8800-8634-468D-92B2-BB9EAA7A68C2}" type="pres">
      <dgm:prSet presAssocID="{07B113E6-92B8-4497-85F2-DE13A407AFCE}" presName="tile2" presStyleLbl="node1" presStyleIdx="1" presStyleCnt="4" custLinFactNeighborY="-1250"/>
      <dgm:spPr/>
      <dgm:t>
        <a:bodyPr/>
        <a:lstStyle/>
        <a:p>
          <a:endParaRPr lang="en-US"/>
        </a:p>
      </dgm:t>
    </dgm:pt>
    <dgm:pt modelId="{456D4D62-FA8E-443F-AA42-AF4BAC75DC08}" type="pres">
      <dgm:prSet presAssocID="{07B113E6-92B8-4497-85F2-DE13A407AFC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D0D935-86B2-4625-AE9B-E8EE436A630E}" type="pres">
      <dgm:prSet presAssocID="{07B113E6-92B8-4497-85F2-DE13A407AFCE}" presName="tile3" presStyleLbl="node1" presStyleIdx="2" presStyleCnt="4"/>
      <dgm:spPr/>
      <dgm:t>
        <a:bodyPr/>
        <a:lstStyle/>
        <a:p>
          <a:endParaRPr lang="en-US"/>
        </a:p>
      </dgm:t>
    </dgm:pt>
    <dgm:pt modelId="{C775866C-4A53-4BAF-AA0B-2E16AAEAB651}" type="pres">
      <dgm:prSet presAssocID="{07B113E6-92B8-4497-85F2-DE13A407AFC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3308A2-35CE-4CA2-9534-7659049084F7}" type="pres">
      <dgm:prSet presAssocID="{07B113E6-92B8-4497-85F2-DE13A407AFCE}" presName="tile4" presStyleLbl="node1" presStyleIdx="3" presStyleCnt="4"/>
      <dgm:spPr/>
      <dgm:t>
        <a:bodyPr/>
        <a:lstStyle/>
        <a:p>
          <a:endParaRPr lang="en-US"/>
        </a:p>
      </dgm:t>
    </dgm:pt>
    <dgm:pt modelId="{CCF97966-CCDD-4AD4-8885-0678E17A7DC1}" type="pres">
      <dgm:prSet presAssocID="{07B113E6-92B8-4497-85F2-DE13A407AFC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335591-74B6-43FC-91F3-F3A51C0E91F2}" type="pres">
      <dgm:prSet presAssocID="{07B113E6-92B8-4497-85F2-DE13A407AFCE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7746B80A-85BF-4C21-BD90-5CA93E43A5F2}" srcId="{35E28F0C-9927-419C-A22B-9E90A7C9B085}" destId="{44AC364A-D3FC-41F5-85F4-5491A7502B2C}" srcOrd="1" destOrd="0" parTransId="{8CAE04A8-5040-4EC6-930B-B058D320A693}" sibTransId="{74D56ACD-8274-48ED-A467-35FE24F5C427}"/>
    <dgm:cxn modelId="{168DBF52-4F99-4C71-954F-1392EB55B394}" srcId="{35E28F0C-9927-419C-A22B-9E90A7C9B085}" destId="{DBA12673-58E7-4846-B13F-333DB8EFE817}" srcOrd="3" destOrd="0" parTransId="{779C63C0-78A4-4A3A-9427-0C17259384D2}" sibTransId="{FD35EBAF-DB93-4925-BAA2-A142756AC67A}"/>
    <dgm:cxn modelId="{5303C612-161B-471A-B3AD-827B00A8A022}" srcId="{35E28F0C-9927-419C-A22B-9E90A7C9B085}" destId="{B4DC3AED-5F1B-4FDE-8E66-7B775D08A67D}" srcOrd="0" destOrd="0" parTransId="{F1476857-6488-4B3B-9447-F54070F42037}" sibTransId="{C8B6479F-CB56-48E5-A287-B6BD0DE77F83}"/>
    <dgm:cxn modelId="{9CB8D024-846E-4B49-84F5-DBD074B696AA}" type="presOf" srcId="{5CC36661-78FE-486C-8765-30EF74F5E327}" destId="{C775866C-4A53-4BAF-AA0B-2E16AAEAB651}" srcOrd="1" destOrd="0" presId="urn:microsoft.com/office/officeart/2005/8/layout/matrix1"/>
    <dgm:cxn modelId="{4F8E6B76-BE32-4C19-BE86-36C4F5ECD796}" srcId="{35E28F0C-9927-419C-A22B-9E90A7C9B085}" destId="{5CC36661-78FE-486C-8765-30EF74F5E327}" srcOrd="2" destOrd="0" parTransId="{603BFFAF-B86C-475A-B65E-9C3212E6531D}" sibTransId="{3FB7E60D-13C0-4002-8882-C454042E7B2B}"/>
    <dgm:cxn modelId="{FA840521-7285-4C55-86FA-86EDE9A03680}" type="presOf" srcId="{B4DC3AED-5F1B-4FDE-8E66-7B775D08A67D}" destId="{72777CED-7C56-4603-B2E0-FC4ADFFB7584}" srcOrd="1" destOrd="0" presId="urn:microsoft.com/office/officeart/2005/8/layout/matrix1"/>
    <dgm:cxn modelId="{22FE445F-CF80-4C7D-80EE-369FF2E2396D}" type="presOf" srcId="{DBA12673-58E7-4846-B13F-333DB8EFE817}" destId="{383308A2-35CE-4CA2-9534-7659049084F7}" srcOrd="0" destOrd="0" presId="urn:microsoft.com/office/officeart/2005/8/layout/matrix1"/>
    <dgm:cxn modelId="{0ABA2F31-4E14-45C9-B574-E222840E7B6D}" type="presOf" srcId="{5CC36661-78FE-486C-8765-30EF74F5E327}" destId="{1DD0D935-86B2-4625-AE9B-E8EE436A630E}" srcOrd="0" destOrd="0" presId="urn:microsoft.com/office/officeart/2005/8/layout/matrix1"/>
    <dgm:cxn modelId="{AFF7190A-7FB6-4596-9EF2-4E02F4804F74}" type="presOf" srcId="{35E28F0C-9927-419C-A22B-9E90A7C9B085}" destId="{0F335591-74B6-43FC-91F3-F3A51C0E91F2}" srcOrd="0" destOrd="0" presId="urn:microsoft.com/office/officeart/2005/8/layout/matrix1"/>
    <dgm:cxn modelId="{00D9D460-9580-4B2B-A990-57BB7A2B87FA}" type="presOf" srcId="{44AC364A-D3FC-41F5-85F4-5491A7502B2C}" destId="{456D4D62-FA8E-443F-AA42-AF4BAC75DC08}" srcOrd="1" destOrd="0" presId="urn:microsoft.com/office/officeart/2005/8/layout/matrix1"/>
    <dgm:cxn modelId="{DE8ED1EB-A7EF-457A-999E-3226593F1CED}" type="presOf" srcId="{DBA12673-58E7-4846-B13F-333DB8EFE817}" destId="{CCF97966-CCDD-4AD4-8885-0678E17A7DC1}" srcOrd="1" destOrd="0" presId="urn:microsoft.com/office/officeart/2005/8/layout/matrix1"/>
    <dgm:cxn modelId="{F57C8E11-5EB6-45BE-98BE-405D5FAB4D72}" srcId="{07B113E6-92B8-4497-85F2-DE13A407AFCE}" destId="{35E28F0C-9927-419C-A22B-9E90A7C9B085}" srcOrd="0" destOrd="0" parTransId="{9957AEF7-BB20-4BFA-BD5A-5EC009E9D030}" sibTransId="{6F358EC6-E2E1-411C-A2E1-37170678996F}"/>
    <dgm:cxn modelId="{4DDF8672-67EC-4C87-B937-99A9B2E095EF}" type="presOf" srcId="{44AC364A-D3FC-41F5-85F4-5491A7502B2C}" destId="{068C8800-8634-468D-92B2-BB9EAA7A68C2}" srcOrd="0" destOrd="0" presId="urn:microsoft.com/office/officeart/2005/8/layout/matrix1"/>
    <dgm:cxn modelId="{C7C23106-868A-419F-B2D1-E22DC4D65018}" type="presOf" srcId="{B4DC3AED-5F1B-4FDE-8E66-7B775D08A67D}" destId="{C379E8B3-2C22-4723-9526-981E3EC11484}" srcOrd="0" destOrd="0" presId="urn:microsoft.com/office/officeart/2005/8/layout/matrix1"/>
    <dgm:cxn modelId="{611CDA43-1D6A-4B95-BB9F-529ACE4D5668}" type="presOf" srcId="{07B113E6-92B8-4497-85F2-DE13A407AFCE}" destId="{A584D9D5-D0A0-4B49-954C-8926D1F7A196}" srcOrd="0" destOrd="0" presId="urn:microsoft.com/office/officeart/2005/8/layout/matrix1"/>
    <dgm:cxn modelId="{87708EB1-AE5F-4DA8-A053-945F67620A3C}" type="presParOf" srcId="{A584D9D5-D0A0-4B49-954C-8926D1F7A196}" destId="{A8E09EBE-F95C-4E01-B4CE-80CFA635AE61}" srcOrd="0" destOrd="0" presId="urn:microsoft.com/office/officeart/2005/8/layout/matrix1"/>
    <dgm:cxn modelId="{F3AF4C77-9E5A-41DC-A038-88E8D2B37D1C}" type="presParOf" srcId="{A8E09EBE-F95C-4E01-B4CE-80CFA635AE61}" destId="{C379E8B3-2C22-4723-9526-981E3EC11484}" srcOrd="0" destOrd="0" presId="urn:microsoft.com/office/officeart/2005/8/layout/matrix1"/>
    <dgm:cxn modelId="{88AA8E65-AD86-4855-AC9D-C5459DC5F5FF}" type="presParOf" srcId="{A8E09EBE-F95C-4E01-B4CE-80CFA635AE61}" destId="{72777CED-7C56-4603-B2E0-FC4ADFFB7584}" srcOrd="1" destOrd="0" presId="urn:microsoft.com/office/officeart/2005/8/layout/matrix1"/>
    <dgm:cxn modelId="{6B6C44CA-2C4A-401A-9DD9-C26C28F6F288}" type="presParOf" srcId="{A8E09EBE-F95C-4E01-B4CE-80CFA635AE61}" destId="{068C8800-8634-468D-92B2-BB9EAA7A68C2}" srcOrd="2" destOrd="0" presId="urn:microsoft.com/office/officeart/2005/8/layout/matrix1"/>
    <dgm:cxn modelId="{3C683E38-535C-41D5-846A-A6F7ACBFA4E9}" type="presParOf" srcId="{A8E09EBE-F95C-4E01-B4CE-80CFA635AE61}" destId="{456D4D62-FA8E-443F-AA42-AF4BAC75DC08}" srcOrd="3" destOrd="0" presId="urn:microsoft.com/office/officeart/2005/8/layout/matrix1"/>
    <dgm:cxn modelId="{7F235901-8525-4763-B2B6-17931CBD182C}" type="presParOf" srcId="{A8E09EBE-F95C-4E01-B4CE-80CFA635AE61}" destId="{1DD0D935-86B2-4625-AE9B-E8EE436A630E}" srcOrd="4" destOrd="0" presId="urn:microsoft.com/office/officeart/2005/8/layout/matrix1"/>
    <dgm:cxn modelId="{07D1DC96-18DF-4DAC-85B1-7520E192D537}" type="presParOf" srcId="{A8E09EBE-F95C-4E01-B4CE-80CFA635AE61}" destId="{C775866C-4A53-4BAF-AA0B-2E16AAEAB651}" srcOrd="5" destOrd="0" presId="urn:microsoft.com/office/officeart/2005/8/layout/matrix1"/>
    <dgm:cxn modelId="{CBE120B1-7EB4-4CF5-B6CA-F33BDDC29047}" type="presParOf" srcId="{A8E09EBE-F95C-4E01-B4CE-80CFA635AE61}" destId="{383308A2-35CE-4CA2-9534-7659049084F7}" srcOrd="6" destOrd="0" presId="urn:microsoft.com/office/officeart/2005/8/layout/matrix1"/>
    <dgm:cxn modelId="{DD906CD8-CAD5-46E6-BB67-B16FEEB441CE}" type="presParOf" srcId="{A8E09EBE-F95C-4E01-B4CE-80CFA635AE61}" destId="{CCF97966-CCDD-4AD4-8885-0678E17A7DC1}" srcOrd="7" destOrd="0" presId="urn:microsoft.com/office/officeart/2005/8/layout/matrix1"/>
    <dgm:cxn modelId="{2B5A2991-1B48-42DE-A6F0-CFB7166DE061}" type="presParOf" srcId="{A584D9D5-D0A0-4B49-954C-8926D1F7A196}" destId="{0F335591-74B6-43FC-91F3-F3A51C0E91F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F0504D-1F0D-4ED3-BBAC-798265AB75C8}" type="doc">
      <dgm:prSet loTypeId="urn:microsoft.com/office/officeart/2005/8/layout/orgChart1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F638747-B5C7-4425-A4D5-CE2071CB710F}">
      <dgm:prSet phldrT="[Text]" custT="1"/>
      <dgm:spPr/>
      <dgm:t>
        <a:bodyPr/>
        <a:lstStyle/>
        <a:p>
          <a:r>
            <a:rPr lang="en-US" sz="4400" b="1" dirty="0" smtClean="0">
              <a:solidFill>
                <a:schemeClr val="tx1"/>
              </a:solidFill>
            </a:rPr>
            <a:t>Sampling</a:t>
          </a:r>
          <a:endParaRPr lang="en-US" sz="4400" b="1" dirty="0">
            <a:solidFill>
              <a:schemeClr val="tx1"/>
            </a:solidFill>
          </a:endParaRPr>
        </a:p>
      </dgm:t>
    </dgm:pt>
    <dgm:pt modelId="{596DBEBE-D4EB-462D-AC9D-B0029D458FDD}" type="parTrans" cxnId="{FBA2C875-FA56-4CFB-9224-FF25DB3751F0}">
      <dgm:prSet/>
      <dgm:spPr/>
      <dgm:t>
        <a:bodyPr/>
        <a:lstStyle/>
        <a:p>
          <a:endParaRPr lang="en-US"/>
        </a:p>
      </dgm:t>
    </dgm:pt>
    <dgm:pt modelId="{67726510-504F-45E5-A0B5-9A5EFB53FB25}" type="sibTrans" cxnId="{FBA2C875-FA56-4CFB-9224-FF25DB3751F0}">
      <dgm:prSet/>
      <dgm:spPr/>
      <dgm:t>
        <a:bodyPr/>
        <a:lstStyle/>
        <a:p>
          <a:endParaRPr lang="en-US"/>
        </a:p>
      </dgm:t>
    </dgm:pt>
    <dgm:pt modelId="{37272D43-8CBC-4E00-BCD8-8A9ED4E95F6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Probability</a:t>
          </a:r>
        </a:p>
        <a:p>
          <a:r>
            <a:rPr lang="en-US" dirty="0" smtClean="0">
              <a:solidFill>
                <a:schemeClr val="tx1"/>
              </a:solidFill>
            </a:rPr>
            <a:t>Sampling</a:t>
          </a:r>
          <a:endParaRPr lang="en-US" dirty="0">
            <a:solidFill>
              <a:schemeClr val="tx1"/>
            </a:solidFill>
          </a:endParaRPr>
        </a:p>
      </dgm:t>
    </dgm:pt>
    <dgm:pt modelId="{1DABEC71-9D6A-4570-919E-FA517949C8D2}" type="parTrans" cxnId="{70F4CFEF-F0D7-4052-9B5F-361E7203CC0B}">
      <dgm:prSet/>
      <dgm:spPr/>
      <dgm:t>
        <a:bodyPr/>
        <a:lstStyle/>
        <a:p>
          <a:endParaRPr lang="en-US"/>
        </a:p>
      </dgm:t>
    </dgm:pt>
    <dgm:pt modelId="{A764B07B-CCF7-46F4-8B17-6664A907DC80}" type="sibTrans" cxnId="{70F4CFEF-F0D7-4052-9B5F-361E7203CC0B}">
      <dgm:prSet/>
      <dgm:spPr/>
      <dgm:t>
        <a:bodyPr/>
        <a:lstStyle/>
        <a:p>
          <a:endParaRPr lang="en-US"/>
        </a:p>
      </dgm:t>
    </dgm:pt>
    <dgm:pt modelId="{34DD5DA7-3E3C-447B-B93D-85142C619DD1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Non-Probability</a:t>
          </a:r>
        </a:p>
        <a:p>
          <a:r>
            <a:rPr lang="en-US" dirty="0" smtClean="0">
              <a:solidFill>
                <a:schemeClr val="tx1"/>
              </a:solidFill>
            </a:rPr>
            <a:t>Sampling</a:t>
          </a:r>
          <a:endParaRPr lang="en-US" dirty="0">
            <a:solidFill>
              <a:schemeClr val="tx1"/>
            </a:solidFill>
          </a:endParaRPr>
        </a:p>
      </dgm:t>
    </dgm:pt>
    <dgm:pt modelId="{D5CD90C2-F4FD-4E55-B8D5-DD502B25179C}" type="parTrans" cxnId="{9D2B5817-0F1F-4665-83AC-98A7458B358A}">
      <dgm:prSet/>
      <dgm:spPr/>
      <dgm:t>
        <a:bodyPr/>
        <a:lstStyle/>
        <a:p>
          <a:endParaRPr lang="en-US"/>
        </a:p>
      </dgm:t>
    </dgm:pt>
    <dgm:pt modelId="{2CEA7A7C-A455-4EE0-8B15-E4BDB598F226}" type="sibTrans" cxnId="{9D2B5817-0F1F-4665-83AC-98A7458B358A}">
      <dgm:prSet/>
      <dgm:spPr/>
      <dgm:t>
        <a:bodyPr/>
        <a:lstStyle/>
        <a:p>
          <a:endParaRPr lang="en-US"/>
        </a:p>
      </dgm:t>
    </dgm:pt>
    <dgm:pt modelId="{71950F52-8FFA-4741-A28A-96060978C4E9}" type="pres">
      <dgm:prSet presAssocID="{2AF0504D-1F0D-4ED3-BBAC-798265AB75C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E5A4795-6CC3-43E6-9440-10C72EEC241B}" type="pres">
      <dgm:prSet presAssocID="{8F638747-B5C7-4425-A4D5-CE2071CB710F}" presName="hierRoot1" presStyleCnt="0">
        <dgm:presLayoutVars>
          <dgm:hierBranch val="init"/>
        </dgm:presLayoutVars>
      </dgm:prSet>
      <dgm:spPr/>
    </dgm:pt>
    <dgm:pt modelId="{A286E04E-447E-45C9-9964-D55E2B9BACFB}" type="pres">
      <dgm:prSet presAssocID="{8F638747-B5C7-4425-A4D5-CE2071CB710F}" presName="rootComposite1" presStyleCnt="0"/>
      <dgm:spPr/>
    </dgm:pt>
    <dgm:pt modelId="{B56224AE-EADD-4585-BA0C-2B98A3724F6E}" type="pres">
      <dgm:prSet presAssocID="{8F638747-B5C7-4425-A4D5-CE2071CB710F}" presName="rootText1" presStyleLbl="node0" presStyleIdx="0" presStyleCnt="1" custLinFactNeighborX="-1766" custLinFactNeighborY="-93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39C85F-8C43-4D58-9BB4-C5D8A64C6C10}" type="pres">
      <dgm:prSet presAssocID="{8F638747-B5C7-4425-A4D5-CE2071CB710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756E9A3-81A7-4D31-95FF-C1B957FA5208}" type="pres">
      <dgm:prSet presAssocID="{8F638747-B5C7-4425-A4D5-CE2071CB710F}" presName="hierChild2" presStyleCnt="0"/>
      <dgm:spPr/>
    </dgm:pt>
    <dgm:pt modelId="{1AB22115-10F7-450A-9A76-1F66FD767497}" type="pres">
      <dgm:prSet presAssocID="{1DABEC71-9D6A-4570-919E-FA517949C8D2}" presName="Name37" presStyleLbl="parChTrans1D2" presStyleIdx="0" presStyleCnt="2"/>
      <dgm:spPr/>
      <dgm:t>
        <a:bodyPr/>
        <a:lstStyle/>
        <a:p>
          <a:endParaRPr lang="en-US"/>
        </a:p>
      </dgm:t>
    </dgm:pt>
    <dgm:pt modelId="{2904FBB3-FDBC-48DC-B238-B7232CF78E76}" type="pres">
      <dgm:prSet presAssocID="{37272D43-8CBC-4E00-BCD8-8A9ED4E95F64}" presName="hierRoot2" presStyleCnt="0">
        <dgm:presLayoutVars>
          <dgm:hierBranch val="init"/>
        </dgm:presLayoutVars>
      </dgm:prSet>
      <dgm:spPr/>
    </dgm:pt>
    <dgm:pt modelId="{8BB52F0C-A861-4515-B3B7-8CBB39E286F2}" type="pres">
      <dgm:prSet presAssocID="{37272D43-8CBC-4E00-BCD8-8A9ED4E95F64}" presName="rootComposite" presStyleCnt="0"/>
      <dgm:spPr/>
    </dgm:pt>
    <dgm:pt modelId="{61371576-802E-483B-8DF4-695319BA6FF9}" type="pres">
      <dgm:prSet presAssocID="{37272D43-8CBC-4E00-BCD8-8A9ED4E95F64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C20383-51D9-464E-8A62-A485203E6322}" type="pres">
      <dgm:prSet presAssocID="{37272D43-8CBC-4E00-BCD8-8A9ED4E95F64}" presName="rootConnector" presStyleLbl="node2" presStyleIdx="0" presStyleCnt="2"/>
      <dgm:spPr/>
      <dgm:t>
        <a:bodyPr/>
        <a:lstStyle/>
        <a:p>
          <a:endParaRPr lang="en-US"/>
        </a:p>
      </dgm:t>
    </dgm:pt>
    <dgm:pt modelId="{CDF97E44-FE1F-4B0B-99C2-8B324478E40E}" type="pres">
      <dgm:prSet presAssocID="{37272D43-8CBC-4E00-BCD8-8A9ED4E95F64}" presName="hierChild4" presStyleCnt="0"/>
      <dgm:spPr/>
    </dgm:pt>
    <dgm:pt modelId="{AD596474-2D71-4D0F-966D-982865587DEA}" type="pres">
      <dgm:prSet presAssocID="{37272D43-8CBC-4E00-BCD8-8A9ED4E95F64}" presName="hierChild5" presStyleCnt="0"/>
      <dgm:spPr/>
    </dgm:pt>
    <dgm:pt modelId="{B129D5B3-6F6C-4FB6-B8B4-BB7AF6272EEB}" type="pres">
      <dgm:prSet presAssocID="{D5CD90C2-F4FD-4E55-B8D5-DD502B25179C}" presName="Name37" presStyleLbl="parChTrans1D2" presStyleIdx="1" presStyleCnt="2"/>
      <dgm:spPr/>
      <dgm:t>
        <a:bodyPr/>
        <a:lstStyle/>
        <a:p>
          <a:endParaRPr lang="en-US"/>
        </a:p>
      </dgm:t>
    </dgm:pt>
    <dgm:pt modelId="{C4EFEE40-2A1D-4C9A-A53C-2EE6FD768504}" type="pres">
      <dgm:prSet presAssocID="{34DD5DA7-3E3C-447B-B93D-85142C619DD1}" presName="hierRoot2" presStyleCnt="0">
        <dgm:presLayoutVars>
          <dgm:hierBranch val="init"/>
        </dgm:presLayoutVars>
      </dgm:prSet>
      <dgm:spPr/>
    </dgm:pt>
    <dgm:pt modelId="{307A9C39-E356-4058-A425-B72F3C45D7EC}" type="pres">
      <dgm:prSet presAssocID="{34DD5DA7-3E3C-447B-B93D-85142C619DD1}" presName="rootComposite" presStyleCnt="0"/>
      <dgm:spPr/>
    </dgm:pt>
    <dgm:pt modelId="{44D13D12-A542-4BC5-8C59-EDF8F5F5FF0A}" type="pres">
      <dgm:prSet presAssocID="{34DD5DA7-3E3C-447B-B93D-85142C619DD1}" presName="rootText" presStyleLbl="node2" presStyleIdx="1" presStyleCnt="2" custLinFactNeighborX="640" custLinFactNeighborY="-30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C5908E-FDB2-434D-97E8-39C35D81AF69}" type="pres">
      <dgm:prSet presAssocID="{34DD5DA7-3E3C-447B-B93D-85142C619DD1}" presName="rootConnector" presStyleLbl="node2" presStyleIdx="1" presStyleCnt="2"/>
      <dgm:spPr/>
      <dgm:t>
        <a:bodyPr/>
        <a:lstStyle/>
        <a:p>
          <a:endParaRPr lang="en-US"/>
        </a:p>
      </dgm:t>
    </dgm:pt>
    <dgm:pt modelId="{9D90200F-F04E-4769-853F-3EFCAAB01F24}" type="pres">
      <dgm:prSet presAssocID="{34DD5DA7-3E3C-447B-B93D-85142C619DD1}" presName="hierChild4" presStyleCnt="0"/>
      <dgm:spPr/>
    </dgm:pt>
    <dgm:pt modelId="{5DB83C13-F1D0-4833-9E47-C359B60BE158}" type="pres">
      <dgm:prSet presAssocID="{34DD5DA7-3E3C-447B-B93D-85142C619DD1}" presName="hierChild5" presStyleCnt="0"/>
      <dgm:spPr/>
    </dgm:pt>
    <dgm:pt modelId="{AF3BA433-D22F-474E-99EF-11D6EE3F827D}" type="pres">
      <dgm:prSet presAssocID="{8F638747-B5C7-4425-A4D5-CE2071CB710F}" presName="hierChild3" presStyleCnt="0"/>
      <dgm:spPr/>
    </dgm:pt>
  </dgm:ptLst>
  <dgm:cxnLst>
    <dgm:cxn modelId="{B6E848F5-0CE8-4FAA-839E-50F5336581CB}" type="presOf" srcId="{37272D43-8CBC-4E00-BCD8-8A9ED4E95F64}" destId="{34C20383-51D9-464E-8A62-A485203E6322}" srcOrd="1" destOrd="0" presId="urn:microsoft.com/office/officeart/2005/8/layout/orgChart1"/>
    <dgm:cxn modelId="{9D2B5817-0F1F-4665-83AC-98A7458B358A}" srcId="{8F638747-B5C7-4425-A4D5-CE2071CB710F}" destId="{34DD5DA7-3E3C-447B-B93D-85142C619DD1}" srcOrd="1" destOrd="0" parTransId="{D5CD90C2-F4FD-4E55-B8D5-DD502B25179C}" sibTransId="{2CEA7A7C-A455-4EE0-8B15-E4BDB598F226}"/>
    <dgm:cxn modelId="{A95E47E3-28C3-44A6-9C4A-AC561E030051}" type="presOf" srcId="{8F638747-B5C7-4425-A4D5-CE2071CB710F}" destId="{B56224AE-EADD-4585-BA0C-2B98A3724F6E}" srcOrd="0" destOrd="0" presId="urn:microsoft.com/office/officeart/2005/8/layout/orgChart1"/>
    <dgm:cxn modelId="{0AD6F19A-3A45-4EE8-B84C-F5204D148B7E}" type="presOf" srcId="{34DD5DA7-3E3C-447B-B93D-85142C619DD1}" destId="{C7C5908E-FDB2-434D-97E8-39C35D81AF69}" srcOrd="1" destOrd="0" presId="urn:microsoft.com/office/officeart/2005/8/layout/orgChart1"/>
    <dgm:cxn modelId="{F325214A-BCA0-48D0-B555-434AC0C7C6F6}" type="presOf" srcId="{1DABEC71-9D6A-4570-919E-FA517949C8D2}" destId="{1AB22115-10F7-450A-9A76-1F66FD767497}" srcOrd="0" destOrd="0" presId="urn:microsoft.com/office/officeart/2005/8/layout/orgChart1"/>
    <dgm:cxn modelId="{3F38A955-FFDD-4052-88C4-5301D7399EC4}" type="presOf" srcId="{D5CD90C2-F4FD-4E55-B8D5-DD502B25179C}" destId="{B129D5B3-6F6C-4FB6-B8B4-BB7AF6272EEB}" srcOrd="0" destOrd="0" presId="urn:microsoft.com/office/officeart/2005/8/layout/orgChart1"/>
    <dgm:cxn modelId="{E35CDD75-2BDD-44F1-931D-A654AFF52816}" type="presOf" srcId="{37272D43-8CBC-4E00-BCD8-8A9ED4E95F64}" destId="{61371576-802E-483B-8DF4-695319BA6FF9}" srcOrd="0" destOrd="0" presId="urn:microsoft.com/office/officeart/2005/8/layout/orgChart1"/>
    <dgm:cxn modelId="{70F4CFEF-F0D7-4052-9B5F-361E7203CC0B}" srcId="{8F638747-B5C7-4425-A4D5-CE2071CB710F}" destId="{37272D43-8CBC-4E00-BCD8-8A9ED4E95F64}" srcOrd="0" destOrd="0" parTransId="{1DABEC71-9D6A-4570-919E-FA517949C8D2}" sibTransId="{A764B07B-CCF7-46F4-8B17-6664A907DC80}"/>
    <dgm:cxn modelId="{FBA2C875-FA56-4CFB-9224-FF25DB3751F0}" srcId="{2AF0504D-1F0D-4ED3-BBAC-798265AB75C8}" destId="{8F638747-B5C7-4425-A4D5-CE2071CB710F}" srcOrd="0" destOrd="0" parTransId="{596DBEBE-D4EB-462D-AC9D-B0029D458FDD}" sibTransId="{67726510-504F-45E5-A0B5-9A5EFB53FB25}"/>
    <dgm:cxn modelId="{6A09EFF9-7787-47E8-B4F1-BB9ED11E76DA}" type="presOf" srcId="{8F638747-B5C7-4425-A4D5-CE2071CB710F}" destId="{3139C85F-8C43-4D58-9BB4-C5D8A64C6C10}" srcOrd="1" destOrd="0" presId="urn:microsoft.com/office/officeart/2005/8/layout/orgChart1"/>
    <dgm:cxn modelId="{3D14135E-73D6-4AEC-8420-6733FD747096}" type="presOf" srcId="{34DD5DA7-3E3C-447B-B93D-85142C619DD1}" destId="{44D13D12-A542-4BC5-8C59-EDF8F5F5FF0A}" srcOrd="0" destOrd="0" presId="urn:microsoft.com/office/officeart/2005/8/layout/orgChart1"/>
    <dgm:cxn modelId="{3D23B088-5817-4A79-A999-8E7BEB459576}" type="presOf" srcId="{2AF0504D-1F0D-4ED3-BBAC-798265AB75C8}" destId="{71950F52-8FFA-4741-A28A-96060978C4E9}" srcOrd="0" destOrd="0" presId="urn:microsoft.com/office/officeart/2005/8/layout/orgChart1"/>
    <dgm:cxn modelId="{3224D9CD-9426-4D94-9A45-2FC087573FC5}" type="presParOf" srcId="{71950F52-8FFA-4741-A28A-96060978C4E9}" destId="{AE5A4795-6CC3-43E6-9440-10C72EEC241B}" srcOrd="0" destOrd="0" presId="urn:microsoft.com/office/officeart/2005/8/layout/orgChart1"/>
    <dgm:cxn modelId="{BC5BFC07-2573-4F1E-9FF6-6B45D80FF495}" type="presParOf" srcId="{AE5A4795-6CC3-43E6-9440-10C72EEC241B}" destId="{A286E04E-447E-45C9-9964-D55E2B9BACFB}" srcOrd="0" destOrd="0" presId="urn:microsoft.com/office/officeart/2005/8/layout/orgChart1"/>
    <dgm:cxn modelId="{CFFF58F9-2B76-4ADD-92B0-2B284A50378E}" type="presParOf" srcId="{A286E04E-447E-45C9-9964-D55E2B9BACFB}" destId="{B56224AE-EADD-4585-BA0C-2B98A3724F6E}" srcOrd="0" destOrd="0" presId="urn:microsoft.com/office/officeart/2005/8/layout/orgChart1"/>
    <dgm:cxn modelId="{E08EEFBF-AB84-4B18-811E-4277BE67C247}" type="presParOf" srcId="{A286E04E-447E-45C9-9964-D55E2B9BACFB}" destId="{3139C85F-8C43-4D58-9BB4-C5D8A64C6C10}" srcOrd="1" destOrd="0" presId="urn:microsoft.com/office/officeart/2005/8/layout/orgChart1"/>
    <dgm:cxn modelId="{57ABDFDD-91D3-4994-8EF6-41F3DFF2A795}" type="presParOf" srcId="{AE5A4795-6CC3-43E6-9440-10C72EEC241B}" destId="{9756E9A3-81A7-4D31-95FF-C1B957FA5208}" srcOrd="1" destOrd="0" presId="urn:microsoft.com/office/officeart/2005/8/layout/orgChart1"/>
    <dgm:cxn modelId="{3427641D-09F5-460D-BC0B-E49156005A65}" type="presParOf" srcId="{9756E9A3-81A7-4D31-95FF-C1B957FA5208}" destId="{1AB22115-10F7-450A-9A76-1F66FD767497}" srcOrd="0" destOrd="0" presId="urn:microsoft.com/office/officeart/2005/8/layout/orgChart1"/>
    <dgm:cxn modelId="{2C627D75-61CD-468A-A318-DA288827E4EC}" type="presParOf" srcId="{9756E9A3-81A7-4D31-95FF-C1B957FA5208}" destId="{2904FBB3-FDBC-48DC-B238-B7232CF78E76}" srcOrd="1" destOrd="0" presId="urn:microsoft.com/office/officeart/2005/8/layout/orgChart1"/>
    <dgm:cxn modelId="{80789C1E-4989-4830-8C65-416CF439733B}" type="presParOf" srcId="{2904FBB3-FDBC-48DC-B238-B7232CF78E76}" destId="{8BB52F0C-A861-4515-B3B7-8CBB39E286F2}" srcOrd="0" destOrd="0" presId="urn:microsoft.com/office/officeart/2005/8/layout/orgChart1"/>
    <dgm:cxn modelId="{1CB2C7EF-06F0-449A-8C41-C7D58D1C07EA}" type="presParOf" srcId="{8BB52F0C-A861-4515-B3B7-8CBB39E286F2}" destId="{61371576-802E-483B-8DF4-695319BA6FF9}" srcOrd="0" destOrd="0" presId="urn:microsoft.com/office/officeart/2005/8/layout/orgChart1"/>
    <dgm:cxn modelId="{2106CD14-5520-4AEB-937A-7BC9C6714E49}" type="presParOf" srcId="{8BB52F0C-A861-4515-B3B7-8CBB39E286F2}" destId="{34C20383-51D9-464E-8A62-A485203E6322}" srcOrd="1" destOrd="0" presId="urn:microsoft.com/office/officeart/2005/8/layout/orgChart1"/>
    <dgm:cxn modelId="{45317AF9-5C81-4ED2-A530-7EC496CE6C2C}" type="presParOf" srcId="{2904FBB3-FDBC-48DC-B238-B7232CF78E76}" destId="{CDF97E44-FE1F-4B0B-99C2-8B324478E40E}" srcOrd="1" destOrd="0" presId="urn:microsoft.com/office/officeart/2005/8/layout/orgChart1"/>
    <dgm:cxn modelId="{73A2F7DA-99D5-4118-AC34-3CDC79438C75}" type="presParOf" srcId="{2904FBB3-FDBC-48DC-B238-B7232CF78E76}" destId="{AD596474-2D71-4D0F-966D-982865587DEA}" srcOrd="2" destOrd="0" presId="urn:microsoft.com/office/officeart/2005/8/layout/orgChart1"/>
    <dgm:cxn modelId="{A9398033-95C5-4A97-BA31-A0A804E745DE}" type="presParOf" srcId="{9756E9A3-81A7-4D31-95FF-C1B957FA5208}" destId="{B129D5B3-6F6C-4FB6-B8B4-BB7AF6272EEB}" srcOrd="2" destOrd="0" presId="urn:microsoft.com/office/officeart/2005/8/layout/orgChart1"/>
    <dgm:cxn modelId="{A634245F-1370-42B0-9834-E1DC96382E16}" type="presParOf" srcId="{9756E9A3-81A7-4D31-95FF-C1B957FA5208}" destId="{C4EFEE40-2A1D-4C9A-A53C-2EE6FD768504}" srcOrd="3" destOrd="0" presId="urn:microsoft.com/office/officeart/2005/8/layout/orgChart1"/>
    <dgm:cxn modelId="{301EC092-16A3-47F6-BA57-DD4BCF5EACA2}" type="presParOf" srcId="{C4EFEE40-2A1D-4C9A-A53C-2EE6FD768504}" destId="{307A9C39-E356-4058-A425-B72F3C45D7EC}" srcOrd="0" destOrd="0" presId="urn:microsoft.com/office/officeart/2005/8/layout/orgChart1"/>
    <dgm:cxn modelId="{04F62987-ECF7-49A1-A623-92C2577C601C}" type="presParOf" srcId="{307A9C39-E356-4058-A425-B72F3C45D7EC}" destId="{44D13D12-A542-4BC5-8C59-EDF8F5F5FF0A}" srcOrd="0" destOrd="0" presId="urn:microsoft.com/office/officeart/2005/8/layout/orgChart1"/>
    <dgm:cxn modelId="{996C1539-8759-4FE9-8E5E-30F692DF7033}" type="presParOf" srcId="{307A9C39-E356-4058-A425-B72F3C45D7EC}" destId="{C7C5908E-FDB2-434D-97E8-39C35D81AF69}" srcOrd="1" destOrd="0" presId="urn:microsoft.com/office/officeart/2005/8/layout/orgChart1"/>
    <dgm:cxn modelId="{FD9ECC43-8DEA-4EF8-9DCD-41E70B116372}" type="presParOf" srcId="{C4EFEE40-2A1D-4C9A-A53C-2EE6FD768504}" destId="{9D90200F-F04E-4769-853F-3EFCAAB01F24}" srcOrd="1" destOrd="0" presId="urn:microsoft.com/office/officeart/2005/8/layout/orgChart1"/>
    <dgm:cxn modelId="{66ED3CD7-4BC6-499F-BFF1-9E595065BB49}" type="presParOf" srcId="{C4EFEE40-2A1D-4C9A-A53C-2EE6FD768504}" destId="{5DB83C13-F1D0-4833-9E47-C359B60BE158}" srcOrd="2" destOrd="0" presId="urn:microsoft.com/office/officeart/2005/8/layout/orgChart1"/>
    <dgm:cxn modelId="{F747D92A-210C-49AD-A054-CC3F71F50099}" type="presParOf" srcId="{AE5A4795-6CC3-43E6-9440-10C72EEC241B}" destId="{AF3BA433-D22F-474E-99EF-11D6EE3F827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79E8B3-2C22-4723-9526-981E3EC11484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Finite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(Countable)</a:t>
          </a:r>
          <a:endParaRPr lang="en-US" sz="2400" kern="1200" dirty="0">
            <a:solidFill>
              <a:schemeClr val="tx1"/>
            </a:solidFill>
          </a:endParaRPr>
        </a:p>
      </dsp:txBody>
      <dsp:txXfrm rot="5400000">
        <a:off x="0" y="0"/>
        <a:ext cx="3048000" cy="1524000"/>
      </dsp:txXfrm>
    </dsp:sp>
    <dsp:sp modelId="{068C8800-8634-468D-92B2-BB9EAA7A68C2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Infinite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(uncountable)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048000" y="0"/>
        <a:ext cx="3048000" cy="1524000"/>
      </dsp:txXfrm>
    </dsp:sp>
    <dsp:sp modelId="{1DD0D935-86B2-4625-AE9B-E8EE436A630E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Real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(Actually exists)</a:t>
          </a:r>
          <a:endParaRPr lang="en-US" sz="2400" kern="1200" dirty="0">
            <a:solidFill>
              <a:schemeClr val="tx1"/>
            </a:solidFill>
          </a:endParaRPr>
        </a:p>
      </dsp:txBody>
      <dsp:txXfrm rot="10800000">
        <a:off x="0" y="2539999"/>
        <a:ext cx="3048000" cy="1524000"/>
      </dsp:txXfrm>
    </dsp:sp>
    <dsp:sp modelId="{383308A2-35CE-4CA2-9534-7659049084F7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Imagination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(exists only in imagination)</a:t>
          </a:r>
          <a:endParaRPr lang="en-US" sz="2400" kern="1200" dirty="0">
            <a:solidFill>
              <a:schemeClr val="tx1"/>
            </a:solidFill>
          </a:endParaRPr>
        </a:p>
      </dsp:txBody>
      <dsp:txXfrm rot="-5400000">
        <a:off x="3048000" y="2539999"/>
        <a:ext cx="3048000" cy="1524000"/>
      </dsp:txXfrm>
    </dsp:sp>
    <dsp:sp modelId="{0F335591-74B6-43FC-91F3-F3A51C0E91F2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Population</a:t>
          </a:r>
          <a:endParaRPr lang="en-US" sz="2400" b="1" kern="1200" dirty="0"/>
        </a:p>
      </dsp:txBody>
      <dsp:txXfrm>
        <a:off x="2183197" y="1573596"/>
        <a:ext cx="1729606" cy="9168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9D5B3-6F6C-4FB6-B8B4-BB7AF6272EEB}">
      <dsp:nvSpPr>
        <dsp:cNvPr id="0" name=""/>
        <dsp:cNvSpPr/>
      </dsp:nvSpPr>
      <dsp:spPr>
        <a:xfrm>
          <a:off x="3689776" y="2457867"/>
          <a:ext cx="2113705" cy="818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2598"/>
              </a:lnTo>
              <a:lnTo>
                <a:pt x="2113705" y="462598"/>
              </a:lnTo>
              <a:lnTo>
                <a:pt x="2113705" y="81873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B22115-10F7-450A-9A76-1F66FD767497}">
      <dsp:nvSpPr>
        <dsp:cNvPr id="0" name=""/>
        <dsp:cNvSpPr/>
      </dsp:nvSpPr>
      <dsp:spPr>
        <a:xfrm>
          <a:off x="1697675" y="2457867"/>
          <a:ext cx="1992101" cy="870064"/>
        </a:xfrm>
        <a:custGeom>
          <a:avLst/>
          <a:gdLst/>
          <a:ahLst/>
          <a:cxnLst/>
          <a:rect l="0" t="0" r="0" b="0"/>
          <a:pathLst>
            <a:path>
              <a:moveTo>
                <a:pt x="1992101" y="0"/>
              </a:moveTo>
              <a:lnTo>
                <a:pt x="1992101" y="513932"/>
              </a:lnTo>
              <a:lnTo>
                <a:pt x="0" y="513932"/>
              </a:lnTo>
              <a:lnTo>
                <a:pt x="0" y="87006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6224AE-EADD-4585-BA0C-2B98A3724F6E}">
      <dsp:nvSpPr>
        <dsp:cNvPr id="0" name=""/>
        <dsp:cNvSpPr/>
      </dsp:nvSpPr>
      <dsp:spPr>
        <a:xfrm>
          <a:off x="1993909" y="761999"/>
          <a:ext cx="3391734" cy="169586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solidFill>
                <a:schemeClr val="tx1"/>
              </a:solidFill>
            </a:rPr>
            <a:t>Sampling</a:t>
          </a:r>
          <a:endParaRPr lang="en-US" sz="4400" b="1" kern="1200" dirty="0">
            <a:solidFill>
              <a:schemeClr val="tx1"/>
            </a:solidFill>
          </a:endParaRPr>
        </a:p>
      </dsp:txBody>
      <dsp:txXfrm>
        <a:off x="1993909" y="761999"/>
        <a:ext cx="3391734" cy="1695867"/>
      </dsp:txXfrm>
    </dsp:sp>
    <dsp:sp modelId="{61371576-802E-483B-8DF4-695319BA6FF9}">
      <dsp:nvSpPr>
        <dsp:cNvPr id="0" name=""/>
        <dsp:cNvSpPr/>
      </dsp:nvSpPr>
      <dsp:spPr>
        <a:xfrm>
          <a:off x="1808" y="3327932"/>
          <a:ext cx="3391734" cy="169586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chemeClr val="tx1"/>
              </a:solidFill>
            </a:rPr>
            <a:t>Probability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chemeClr val="tx1"/>
              </a:solidFill>
            </a:rPr>
            <a:t>Sampling</a:t>
          </a:r>
          <a:endParaRPr lang="en-US" sz="4000" kern="1200" dirty="0">
            <a:solidFill>
              <a:schemeClr val="tx1"/>
            </a:solidFill>
          </a:endParaRPr>
        </a:p>
      </dsp:txBody>
      <dsp:txXfrm>
        <a:off x="1808" y="3327932"/>
        <a:ext cx="3391734" cy="1695867"/>
      </dsp:txXfrm>
    </dsp:sp>
    <dsp:sp modelId="{44D13D12-A542-4BC5-8C59-EDF8F5F5FF0A}">
      <dsp:nvSpPr>
        <dsp:cNvPr id="0" name=""/>
        <dsp:cNvSpPr/>
      </dsp:nvSpPr>
      <dsp:spPr>
        <a:xfrm>
          <a:off x="4107615" y="3276598"/>
          <a:ext cx="3391734" cy="169586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chemeClr val="tx1"/>
              </a:solidFill>
            </a:rPr>
            <a:t>Non-Probability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chemeClr val="tx1"/>
              </a:solidFill>
            </a:rPr>
            <a:t>Sampling</a:t>
          </a:r>
          <a:endParaRPr lang="en-US" sz="4000" kern="1200" dirty="0">
            <a:solidFill>
              <a:schemeClr val="tx1"/>
            </a:solidFill>
          </a:endParaRPr>
        </a:p>
      </dsp:txBody>
      <dsp:txXfrm>
        <a:off x="4107615" y="3276598"/>
        <a:ext cx="3391734" cy="1695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71D3B-8030-4BAB-AB19-C79F7883FDDE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8AFAC-1A92-4B06-ABBE-89D4E4546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29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8AFAC-1A92-4B06-ABBE-89D4E454648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17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F0DB3-1CF7-4343-9E94-BA968F907F51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93159-800E-46A1-A57A-90DC24CADF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F0DB3-1CF7-4343-9E94-BA968F907F51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93159-800E-46A1-A57A-90DC24CAD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F0DB3-1CF7-4343-9E94-BA968F907F51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93159-800E-46A1-A57A-90DC24CAD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F0DB3-1CF7-4343-9E94-BA968F907F51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93159-800E-46A1-A57A-90DC24CAD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F0DB3-1CF7-4343-9E94-BA968F907F51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93159-800E-46A1-A57A-90DC24CADF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F0DB3-1CF7-4343-9E94-BA968F907F51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93159-800E-46A1-A57A-90DC24CAD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F0DB3-1CF7-4343-9E94-BA968F907F51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93159-800E-46A1-A57A-90DC24CAD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F0DB3-1CF7-4343-9E94-BA968F907F51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93159-800E-46A1-A57A-90DC24CAD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F0DB3-1CF7-4343-9E94-BA968F907F51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93159-800E-46A1-A57A-90DC24CADF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F0DB3-1CF7-4343-9E94-BA968F907F51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93159-800E-46A1-A57A-90DC24CAD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F0DB3-1CF7-4343-9E94-BA968F907F51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93159-800E-46A1-A57A-90DC24CADF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F4F0DB3-1CF7-4343-9E94-BA968F907F51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2E93159-800E-46A1-A57A-90DC24CADF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609600"/>
            <a:ext cx="6172200" cy="16764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SAMPLING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3200400"/>
            <a:ext cx="5257800" cy="2743200"/>
          </a:xfrm>
        </p:spPr>
        <p:txBody>
          <a:bodyPr>
            <a:normAutofit fontScale="62500" lnSpcReduction="20000"/>
          </a:bodyPr>
          <a:lstStyle/>
          <a:p>
            <a:endParaRPr lang="en-US" sz="3600" dirty="0" smtClean="0"/>
          </a:p>
          <a:p>
            <a:pPr algn="r"/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DR. PRIYANKA SHUKLA</a:t>
            </a:r>
          </a:p>
          <a:p>
            <a:pPr algn="r"/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ASSISTANT PROFESSOR &amp;</a:t>
            </a:r>
          </a:p>
          <a:p>
            <a:pPr algn="r"/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RCI registered Clinical Psychologist </a:t>
            </a:r>
          </a:p>
          <a:p>
            <a:pPr algn="r"/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Department of Psychology</a:t>
            </a:r>
          </a:p>
          <a:p>
            <a:pPr algn="r"/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SAHSS &amp;</a:t>
            </a:r>
          </a:p>
          <a:p>
            <a:pPr algn="r"/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LIFE LONG LEARNING AND EXTENSION</a:t>
            </a:r>
          </a:p>
          <a:p>
            <a:pPr algn="r"/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CSJM UNIVERSITY, KANPUR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04800"/>
            <a:ext cx="7498080" cy="5943600"/>
          </a:xfrm>
        </p:spPr>
        <p:txBody>
          <a:bodyPr/>
          <a:lstStyle/>
          <a:p>
            <a:r>
              <a:rPr lang="en-US" dirty="0" smtClean="0"/>
              <a:t>The well specified and identifiable group is known as a </a:t>
            </a:r>
            <a:r>
              <a:rPr lang="en-US" i="1" dirty="0" smtClean="0"/>
              <a:t>population</a:t>
            </a:r>
            <a:r>
              <a:rPr lang="en-US" dirty="0" smtClean="0"/>
              <a:t> or </a:t>
            </a:r>
            <a:r>
              <a:rPr lang="en-US" i="1" dirty="0" smtClean="0"/>
              <a:t>universe </a:t>
            </a:r>
            <a:r>
              <a:rPr lang="en-US" dirty="0" smtClean="0"/>
              <a:t>and the selected number of persons or objects is known as a </a:t>
            </a:r>
            <a:r>
              <a:rPr lang="en-US" i="1" dirty="0" smtClean="0"/>
              <a:t>sample.</a:t>
            </a:r>
          </a:p>
          <a:p>
            <a:endParaRPr lang="en-US" dirty="0" smtClean="0"/>
          </a:p>
          <a:p>
            <a:r>
              <a:rPr lang="en-US" dirty="0" smtClean="0"/>
              <a:t>A Population may be defined as any identifiable and well specified group of individuals.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2098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measure based upon the entire population is called </a:t>
            </a:r>
            <a:r>
              <a:rPr lang="en-US" b="1" i="1" dirty="0" smtClean="0"/>
              <a:t>Parameter.</a:t>
            </a:r>
          </a:p>
          <a:p>
            <a:endParaRPr lang="en-US" dirty="0" smtClean="0"/>
          </a:p>
          <a:p>
            <a:r>
              <a:rPr lang="en-US" dirty="0" smtClean="0"/>
              <a:t>A sample is any number of persons selected to represent the population according to rule or plan.  Thus  </a:t>
            </a:r>
            <a:r>
              <a:rPr lang="en-US" b="1" i="1" dirty="0" smtClean="0"/>
              <a:t>a sample is a smaller representation of the population. </a:t>
            </a:r>
          </a:p>
          <a:p>
            <a:endParaRPr lang="en-US" b="1" i="1" dirty="0" smtClean="0"/>
          </a:p>
          <a:p>
            <a:r>
              <a:rPr lang="en-US" dirty="0" smtClean="0"/>
              <a:t>A measure based upon a sample is known as a </a:t>
            </a:r>
            <a:r>
              <a:rPr lang="en-US" b="1" i="1" dirty="0" smtClean="0"/>
              <a:t>Statistics.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304800"/>
          <a:ext cx="749935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85800"/>
            <a:ext cx="7498080" cy="5562600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000" b="1" smtClean="0"/>
              <a:t>THANK </a:t>
            </a:r>
            <a:r>
              <a:rPr lang="en-US" sz="6000" b="1" dirty="0" smtClean="0"/>
              <a:t>YOU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298</TotalTime>
  <Words>149</Words>
  <Application>Microsoft Office PowerPoint</Application>
  <PresentationFormat>On-screen Show (4:3)</PresentationFormat>
  <Paragraphs>36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Gill Sans MT</vt:lpstr>
      <vt:lpstr>Verdana</vt:lpstr>
      <vt:lpstr>Wingdings 2</vt:lpstr>
      <vt:lpstr>Solstice</vt:lpstr>
      <vt:lpstr>SAMPLING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rcn</dc:creator>
  <cp:lastModifiedBy>Acer</cp:lastModifiedBy>
  <cp:revision>44</cp:revision>
  <dcterms:created xsi:type="dcterms:W3CDTF">2021-10-16T03:32:36Z</dcterms:created>
  <dcterms:modified xsi:type="dcterms:W3CDTF">2021-12-08T10:17:33Z</dcterms:modified>
</cp:coreProperties>
</file>