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CF06B-4046-4CE1-AC50-86EC2642505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612D-6EF7-45F4-8EC6-EB7FA6D342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LECTURE NOTES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AKHILESH SINGH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/>
            <a:r>
              <a:rPr lang="en-US" u="sng" dirty="0" smtClean="0"/>
              <a:t>TOPIC COVERED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INTRODUCTION OF SOFWARE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ABOUT SOFTWARE ENGINEER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SKILLS OF SOFTWARE ENGINEER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SOFTWARE CRISIS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REASON OF SOFTWARE CRISIS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6868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SOFTWARE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Software is a collection of program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Software are of two types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Application Software and System Software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2"/>
                </a:solidFill>
              </a:rPr>
              <a:t>System software </a:t>
            </a:r>
            <a:r>
              <a:rPr lang="en-US" sz="2800" dirty="0" smtClean="0">
                <a:solidFill>
                  <a:schemeClr val="tx2"/>
                </a:solidFill>
              </a:rPr>
              <a:t>consists of programs that manage the hardware resources of a computer and</a:t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perform required information processing tasks.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These programs are divided into three classes:</a:t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the operating system, system support, and system development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2"/>
                </a:solidFill>
              </a:rPr>
              <a:t>Application </a:t>
            </a:r>
            <a:r>
              <a:rPr lang="en-US" sz="2800" b="1" dirty="0" err="1" smtClean="0">
                <a:solidFill>
                  <a:schemeClr val="tx2"/>
                </a:solidFill>
              </a:rPr>
              <a:t>software:</a:t>
            </a:r>
            <a:r>
              <a:rPr lang="en-US" sz="2800" dirty="0" err="1" smtClean="0">
                <a:solidFill>
                  <a:schemeClr val="tx2"/>
                </a:solidFill>
              </a:rPr>
              <a:t>Application</a:t>
            </a:r>
            <a:r>
              <a:rPr lang="en-US" sz="2800" dirty="0" smtClean="0">
                <a:solidFill>
                  <a:schemeClr val="tx2"/>
                </a:solidFill>
              </a:rPr>
              <a:t> software is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2"/>
                </a:solidFill>
              </a:rPr>
              <a:t>    </a:t>
            </a:r>
            <a:r>
              <a:rPr lang="en-US" sz="2800" dirty="0" smtClean="0">
                <a:solidFill>
                  <a:schemeClr val="tx2"/>
                </a:solidFill>
              </a:rPr>
              <a:t>software that perform specific task for end users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solidFill>
                  <a:schemeClr val="tx2"/>
                </a:solidFill>
              </a:rPr>
              <a:t>A </a:t>
            </a:r>
            <a:r>
              <a:rPr lang="en-US" sz="2800" b="1" dirty="0">
                <a:solidFill>
                  <a:schemeClr val="tx2"/>
                </a:solidFill>
              </a:rPr>
              <a:t>software engineer</a:t>
            </a:r>
            <a:r>
              <a:rPr lang="en-US" sz="2800" dirty="0">
                <a:solidFill>
                  <a:schemeClr val="tx2"/>
                </a:solidFill>
              </a:rPr>
              <a:t> is a person who applies the principles of software engineering to design, develop, maintain, test, and evaluate computer </a:t>
            </a:r>
            <a:r>
              <a:rPr lang="en-US" sz="2800" dirty="0" smtClean="0">
                <a:solidFill>
                  <a:schemeClr val="tx2"/>
                </a:solidFill>
              </a:rPr>
              <a:t>software. </a:t>
            </a:r>
            <a:r>
              <a:rPr lang="en-US" sz="2800" dirty="0">
                <a:solidFill>
                  <a:schemeClr val="tx2"/>
                </a:solidFill>
              </a:rPr>
              <a:t>The term </a:t>
            </a:r>
            <a:r>
              <a:rPr lang="en-US" sz="2800" i="1" dirty="0">
                <a:solidFill>
                  <a:schemeClr val="tx2"/>
                </a:solidFill>
              </a:rPr>
              <a:t>programmer</a:t>
            </a:r>
            <a:r>
              <a:rPr lang="en-US" sz="2800" dirty="0">
                <a:solidFill>
                  <a:schemeClr val="tx2"/>
                </a:solidFill>
              </a:rPr>
              <a:t> is sometimes used as a </a:t>
            </a:r>
            <a:r>
              <a:rPr lang="en-US" sz="2800" dirty="0" smtClean="0">
                <a:solidFill>
                  <a:schemeClr val="tx2"/>
                </a:solidFill>
              </a:rPr>
              <a:t>synonym.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/>
                </a:solidFill>
              </a:rPr>
              <a:t>A software engineer is a person who applies a wide range of application development knowledge to the systematic development of application system for organization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SKILLS OF SOFTWARE ENGINEER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PROGRAMMING SKILLS</a:t>
            </a:r>
          </a:p>
          <a:p>
            <a:pPr>
              <a:buNone/>
            </a:pPr>
            <a:r>
              <a:rPr lang="en-US" sz="2400" dirty="0" smtClean="0"/>
              <a:t>            Data and Algorithm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Programming Language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dirty="0" err="1" smtClean="0"/>
              <a:t>Tools,Compilers,Editors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.</a:t>
            </a:r>
            <a:r>
              <a:rPr lang="en-US" sz="2400" b="1" dirty="0" smtClean="0"/>
              <a:t>COMMUNICATION SKILLS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Spoken,Written,Presentation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Teamwork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With External People</a:t>
            </a:r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.GENERAL SKILLS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dirty="0" err="1" smtClean="0"/>
              <a:t>Iterviewing</a:t>
            </a:r>
            <a:r>
              <a:rPr lang="en-US" sz="2400" dirty="0" smtClean="0"/>
              <a:t> Skill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Group Work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Problem Solving Skill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Presentation Skill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3641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/>
              <a:t>Software Crisis</a:t>
            </a:r>
            <a:r>
              <a:rPr lang="en-US" dirty="0"/>
              <a:t> is a term used in computer science for the difficulty of writing useful and efficient computer programs in the required </a:t>
            </a:r>
            <a:r>
              <a:rPr lang="en-US" dirty="0" smtClean="0"/>
              <a:t>time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Software </a:t>
            </a:r>
            <a:r>
              <a:rPr lang="en-US" dirty="0"/>
              <a:t>crisis was due to using same workforce, same methods, same tools even though rapidly increasing in software demand, complexity of software and software challenges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With increase in the complexity of software, many software problems arise because existing methods were insufficient.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7346"/>
            <a:ext cx="7620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b="1" dirty="0"/>
              <a:t>Causes of Software Crisis:</a:t>
            </a:r>
            <a:endParaRPr lang="en-US" sz="2000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The cost of owning and maintaining software was as expensive as developing the software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At that time Projects was running over-time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At that time Software was very inefficient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The quality of software was low quality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Software often did not meet requirements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The average software project overshoots its schedule by half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At that time Software was never delivered</a:t>
            </a:r>
          </a:p>
          <a:p>
            <a:pPr marL="457200" indent="-457200" fontAlgn="base"/>
            <a:r>
              <a:rPr lang="en-US" sz="2000" b="1" dirty="0"/>
              <a:t>Solution of Software Crisis: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There is no single solution to the </a:t>
            </a:r>
            <a:r>
              <a:rPr lang="en-US" sz="2000" dirty="0" err="1"/>
              <a:t>crisis.one</a:t>
            </a:r>
            <a:r>
              <a:rPr lang="en-US" sz="2000" dirty="0"/>
              <a:t> possible solution of software crisis is </a:t>
            </a:r>
            <a:r>
              <a:rPr lang="en-US" sz="2000" i="1" dirty="0"/>
              <a:t>Software Engineering</a:t>
            </a:r>
            <a:r>
              <a:rPr lang="en-US" sz="2000" dirty="0"/>
              <a:t> because software engineering is a systematic, disciplined and quantifiable approach. For preventing software crisis, there are some guidelines: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Reduction in software over-budget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The quality of software must be high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Less time needed for software project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Experience working team member on software project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Software must be delivered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183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SOFTWARE ENGINEERING</vt:lpstr>
      <vt:lpstr>LECTURE 1</vt:lpstr>
      <vt:lpstr>Slide 3</vt:lpstr>
      <vt:lpstr>Slide 4</vt:lpstr>
      <vt:lpstr>SKILLS OF SOFTWARE ENGINEER</vt:lpstr>
      <vt:lpstr>SOFTWARE CRISIS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Ritesh</dc:creator>
  <cp:lastModifiedBy>Ritesh</cp:lastModifiedBy>
  <cp:revision>10</cp:revision>
  <dcterms:created xsi:type="dcterms:W3CDTF">2021-11-23T04:56:10Z</dcterms:created>
  <dcterms:modified xsi:type="dcterms:W3CDTF">2021-11-23T07:11:55Z</dcterms:modified>
</cp:coreProperties>
</file>