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43A6A-DCD0-4E12-A619-8E789BCA948C}" type="doc">
      <dgm:prSet loTypeId="urn:microsoft.com/office/officeart/2005/8/layout/default#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3F012E6-B5CB-4271-97DE-DC23F6741CA0}">
      <dgm:prSet phldrT="[Text]" custT="1"/>
      <dgm:spPr/>
      <dgm:t>
        <a:bodyPr/>
        <a:lstStyle/>
        <a:p>
          <a:r>
            <a:rPr lang="en-IN" sz="2400" b="1" dirty="0" smtClean="0"/>
            <a:t>Prevention of Undesirable movements</a:t>
          </a:r>
          <a:endParaRPr lang="en-IN" sz="2400" b="1" dirty="0"/>
        </a:p>
      </dgm:t>
    </dgm:pt>
    <dgm:pt modelId="{AB5DBDD6-BE6D-4F4E-A313-E7277910D992}" type="parTrans" cxnId="{909D3230-7CB5-4442-B3D9-E40D25B8F88E}">
      <dgm:prSet/>
      <dgm:spPr/>
      <dgm:t>
        <a:bodyPr/>
        <a:lstStyle/>
        <a:p>
          <a:endParaRPr lang="en-IN"/>
        </a:p>
      </dgm:t>
    </dgm:pt>
    <dgm:pt modelId="{13BD3A4C-8C0D-4261-A8FA-3012E69D7727}" type="sibTrans" cxnId="{909D3230-7CB5-4442-B3D9-E40D25B8F88E}">
      <dgm:prSet/>
      <dgm:spPr/>
      <dgm:t>
        <a:bodyPr/>
        <a:lstStyle/>
        <a:p>
          <a:endParaRPr lang="en-IN"/>
        </a:p>
      </dgm:t>
    </dgm:pt>
    <dgm:pt modelId="{1722165F-927B-4F48-9552-5D4EE2F35161}">
      <dgm:prSet phldrT="[Text]" custT="1"/>
      <dgm:spPr/>
      <dgm:t>
        <a:bodyPr/>
        <a:lstStyle/>
        <a:p>
          <a:r>
            <a:rPr lang="en-IN" sz="2400" b="1" dirty="0" smtClean="0"/>
            <a:t>Maintain the structure in functional position</a:t>
          </a:r>
          <a:endParaRPr lang="en-IN" sz="2400" b="1" dirty="0"/>
        </a:p>
      </dgm:t>
    </dgm:pt>
    <dgm:pt modelId="{889077F0-BE47-4D1A-BE4C-753C1C8B109A}" type="parTrans" cxnId="{FC1CDD1A-2091-402F-8704-8237E5C7CB1A}">
      <dgm:prSet/>
      <dgm:spPr/>
      <dgm:t>
        <a:bodyPr/>
        <a:lstStyle/>
        <a:p>
          <a:endParaRPr lang="en-IN"/>
        </a:p>
      </dgm:t>
    </dgm:pt>
    <dgm:pt modelId="{D9F5F9AC-3414-4AF9-95B8-3103052E8274}" type="sibTrans" cxnId="{FC1CDD1A-2091-402F-8704-8237E5C7CB1A}">
      <dgm:prSet/>
      <dgm:spPr/>
      <dgm:t>
        <a:bodyPr/>
        <a:lstStyle/>
        <a:p>
          <a:endParaRPr lang="en-IN"/>
        </a:p>
      </dgm:t>
    </dgm:pt>
    <dgm:pt modelId="{3557DDC0-D90F-44E5-AC99-1765A4FF9136}">
      <dgm:prSet phldrT="[Text]" custT="1"/>
      <dgm:spPr/>
      <dgm:t>
        <a:bodyPr/>
        <a:lstStyle/>
        <a:p>
          <a:r>
            <a:rPr lang="en-IN" sz="2400" b="1" dirty="0" smtClean="0"/>
            <a:t>Reduce pain</a:t>
          </a:r>
          <a:endParaRPr lang="en-IN" sz="2400" b="1" dirty="0"/>
        </a:p>
      </dgm:t>
    </dgm:pt>
    <dgm:pt modelId="{038599CE-A5C0-4980-8AC5-55F4E4E7A4A5}" type="parTrans" cxnId="{47DB6F05-AE07-4553-94EE-FA3EE9735B04}">
      <dgm:prSet/>
      <dgm:spPr/>
      <dgm:t>
        <a:bodyPr/>
        <a:lstStyle/>
        <a:p>
          <a:endParaRPr lang="en-IN"/>
        </a:p>
      </dgm:t>
    </dgm:pt>
    <dgm:pt modelId="{FEBFDEFE-61D1-4D54-8916-B2633EF45698}" type="sibTrans" cxnId="{47DB6F05-AE07-4553-94EE-FA3EE9735B04}">
      <dgm:prSet/>
      <dgm:spPr/>
      <dgm:t>
        <a:bodyPr/>
        <a:lstStyle/>
        <a:p>
          <a:endParaRPr lang="en-IN"/>
        </a:p>
      </dgm:t>
    </dgm:pt>
    <dgm:pt modelId="{A95030F1-13FB-44B1-9290-B669F326952A}">
      <dgm:prSet phldrT="[Text]" custT="1"/>
      <dgm:spPr/>
      <dgm:t>
        <a:bodyPr/>
        <a:lstStyle/>
        <a:p>
          <a:r>
            <a:rPr lang="en-IN" sz="2400" b="1" dirty="0" smtClean="0"/>
            <a:t>Provide stability and support</a:t>
          </a:r>
          <a:endParaRPr lang="en-IN" sz="2400" b="1" dirty="0"/>
        </a:p>
      </dgm:t>
    </dgm:pt>
    <dgm:pt modelId="{5F2A255E-F93A-46EA-B3CB-606DA19AAD2E}" type="parTrans" cxnId="{AB5F6E03-63C9-4132-8F23-EA329FF8A450}">
      <dgm:prSet/>
      <dgm:spPr/>
      <dgm:t>
        <a:bodyPr/>
        <a:lstStyle/>
        <a:p>
          <a:endParaRPr lang="en-IN"/>
        </a:p>
      </dgm:t>
    </dgm:pt>
    <dgm:pt modelId="{B922E1CC-C931-4695-BD4D-00A7AE7CADDB}" type="sibTrans" cxnId="{AB5F6E03-63C9-4132-8F23-EA329FF8A450}">
      <dgm:prSet/>
      <dgm:spPr/>
      <dgm:t>
        <a:bodyPr/>
        <a:lstStyle/>
        <a:p>
          <a:endParaRPr lang="en-IN"/>
        </a:p>
      </dgm:t>
    </dgm:pt>
    <dgm:pt modelId="{445877C9-D1E7-4BE8-ACAC-D967A6FC0D3A}">
      <dgm:prSet phldrT="[Text]" custT="1"/>
      <dgm:spPr/>
      <dgm:t>
        <a:bodyPr/>
        <a:lstStyle/>
        <a:p>
          <a:r>
            <a:rPr lang="en-IN" sz="2400" b="1" dirty="0" smtClean="0"/>
            <a:t>Maintains a position which is reduced by physiotherapy treatment</a:t>
          </a:r>
          <a:endParaRPr lang="en-IN" sz="2400" b="1" dirty="0"/>
        </a:p>
      </dgm:t>
    </dgm:pt>
    <dgm:pt modelId="{85E2605C-271D-479F-A8B9-FDD9F9B8E701}" type="parTrans" cxnId="{D37CE0AC-E334-4576-80FB-56273FE808D0}">
      <dgm:prSet/>
      <dgm:spPr/>
      <dgm:t>
        <a:bodyPr/>
        <a:lstStyle/>
        <a:p>
          <a:endParaRPr lang="en-IN"/>
        </a:p>
      </dgm:t>
    </dgm:pt>
    <dgm:pt modelId="{386B9A02-468E-4492-80B1-230B576D1AC6}" type="sibTrans" cxnId="{D37CE0AC-E334-4576-80FB-56273FE808D0}">
      <dgm:prSet/>
      <dgm:spPr/>
      <dgm:t>
        <a:bodyPr/>
        <a:lstStyle/>
        <a:p>
          <a:endParaRPr lang="en-IN"/>
        </a:p>
      </dgm:t>
    </dgm:pt>
    <dgm:pt modelId="{276E0022-7708-408B-B829-AB5086E53712}">
      <dgm:prSet phldrT="[Text]" custT="1"/>
      <dgm:spPr/>
      <dgm:t>
        <a:bodyPr/>
        <a:lstStyle/>
        <a:p>
          <a:r>
            <a:rPr lang="en-IN" sz="2400" b="1" dirty="0" smtClean="0"/>
            <a:t>Strengthen musculature</a:t>
          </a:r>
          <a:endParaRPr lang="en-IN" sz="2400" b="1" dirty="0"/>
        </a:p>
      </dgm:t>
    </dgm:pt>
    <dgm:pt modelId="{F44846FE-F025-4B05-837A-C50C6A88296B}" type="parTrans" cxnId="{52FF74F8-6EBF-4413-ADB2-B397997111FC}">
      <dgm:prSet/>
      <dgm:spPr/>
      <dgm:t>
        <a:bodyPr/>
        <a:lstStyle/>
        <a:p>
          <a:endParaRPr lang="en-IN"/>
        </a:p>
      </dgm:t>
    </dgm:pt>
    <dgm:pt modelId="{7D67E1AC-535D-47A1-9D3F-83800C3559EB}" type="sibTrans" cxnId="{52FF74F8-6EBF-4413-ADB2-B397997111FC}">
      <dgm:prSet/>
      <dgm:spPr/>
      <dgm:t>
        <a:bodyPr/>
        <a:lstStyle/>
        <a:p>
          <a:endParaRPr lang="en-IN"/>
        </a:p>
      </dgm:t>
    </dgm:pt>
    <dgm:pt modelId="{C0E3F111-A9A9-4FE6-8B82-6B42A1448DF4}">
      <dgm:prSet phldrT="[Text]" custT="1"/>
      <dgm:spPr/>
      <dgm:t>
        <a:bodyPr/>
        <a:lstStyle/>
        <a:p>
          <a:r>
            <a:rPr lang="en-IN" sz="2400" b="1" dirty="0" smtClean="0"/>
            <a:t>Promote grip and pinch</a:t>
          </a:r>
          <a:endParaRPr lang="en-IN" sz="2400" b="1" dirty="0"/>
        </a:p>
      </dgm:t>
    </dgm:pt>
    <dgm:pt modelId="{E01A4965-85C9-4153-A0F1-191B998434CF}" type="parTrans" cxnId="{219706C4-7F2E-4485-8ABE-2101DE03CB30}">
      <dgm:prSet/>
      <dgm:spPr/>
      <dgm:t>
        <a:bodyPr/>
        <a:lstStyle/>
        <a:p>
          <a:endParaRPr lang="en-IN"/>
        </a:p>
      </dgm:t>
    </dgm:pt>
    <dgm:pt modelId="{46C5382F-530F-4298-9F3A-B53B12785A1B}" type="sibTrans" cxnId="{219706C4-7F2E-4485-8ABE-2101DE03CB30}">
      <dgm:prSet/>
      <dgm:spPr/>
      <dgm:t>
        <a:bodyPr/>
        <a:lstStyle/>
        <a:p>
          <a:endParaRPr lang="en-IN"/>
        </a:p>
      </dgm:t>
    </dgm:pt>
    <dgm:pt modelId="{D5F2D1C4-8645-4B21-9DDD-E927E35DC122}">
      <dgm:prSet phldrT="[Text]" custT="1"/>
      <dgm:spPr/>
      <dgm:t>
        <a:bodyPr/>
        <a:lstStyle/>
        <a:p>
          <a:r>
            <a:rPr lang="en-IN" sz="2400" b="1" dirty="0" smtClean="0"/>
            <a:t>Reduce muscle spasm</a:t>
          </a:r>
          <a:endParaRPr lang="en-IN" sz="2400" b="1" dirty="0"/>
        </a:p>
      </dgm:t>
    </dgm:pt>
    <dgm:pt modelId="{F5DDE044-1617-4511-B468-A9199F7C042C}" type="parTrans" cxnId="{3D892EB8-1D2B-48FA-8851-46B39CF1898F}">
      <dgm:prSet/>
      <dgm:spPr/>
      <dgm:t>
        <a:bodyPr/>
        <a:lstStyle/>
        <a:p>
          <a:endParaRPr lang="en-IN"/>
        </a:p>
      </dgm:t>
    </dgm:pt>
    <dgm:pt modelId="{FBC56A1E-886B-45B7-AB7C-ABD9465D22EE}" type="sibTrans" cxnId="{3D892EB8-1D2B-48FA-8851-46B39CF1898F}">
      <dgm:prSet/>
      <dgm:spPr/>
      <dgm:t>
        <a:bodyPr/>
        <a:lstStyle/>
        <a:p>
          <a:endParaRPr lang="en-IN"/>
        </a:p>
      </dgm:t>
    </dgm:pt>
    <dgm:pt modelId="{BF345BB7-BA04-4EDE-BFAC-E555103938A6}" type="pres">
      <dgm:prSet presAssocID="{97743A6A-DCD0-4E12-A619-8E789BCA94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2B959-1418-4E46-A408-8E9C1D3E7ECA}" type="pres">
      <dgm:prSet presAssocID="{A3F012E6-B5CB-4271-97DE-DC23F6741CA0}" presName="node" presStyleLbl="node1" presStyleIdx="0" presStyleCnt="8" custScaleY="1980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54085C-C0AE-434F-9271-A0FB957D28AA}" type="pres">
      <dgm:prSet presAssocID="{13BD3A4C-8C0D-4261-A8FA-3012E69D7727}" presName="sibTrans" presStyleCnt="0"/>
      <dgm:spPr/>
    </dgm:pt>
    <dgm:pt modelId="{518E5F27-9FC9-47B5-A295-EFF89C40F292}" type="pres">
      <dgm:prSet presAssocID="{1722165F-927B-4F48-9552-5D4EE2F35161}" presName="node" presStyleLbl="node1" presStyleIdx="1" presStyleCnt="8" custScaleY="19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E1FCA-5729-4FED-8F3B-F0DDAE7ADF29}" type="pres">
      <dgm:prSet presAssocID="{D9F5F9AC-3414-4AF9-95B8-3103052E8274}" presName="sibTrans" presStyleCnt="0"/>
      <dgm:spPr/>
    </dgm:pt>
    <dgm:pt modelId="{507E6C27-0739-4AA7-B879-866C1F9E9327}" type="pres">
      <dgm:prSet presAssocID="{3557DDC0-D90F-44E5-AC99-1765A4FF9136}" presName="node" presStyleLbl="node1" presStyleIdx="2" presStyleCnt="8" custScaleY="19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6728-DF8E-4A3E-9845-396C68602A6D}" type="pres">
      <dgm:prSet presAssocID="{FEBFDEFE-61D1-4D54-8916-B2633EF45698}" presName="sibTrans" presStyleCnt="0"/>
      <dgm:spPr/>
    </dgm:pt>
    <dgm:pt modelId="{2522A547-6CAA-4755-B5B7-BFC061E2635C}" type="pres">
      <dgm:prSet presAssocID="{A95030F1-13FB-44B1-9290-B669F326952A}" presName="node" presStyleLbl="node1" presStyleIdx="3" presStyleCnt="8" custScaleY="1980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1BEB6F-2A04-42E3-836A-D55CE3761A44}" type="pres">
      <dgm:prSet presAssocID="{B922E1CC-C931-4695-BD4D-00A7AE7CADDB}" presName="sibTrans" presStyleCnt="0"/>
      <dgm:spPr/>
    </dgm:pt>
    <dgm:pt modelId="{03407BB2-DD35-4EFC-8943-251C78C0658F}" type="pres">
      <dgm:prSet presAssocID="{445877C9-D1E7-4BE8-ACAC-D967A6FC0D3A}" presName="node" presStyleLbl="node1" presStyleIdx="4" presStyleCnt="8" custScaleY="1980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521941-2118-4A67-8FD7-E9759F166C68}" type="pres">
      <dgm:prSet presAssocID="{386B9A02-468E-4492-80B1-230B576D1AC6}" presName="sibTrans" presStyleCnt="0"/>
      <dgm:spPr/>
    </dgm:pt>
    <dgm:pt modelId="{3A858CF1-7C00-49D7-986A-43FCE85FC5C3}" type="pres">
      <dgm:prSet presAssocID="{276E0022-7708-408B-B829-AB5086E53712}" presName="node" presStyleLbl="node1" presStyleIdx="5" presStyleCnt="8" custScaleY="19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93EA5-37F8-495F-918E-3791F4B897AF}" type="pres">
      <dgm:prSet presAssocID="{7D67E1AC-535D-47A1-9D3F-83800C3559EB}" presName="sibTrans" presStyleCnt="0"/>
      <dgm:spPr/>
    </dgm:pt>
    <dgm:pt modelId="{EAABF7F8-8317-4D82-AE5D-80798993E2BB}" type="pres">
      <dgm:prSet presAssocID="{C0E3F111-A9A9-4FE6-8B82-6B42A1448DF4}" presName="node" presStyleLbl="node1" presStyleIdx="6" presStyleCnt="8" custScaleY="19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6E033-9A5A-4698-9F3A-49733A1CD29F}" type="pres">
      <dgm:prSet presAssocID="{46C5382F-530F-4298-9F3A-B53B12785A1B}" presName="sibTrans" presStyleCnt="0"/>
      <dgm:spPr/>
    </dgm:pt>
    <dgm:pt modelId="{49774E5C-2E55-4B56-BC16-A7923C912832}" type="pres">
      <dgm:prSet presAssocID="{D5F2D1C4-8645-4B21-9DDD-E927E35DC122}" presName="node" presStyleLbl="node1" presStyleIdx="7" presStyleCnt="8" custScaleY="19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2D362-3AE4-4B5A-ACAB-AAFF508467D7}" type="presOf" srcId="{A95030F1-13FB-44B1-9290-B669F326952A}" destId="{2522A547-6CAA-4755-B5B7-BFC061E2635C}" srcOrd="0" destOrd="0" presId="urn:microsoft.com/office/officeart/2005/8/layout/default#5"/>
    <dgm:cxn modelId="{47DB6F05-AE07-4553-94EE-FA3EE9735B04}" srcId="{97743A6A-DCD0-4E12-A619-8E789BCA948C}" destId="{3557DDC0-D90F-44E5-AC99-1765A4FF9136}" srcOrd="2" destOrd="0" parTransId="{038599CE-A5C0-4980-8AC5-55F4E4E7A4A5}" sibTransId="{FEBFDEFE-61D1-4D54-8916-B2633EF45698}"/>
    <dgm:cxn modelId="{02AAD2E0-E348-419C-9549-7B27D8B0AA8D}" type="presOf" srcId="{C0E3F111-A9A9-4FE6-8B82-6B42A1448DF4}" destId="{EAABF7F8-8317-4D82-AE5D-80798993E2BB}" srcOrd="0" destOrd="0" presId="urn:microsoft.com/office/officeart/2005/8/layout/default#5"/>
    <dgm:cxn modelId="{FC1CDD1A-2091-402F-8704-8237E5C7CB1A}" srcId="{97743A6A-DCD0-4E12-A619-8E789BCA948C}" destId="{1722165F-927B-4F48-9552-5D4EE2F35161}" srcOrd="1" destOrd="0" parTransId="{889077F0-BE47-4D1A-BE4C-753C1C8B109A}" sibTransId="{D9F5F9AC-3414-4AF9-95B8-3103052E8274}"/>
    <dgm:cxn modelId="{733AC3D9-F6E7-4FCD-BBDE-DCCF1E9AA044}" type="presOf" srcId="{445877C9-D1E7-4BE8-ACAC-D967A6FC0D3A}" destId="{03407BB2-DD35-4EFC-8943-251C78C0658F}" srcOrd="0" destOrd="0" presId="urn:microsoft.com/office/officeart/2005/8/layout/default#5"/>
    <dgm:cxn modelId="{991FBDC8-6377-487A-AF19-A1E0E08A0DF7}" type="presOf" srcId="{97743A6A-DCD0-4E12-A619-8E789BCA948C}" destId="{BF345BB7-BA04-4EDE-BFAC-E555103938A6}" srcOrd="0" destOrd="0" presId="urn:microsoft.com/office/officeart/2005/8/layout/default#5"/>
    <dgm:cxn modelId="{52FF74F8-6EBF-4413-ADB2-B397997111FC}" srcId="{97743A6A-DCD0-4E12-A619-8E789BCA948C}" destId="{276E0022-7708-408B-B829-AB5086E53712}" srcOrd="5" destOrd="0" parTransId="{F44846FE-F025-4B05-837A-C50C6A88296B}" sibTransId="{7D67E1AC-535D-47A1-9D3F-83800C3559EB}"/>
    <dgm:cxn modelId="{B53BCA14-497E-4165-B1F5-493CB31BA6E7}" type="presOf" srcId="{3557DDC0-D90F-44E5-AC99-1765A4FF9136}" destId="{507E6C27-0739-4AA7-B879-866C1F9E9327}" srcOrd="0" destOrd="0" presId="urn:microsoft.com/office/officeart/2005/8/layout/default#5"/>
    <dgm:cxn modelId="{4DD60A9E-F3F6-4AF2-9E42-5CBA897EAA55}" type="presOf" srcId="{1722165F-927B-4F48-9552-5D4EE2F35161}" destId="{518E5F27-9FC9-47B5-A295-EFF89C40F292}" srcOrd="0" destOrd="0" presId="urn:microsoft.com/office/officeart/2005/8/layout/default#5"/>
    <dgm:cxn modelId="{AB5F6E03-63C9-4132-8F23-EA329FF8A450}" srcId="{97743A6A-DCD0-4E12-A619-8E789BCA948C}" destId="{A95030F1-13FB-44B1-9290-B669F326952A}" srcOrd="3" destOrd="0" parTransId="{5F2A255E-F93A-46EA-B3CB-606DA19AAD2E}" sibTransId="{B922E1CC-C931-4695-BD4D-00A7AE7CADDB}"/>
    <dgm:cxn modelId="{2954E3D1-ADA6-4A52-A022-05CA34F432E9}" type="presOf" srcId="{276E0022-7708-408B-B829-AB5086E53712}" destId="{3A858CF1-7C00-49D7-986A-43FCE85FC5C3}" srcOrd="0" destOrd="0" presId="urn:microsoft.com/office/officeart/2005/8/layout/default#5"/>
    <dgm:cxn modelId="{219706C4-7F2E-4485-8ABE-2101DE03CB30}" srcId="{97743A6A-DCD0-4E12-A619-8E789BCA948C}" destId="{C0E3F111-A9A9-4FE6-8B82-6B42A1448DF4}" srcOrd="6" destOrd="0" parTransId="{E01A4965-85C9-4153-A0F1-191B998434CF}" sibTransId="{46C5382F-530F-4298-9F3A-B53B12785A1B}"/>
    <dgm:cxn modelId="{909D3230-7CB5-4442-B3D9-E40D25B8F88E}" srcId="{97743A6A-DCD0-4E12-A619-8E789BCA948C}" destId="{A3F012E6-B5CB-4271-97DE-DC23F6741CA0}" srcOrd="0" destOrd="0" parTransId="{AB5DBDD6-BE6D-4F4E-A313-E7277910D992}" sibTransId="{13BD3A4C-8C0D-4261-A8FA-3012E69D7727}"/>
    <dgm:cxn modelId="{D37CE0AC-E334-4576-80FB-56273FE808D0}" srcId="{97743A6A-DCD0-4E12-A619-8E789BCA948C}" destId="{445877C9-D1E7-4BE8-ACAC-D967A6FC0D3A}" srcOrd="4" destOrd="0" parTransId="{85E2605C-271D-479F-A8B9-FDD9F9B8E701}" sibTransId="{386B9A02-468E-4492-80B1-230B576D1AC6}"/>
    <dgm:cxn modelId="{3D892EB8-1D2B-48FA-8851-46B39CF1898F}" srcId="{97743A6A-DCD0-4E12-A619-8E789BCA948C}" destId="{D5F2D1C4-8645-4B21-9DDD-E927E35DC122}" srcOrd="7" destOrd="0" parTransId="{F5DDE044-1617-4511-B468-A9199F7C042C}" sibTransId="{FBC56A1E-886B-45B7-AB7C-ABD9465D22EE}"/>
    <dgm:cxn modelId="{6A12ABA0-21BD-4E30-9F53-ABEF294EBE2B}" type="presOf" srcId="{A3F012E6-B5CB-4271-97DE-DC23F6741CA0}" destId="{E982B959-1418-4E46-A408-8E9C1D3E7ECA}" srcOrd="0" destOrd="0" presId="urn:microsoft.com/office/officeart/2005/8/layout/default#5"/>
    <dgm:cxn modelId="{078DD22E-6178-4B9C-9C69-B86E57E61325}" type="presOf" srcId="{D5F2D1C4-8645-4B21-9DDD-E927E35DC122}" destId="{49774E5C-2E55-4B56-BC16-A7923C912832}" srcOrd="0" destOrd="0" presId="urn:microsoft.com/office/officeart/2005/8/layout/default#5"/>
    <dgm:cxn modelId="{832A5001-1CFF-48A5-85C3-8591046B6E9A}" type="presParOf" srcId="{BF345BB7-BA04-4EDE-BFAC-E555103938A6}" destId="{E982B959-1418-4E46-A408-8E9C1D3E7ECA}" srcOrd="0" destOrd="0" presId="urn:microsoft.com/office/officeart/2005/8/layout/default#5"/>
    <dgm:cxn modelId="{034A44DD-DE51-4F7E-8C76-744E401E9CB3}" type="presParOf" srcId="{BF345BB7-BA04-4EDE-BFAC-E555103938A6}" destId="{6354085C-C0AE-434F-9271-A0FB957D28AA}" srcOrd="1" destOrd="0" presId="urn:microsoft.com/office/officeart/2005/8/layout/default#5"/>
    <dgm:cxn modelId="{2C10700D-39B3-4893-BEE8-626271DEEC4D}" type="presParOf" srcId="{BF345BB7-BA04-4EDE-BFAC-E555103938A6}" destId="{518E5F27-9FC9-47B5-A295-EFF89C40F292}" srcOrd="2" destOrd="0" presId="urn:microsoft.com/office/officeart/2005/8/layout/default#5"/>
    <dgm:cxn modelId="{7AC3077E-7AE5-4905-89BB-3CBA937474FA}" type="presParOf" srcId="{BF345BB7-BA04-4EDE-BFAC-E555103938A6}" destId="{198E1FCA-5729-4FED-8F3B-F0DDAE7ADF29}" srcOrd="3" destOrd="0" presId="urn:microsoft.com/office/officeart/2005/8/layout/default#5"/>
    <dgm:cxn modelId="{EFB85E3D-337C-4C06-957B-300854C35485}" type="presParOf" srcId="{BF345BB7-BA04-4EDE-BFAC-E555103938A6}" destId="{507E6C27-0739-4AA7-B879-866C1F9E9327}" srcOrd="4" destOrd="0" presId="urn:microsoft.com/office/officeart/2005/8/layout/default#5"/>
    <dgm:cxn modelId="{1AF0D3E1-73C8-42B5-A6DB-8C6517ABDBE7}" type="presParOf" srcId="{BF345BB7-BA04-4EDE-BFAC-E555103938A6}" destId="{5BDA6728-DF8E-4A3E-9845-396C68602A6D}" srcOrd="5" destOrd="0" presId="urn:microsoft.com/office/officeart/2005/8/layout/default#5"/>
    <dgm:cxn modelId="{F2AC3F34-C97D-4E4F-9631-9C9EBD43B899}" type="presParOf" srcId="{BF345BB7-BA04-4EDE-BFAC-E555103938A6}" destId="{2522A547-6CAA-4755-B5B7-BFC061E2635C}" srcOrd="6" destOrd="0" presId="urn:microsoft.com/office/officeart/2005/8/layout/default#5"/>
    <dgm:cxn modelId="{353733E4-CECF-4EC7-B428-0F6B2E75E908}" type="presParOf" srcId="{BF345BB7-BA04-4EDE-BFAC-E555103938A6}" destId="{561BEB6F-2A04-42E3-836A-D55CE3761A44}" srcOrd="7" destOrd="0" presId="urn:microsoft.com/office/officeart/2005/8/layout/default#5"/>
    <dgm:cxn modelId="{FF6CAD55-1D3C-48F5-878A-598FD1B3A28F}" type="presParOf" srcId="{BF345BB7-BA04-4EDE-BFAC-E555103938A6}" destId="{03407BB2-DD35-4EFC-8943-251C78C0658F}" srcOrd="8" destOrd="0" presId="urn:microsoft.com/office/officeart/2005/8/layout/default#5"/>
    <dgm:cxn modelId="{9EE624E7-D480-4C14-A78E-CADF6E121674}" type="presParOf" srcId="{BF345BB7-BA04-4EDE-BFAC-E555103938A6}" destId="{5D521941-2118-4A67-8FD7-E9759F166C68}" srcOrd="9" destOrd="0" presId="urn:microsoft.com/office/officeart/2005/8/layout/default#5"/>
    <dgm:cxn modelId="{D87D3528-7873-4B88-B18F-54EE64DF3936}" type="presParOf" srcId="{BF345BB7-BA04-4EDE-BFAC-E555103938A6}" destId="{3A858CF1-7C00-49D7-986A-43FCE85FC5C3}" srcOrd="10" destOrd="0" presId="urn:microsoft.com/office/officeart/2005/8/layout/default#5"/>
    <dgm:cxn modelId="{940A4D0F-B1DB-4F06-BCAC-1C4C8510848D}" type="presParOf" srcId="{BF345BB7-BA04-4EDE-BFAC-E555103938A6}" destId="{A2893EA5-37F8-495F-918E-3791F4B897AF}" srcOrd="11" destOrd="0" presId="urn:microsoft.com/office/officeart/2005/8/layout/default#5"/>
    <dgm:cxn modelId="{E1622022-EDAC-42E1-90C0-D8CD4D342B3F}" type="presParOf" srcId="{BF345BB7-BA04-4EDE-BFAC-E555103938A6}" destId="{EAABF7F8-8317-4D82-AE5D-80798993E2BB}" srcOrd="12" destOrd="0" presId="urn:microsoft.com/office/officeart/2005/8/layout/default#5"/>
    <dgm:cxn modelId="{0273D004-2062-48EE-897F-47DA52E755B7}" type="presParOf" srcId="{BF345BB7-BA04-4EDE-BFAC-E555103938A6}" destId="{0756E033-9A5A-4698-9F3A-49733A1CD29F}" srcOrd="13" destOrd="0" presId="urn:microsoft.com/office/officeart/2005/8/layout/default#5"/>
    <dgm:cxn modelId="{E8488B28-7D6C-41A5-8A7B-2610208073EA}" type="presParOf" srcId="{BF345BB7-BA04-4EDE-BFAC-E555103938A6}" destId="{49774E5C-2E55-4B56-BC16-A7923C912832}" srcOrd="1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5CE7E-9663-4FF5-AA84-272DCBAA06C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5E07D035-5DFE-43FC-B89C-570FC25BBCEB}">
      <dgm:prSet phldrT="[Text]"/>
      <dgm:spPr/>
      <dgm:t>
        <a:bodyPr/>
        <a:lstStyle/>
        <a:p>
          <a:r>
            <a:rPr lang="en-IN" dirty="0" err="1" smtClean="0"/>
            <a:t>Erb’s</a:t>
          </a:r>
          <a:r>
            <a:rPr lang="en-IN" dirty="0" smtClean="0"/>
            <a:t> palsy</a:t>
          </a:r>
          <a:endParaRPr lang="en-IN" dirty="0"/>
        </a:p>
      </dgm:t>
    </dgm:pt>
    <dgm:pt modelId="{EFBEE104-8DAF-4D32-85B1-02ED5F8BC9E8}" type="parTrans" cxnId="{AB7FF4A2-0BAF-4581-9C7F-4B270EFED2B5}">
      <dgm:prSet/>
      <dgm:spPr/>
      <dgm:t>
        <a:bodyPr/>
        <a:lstStyle/>
        <a:p>
          <a:endParaRPr lang="en-IN"/>
        </a:p>
      </dgm:t>
    </dgm:pt>
    <dgm:pt modelId="{E1AEE31B-2849-499B-BFCB-76D50B4EDBD3}" type="sibTrans" cxnId="{AB7FF4A2-0BAF-4581-9C7F-4B270EFED2B5}">
      <dgm:prSet/>
      <dgm:spPr/>
      <dgm:t>
        <a:bodyPr/>
        <a:lstStyle/>
        <a:p>
          <a:endParaRPr lang="en-IN"/>
        </a:p>
      </dgm:t>
    </dgm:pt>
    <dgm:pt modelId="{451FD79E-CC3C-404A-A9BE-04715777208D}">
      <dgm:prSet phldrT="[Text]"/>
      <dgm:spPr/>
      <dgm:t>
        <a:bodyPr/>
        <a:lstStyle/>
        <a:p>
          <a:r>
            <a:rPr lang="en-IN" dirty="0" smtClean="0"/>
            <a:t>Avulsion of greater tuberosity of </a:t>
          </a:r>
          <a:r>
            <a:rPr lang="en-IN" dirty="0" err="1" smtClean="0"/>
            <a:t>humerus</a:t>
          </a:r>
          <a:endParaRPr lang="en-IN" dirty="0"/>
        </a:p>
      </dgm:t>
    </dgm:pt>
    <dgm:pt modelId="{334814BE-3573-432D-B9AC-7B0069F11331}" type="parTrans" cxnId="{23B63C38-F357-4306-9A36-D52A18FCC27F}">
      <dgm:prSet/>
      <dgm:spPr/>
      <dgm:t>
        <a:bodyPr/>
        <a:lstStyle/>
        <a:p>
          <a:endParaRPr lang="en-IN"/>
        </a:p>
      </dgm:t>
    </dgm:pt>
    <dgm:pt modelId="{594FC95E-28DC-4F73-B20A-72D034CFE136}" type="sibTrans" cxnId="{23B63C38-F357-4306-9A36-D52A18FCC27F}">
      <dgm:prSet/>
      <dgm:spPr/>
      <dgm:t>
        <a:bodyPr/>
        <a:lstStyle/>
        <a:p>
          <a:endParaRPr lang="en-IN"/>
        </a:p>
      </dgm:t>
    </dgm:pt>
    <dgm:pt modelId="{D2802525-B468-4A00-AD2C-F54152D7D1E1}">
      <dgm:prSet phldrT="[Text]"/>
      <dgm:spPr/>
      <dgm:t>
        <a:bodyPr/>
        <a:lstStyle/>
        <a:p>
          <a:r>
            <a:rPr lang="en-IN" dirty="0" smtClean="0"/>
            <a:t>Deltoid paralysis</a:t>
          </a:r>
          <a:endParaRPr lang="en-IN" dirty="0"/>
        </a:p>
      </dgm:t>
    </dgm:pt>
    <dgm:pt modelId="{38479BD1-80ED-438D-9EB3-02BAF03E06E2}" type="parTrans" cxnId="{E936973A-6A02-4432-BFBD-17A8E98A67B4}">
      <dgm:prSet/>
      <dgm:spPr/>
      <dgm:t>
        <a:bodyPr/>
        <a:lstStyle/>
        <a:p>
          <a:endParaRPr lang="en-IN"/>
        </a:p>
      </dgm:t>
    </dgm:pt>
    <dgm:pt modelId="{7FCF8E03-3531-4FEA-94F2-EC6BB02F77A3}" type="sibTrans" cxnId="{E936973A-6A02-4432-BFBD-17A8E98A67B4}">
      <dgm:prSet/>
      <dgm:spPr/>
      <dgm:t>
        <a:bodyPr/>
        <a:lstStyle/>
        <a:p>
          <a:endParaRPr lang="en-IN"/>
        </a:p>
      </dgm:t>
    </dgm:pt>
    <dgm:pt modelId="{7487FEC6-F191-4AD3-9488-0B1E1D33FC2E}">
      <dgm:prSet phldrT="[Text]"/>
      <dgm:spPr/>
      <dgm:t>
        <a:bodyPr/>
        <a:lstStyle/>
        <a:p>
          <a:r>
            <a:rPr lang="en-IN" dirty="0" smtClean="0"/>
            <a:t>Supraspinatus tendon rupture</a:t>
          </a:r>
          <a:endParaRPr lang="en-IN" dirty="0"/>
        </a:p>
      </dgm:t>
    </dgm:pt>
    <dgm:pt modelId="{15E44631-D687-4ECB-84E7-D583411A562B}" type="parTrans" cxnId="{1D99BB47-6C4D-4102-95E5-06066EC5FDB3}">
      <dgm:prSet/>
      <dgm:spPr/>
      <dgm:t>
        <a:bodyPr/>
        <a:lstStyle/>
        <a:p>
          <a:endParaRPr lang="en-IN"/>
        </a:p>
      </dgm:t>
    </dgm:pt>
    <dgm:pt modelId="{DE3C721A-E2A8-44D3-8F18-C7FF8E0BF586}" type="sibTrans" cxnId="{1D99BB47-6C4D-4102-95E5-06066EC5FDB3}">
      <dgm:prSet/>
      <dgm:spPr/>
      <dgm:t>
        <a:bodyPr/>
        <a:lstStyle/>
        <a:p>
          <a:endParaRPr lang="en-IN"/>
        </a:p>
      </dgm:t>
    </dgm:pt>
    <dgm:pt modelId="{E5689EDF-5316-43D7-A4E7-D0F0403574F8}">
      <dgm:prSet phldrT="[Text]"/>
      <dgm:spPr/>
      <dgm:t>
        <a:bodyPr/>
        <a:lstStyle/>
        <a:p>
          <a:r>
            <a:rPr lang="en-IN" dirty="0" smtClean="0"/>
            <a:t>Tubercular arthritis of Shoulder joint</a:t>
          </a:r>
          <a:endParaRPr lang="en-IN" dirty="0"/>
        </a:p>
      </dgm:t>
    </dgm:pt>
    <dgm:pt modelId="{127079D1-FCF3-4DFD-A940-D8880AE30168}" type="parTrans" cxnId="{A2E90919-B08C-4776-BD53-DA41247F45EB}">
      <dgm:prSet/>
      <dgm:spPr/>
      <dgm:t>
        <a:bodyPr/>
        <a:lstStyle/>
        <a:p>
          <a:endParaRPr lang="en-IN"/>
        </a:p>
      </dgm:t>
    </dgm:pt>
    <dgm:pt modelId="{CC0C4836-8606-4522-B691-4895F8F843F7}" type="sibTrans" cxnId="{A2E90919-B08C-4776-BD53-DA41247F45EB}">
      <dgm:prSet/>
      <dgm:spPr/>
      <dgm:t>
        <a:bodyPr/>
        <a:lstStyle/>
        <a:p>
          <a:endParaRPr lang="en-IN"/>
        </a:p>
      </dgm:t>
    </dgm:pt>
    <dgm:pt modelId="{610D06BE-077F-4A7E-B82C-92F28A315BFF}">
      <dgm:prSet phldrT="[Text]"/>
      <dgm:spPr/>
      <dgm:t>
        <a:bodyPr/>
        <a:lstStyle/>
        <a:p>
          <a:r>
            <a:rPr lang="en-IN" dirty="0" smtClean="0"/>
            <a:t>Abduction # of neck of </a:t>
          </a:r>
          <a:r>
            <a:rPr lang="en-IN" dirty="0" err="1" smtClean="0"/>
            <a:t>humerus</a:t>
          </a:r>
          <a:endParaRPr lang="en-IN" dirty="0"/>
        </a:p>
      </dgm:t>
    </dgm:pt>
    <dgm:pt modelId="{50B05DAD-7EE4-4E9B-AE22-3FF3A810E4AB}" type="parTrans" cxnId="{0A03B080-1CF7-41D8-86AA-8E55F35479F2}">
      <dgm:prSet/>
      <dgm:spPr/>
      <dgm:t>
        <a:bodyPr/>
        <a:lstStyle/>
        <a:p>
          <a:endParaRPr lang="en-IN"/>
        </a:p>
      </dgm:t>
    </dgm:pt>
    <dgm:pt modelId="{E3E3288E-2CA8-4470-ADF5-05B116899179}" type="sibTrans" cxnId="{0A03B080-1CF7-41D8-86AA-8E55F35479F2}">
      <dgm:prSet/>
      <dgm:spPr/>
      <dgm:t>
        <a:bodyPr/>
        <a:lstStyle/>
        <a:p>
          <a:endParaRPr lang="en-IN"/>
        </a:p>
      </dgm:t>
    </dgm:pt>
    <dgm:pt modelId="{3AE8538E-585A-4377-94BE-F2560A0A6C54}" type="pres">
      <dgm:prSet presAssocID="{AC55CE7E-9663-4FF5-AA84-272DCBAA06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37380D5-0D4C-4981-8A50-ED9953910463}" type="pres">
      <dgm:prSet presAssocID="{AC55CE7E-9663-4FF5-AA84-272DCBAA06C2}" presName="Name1" presStyleCnt="0"/>
      <dgm:spPr/>
    </dgm:pt>
    <dgm:pt modelId="{4B7F7A63-DE8F-410E-B635-08BD28BCBEE4}" type="pres">
      <dgm:prSet presAssocID="{AC55CE7E-9663-4FF5-AA84-272DCBAA06C2}" presName="cycle" presStyleCnt="0"/>
      <dgm:spPr/>
    </dgm:pt>
    <dgm:pt modelId="{4633BB54-8402-4736-B770-F67A897CB51C}" type="pres">
      <dgm:prSet presAssocID="{AC55CE7E-9663-4FF5-AA84-272DCBAA06C2}" presName="srcNode" presStyleLbl="node1" presStyleIdx="0" presStyleCnt="6"/>
      <dgm:spPr/>
    </dgm:pt>
    <dgm:pt modelId="{6A68E895-951A-48BE-AF5D-586920EBD477}" type="pres">
      <dgm:prSet presAssocID="{AC55CE7E-9663-4FF5-AA84-272DCBAA06C2}" presName="conn" presStyleLbl="parChTrans1D2" presStyleIdx="0" presStyleCnt="1"/>
      <dgm:spPr/>
      <dgm:t>
        <a:bodyPr/>
        <a:lstStyle/>
        <a:p>
          <a:endParaRPr lang="en-US"/>
        </a:p>
      </dgm:t>
    </dgm:pt>
    <dgm:pt modelId="{63B1EFFC-9DED-49C1-9B42-B3393E0C9BE6}" type="pres">
      <dgm:prSet presAssocID="{AC55CE7E-9663-4FF5-AA84-272DCBAA06C2}" presName="extraNode" presStyleLbl="node1" presStyleIdx="0" presStyleCnt="6"/>
      <dgm:spPr/>
    </dgm:pt>
    <dgm:pt modelId="{D4145439-A292-4E9F-8581-3C831812A2DC}" type="pres">
      <dgm:prSet presAssocID="{AC55CE7E-9663-4FF5-AA84-272DCBAA06C2}" presName="dstNode" presStyleLbl="node1" presStyleIdx="0" presStyleCnt="6"/>
      <dgm:spPr/>
    </dgm:pt>
    <dgm:pt modelId="{DAD4494C-05BF-4A07-9ECB-30C6893EEC18}" type="pres">
      <dgm:prSet presAssocID="{5E07D035-5DFE-43FC-B89C-570FC25BBCE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3ECA52-5815-45C6-8C36-428305000A48}" type="pres">
      <dgm:prSet presAssocID="{5E07D035-5DFE-43FC-B89C-570FC25BBCEB}" presName="accent_1" presStyleCnt="0"/>
      <dgm:spPr/>
    </dgm:pt>
    <dgm:pt modelId="{041D5E72-4576-432E-A99A-28D4B71ECFF3}" type="pres">
      <dgm:prSet presAssocID="{5E07D035-5DFE-43FC-B89C-570FC25BBCEB}" presName="accentRepeatNode" presStyleLbl="solidFgAcc1" presStyleIdx="0" presStyleCnt="6"/>
      <dgm:spPr/>
    </dgm:pt>
    <dgm:pt modelId="{7CBE24F9-5621-440C-BF22-901D7822AEAA}" type="pres">
      <dgm:prSet presAssocID="{451FD79E-CC3C-404A-A9BE-04715777208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60E1BD-E55D-4861-ABDF-614718A0E7F9}" type="pres">
      <dgm:prSet presAssocID="{451FD79E-CC3C-404A-A9BE-04715777208D}" presName="accent_2" presStyleCnt="0"/>
      <dgm:spPr/>
    </dgm:pt>
    <dgm:pt modelId="{A150261C-A76B-46F9-9662-CCD491094038}" type="pres">
      <dgm:prSet presAssocID="{451FD79E-CC3C-404A-A9BE-04715777208D}" presName="accentRepeatNode" presStyleLbl="solidFgAcc1" presStyleIdx="1" presStyleCnt="6"/>
      <dgm:spPr/>
    </dgm:pt>
    <dgm:pt modelId="{1A13D829-1F58-489E-8A3A-291AD30E8A04}" type="pres">
      <dgm:prSet presAssocID="{D2802525-B468-4A00-AD2C-F54152D7D1E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1FA83-4A19-4A97-A415-FCDAD27BAC2F}" type="pres">
      <dgm:prSet presAssocID="{D2802525-B468-4A00-AD2C-F54152D7D1E1}" presName="accent_3" presStyleCnt="0"/>
      <dgm:spPr/>
    </dgm:pt>
    <dgm:pt modelId="{5F9A127E-C928-4633-8458-512249931814}" type="pres">
      <dgm:prSet presAssocID="{D2802525-B468-4A00-AD2C-F54152D7D1E1}" presName="accentRepeatNode" presStyleLbl="solidFgAcc1" presStyleIdx="2" presStyleCnt="6"/>
      <dgm:spPr/>
    </dgm:pt>
    <dgm:pt modelId="{CF70F121-5632-485C-AD50-79535F9234CA}" type="pres">
      <dgm:prSet presAssocID="{7487FEC6-F191-4AD3-9488-0B1E1D33FC2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772AF4-A702-4A53-9377-8F65D09A4460}" type="pres">
      <dgm:prSet presAssocID="{7487FEC6-F191-4AD3-9488-0B1E1D33FC2E}" presName="accent_4" presStyleCnt="0"/>
      <dgm:spPr/>
    </dgm:pt>
    <dgm:pt modelId="{812613B9-D4FC-41D4-BAAD-EE575165A886}" type="pres">
      <dgm:prSet presAssocID="{7487FEC6-F191-4AD3-9488-0B1E1D33FC2E}" presName="accentRepeatNode" presStyleLbl="solidFgAcc1" presStyleIdx="3" presStyleCnt="6"/>
      <dgm:spPr/>
    </dgm:pt>
    <dgm:pt modelId="{4F78B919-02FC-435C-8551-10E5AA56BE0C}" type="pres">
      <dgm:prSet presAssocID="{E5689EDF-5316-43D7-A4E7-D0F0403574F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2A1BB-5EC7-4EAE-AC1C-76431F07A2D6}" type="pres">
      <dgm:prSet presAssocID="{E5689EDF-5316-43D7-A4E7-D0F0403574F8}" presName="accent_5" presStyleCnt="0"/>
      <dgm:spPr/>
    </dgm:pt>
    <dgm:pt modelId="{88ACECF2-D6F6-4CAE-9496-B5BF3C0E0875}" type="pres">
      <dgm:prSet presAssocID="{E5689EDF-5316-43D7-A4E7-D0F0403574F8}" presName="accentRepeatNode" presStyleLbl="solidFgAcc1" presStyleIdx="4" presStyleCnt="6"/>
      <dgm:spPr/>
    </dgm:pt>
    <dgm:pt modelId="{CDC5CB03-AF89-4779-B841-C79F3CAF6831}" type="pres">
      <dgm:prSet presAssocID="{610D06BE-077F-4A7E-B82C-92F28A315B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B14C13-8F74-415F-866A-657D770D4D78}" type="pres">
      <dgm:prSet presAssocID="{610D06BE-077F-4A7E-B82C-92F28A315BFF}" presName="accent_6" presStyleCnt="0"/>
      <dgm:spPr/>
    </dgm:pt>
    <dgm:pt modelId="{41A5A615-6410-4F52-9D51-A287CA67D154}" type="pres">
      <dgm:prSet presAssocID="{610D06BE-077F-4A7E-B82C-92F28A315BFF}" presName="accentRepeatNode" presStyleLbl="solidFgAcc1" presStyleIdx="5" presStyleCnt="6"/>
      <dgm:spPr/>
    </dgm:pt>
  </dgm:ptLst>
  <dgm:cxnLst>
    <dgm:cxn modelId="{0A03B080-1CF7-41D8-86AA-8E55F35479F2}" srcId="{AC55CE7E-9663-4FF5-AA84-272DCBAA06C2}" destId="{610D06BE-077F-4A7E-B82C-92F28A315BFF}" srcOrd="5" destOrd="0" parTransId="{50B05DAD-7EE4-4E9B-AE22-3FF3A810E4AB}" sibTransId="{E3E3288E-2CA8-4470-ADF5-05B116899179}"/>
    <dgm:cxn modelId="{4CB198F0-7AD6-4818-9C30-1B92CBB6C937}" type="presOf" srcId="{5E07D035-5DFE-43FC-B89C-570FC25BBCEB}" destId="{DAD4494C-05BF-4A07-9ECB-30C6893EEC18}" srcOrd="0" destOrd="0" presId="urn:microsoft.com/office/officeart/2008/layout/VerticalCurvedList"/>
    <dgm:cxn modelId="{A2E90919-B08C-4776-BD53-DA41247F45EB}" srcId="{AC55CE7E-9663-4FF5-AA84-272DCBAA06C2}" destId="{E5689EDF-5316-43D7-A4E7-D0F0403574F8}" srcOrd="4" destOrd="0" parTransId="{127079D1-FCF3-4DFD-A940-D8880AE30168}" sibTransId="{CC0C4836-8606-4522-B691-4895F8F843F7}"/>
    <dgm:cxn modelId="{9F0A0F0A-FD8C-48A0-ADC2-0A491BE2DC3E}" type="presOf" srcId="{E1AEE31B-2849-499B-BFCB-76D50B4EDBD3}" destId="{6A68E895-951A-48BE-AF5D-586920EBD477}" srcOrd="0" destOrd="0" presId="urn:microsoft.com/office/officeart/2008/layout/VerticalCurvedList"/>
    <dgm:cxn modelId="{ED1E9BCD-B621-4DA1-B0B3-6D95E42ECDA2}" type="presOf" srcId="{AC55CE7E-9663-4FF5-AA84-272DCBAA06C2}" destId="{3AE8538E-585A-4377-94BE-F2560A0A6C54}" srcOrd="0" destOrd="0" presId="urn:microsoft.com/office/officeart/2008/layout/VerticalCurvedList"/>
    <dgm:cxn modelId="{23B63C38-F357-4306-9A36-D52A18FCC27F}" srcId="{AC55CE7E-9663-4FF5-AA84-272DCBAA06C2}" destId="{451FD79E-CC3C-404A-A9BE-04715777208D}" srcOrd="1" destOrd="0" parTransId="{334814BE-3573-432D-B9AC-7B0069F11331}" sibTransId="{594FC95E-28DC-4F73-B20A-72D034CFE136}"/>
    <dgm:cxn modelId="{392FFCB5-B0F9-4292-AC99-051E36953B81}" type="presOf" srcId="{7487FEC6-F191-4AD3-9488-0B1E1D33FC2E}" destId="{CF70F121-5632-485C-AD50-79535F9234CA}" srcOrd="0" destOrd="0" presId="urn:microsoft.com/office/officeart/2008/layout/VerticalCurvedList"/>
    <dgm:cxn modelId="{D9C20F0C-136B-4AB9-A0F4-F7CCC2869328}" type="presOf" srcId="{D2802525-B468-4A00-AD2C-F54152D7D1E1}" destId="{1A13D829-1F58-489E-8A3A-291AD30E8A04}" srcOrd="0" destOrd="0" presId="urn:microsoft.com/office/officeart/2008/layout/VerticalCurvedList"/>
    <dgm:cxn modelId="{1D99BB47-6C4D-4102-95E5-06066EC5FDB3}" srcId="{AC55CE7E-9663-4FF5-AA84-272DCBAA06C2}" destId="{7487FEC6-F191-4AD3-9488-0B1E1D33FC2E}" srcOrd="3" destOrd="0" parTransId="{15E44631-D687-4ECB-84E7-D583411A562B}" sibTransId="{DE3C721A-E2A8-44D3-8F18-C7FF8E0BF586}"/>
    <dgm:cxn modelId="{E936973A-6A02-4432-BFBD-17A8E98A67B4}" srcId="{AC55CE7E-9663-4FF5-AA84-272DCBAA06C2}" destId="{D2802525-B468-4A00-AD2C-F54152D7D1E1}" srcOrd="2" destOrd="0" parTransId="{38479BD1-80ED-438D-9EB3-02BAF03E06E2}" sibTransId="{7FCF8E03-3531-4FEA-94F2-EC6BB02F77A3}"/>
    <dgm:cxn modelId="{A8E4EF27-7128-4B75-9CCB-E89949468110}" type="presOf" srcId="{451FD79E-CC3C-404A-A9BE-04715777208D}" destId="{7CBE24F9-5621-440C-BF22-901D7822AEAA}" srcOrd="0" destOrd="0" presId="urn:microsoft.com/office/officeart/2008/layout/VerticalCurvedList"/>
    <dgm:cxn modelId="{AB7FF4A2-0BAF-4581-9C7F-4B270EFED2B5}" srcId="{AC55CE7E-9663-4FF5-AA84-272DCBAA06C2}" destId="{5E07D035-5DFE-43FC-B89C-570FC25BBCEB}" srcOrd="0" destOrd="0" parTransId="{EFBEE104-8DAF-4D32-85B1-02ED5F8BC9E8}" sibTransId="{E1AEE31B-2849-499B-BFCB-76D50B4EDBD3}"/>
    <dgm:cxn modelId="{DCB3D3A7-CCA6-4BF0-88E2-E369A1EE6CD6}" type="presOf" srcId="{610D06BE-077F-4A7E-B82C-92F28A315BFF}" destId="{CDC5CB03-AF89-4779-B841-C79F3CAF6831}" srcOrd="0" destOrd="0" presId="urn:microsoft.com/office/officeart/2008/layout/VerticalCurvedList"/>
    <dgm:cxn modelId="{AC623243-EF52-429A-A627-E80662AFA40A}" type="presOf" srcId="{E5689EDF-5316-43D7-A4E7-D0F0403574F8}" destId="{4F78B919-02FC-435C-8551-10E5AA56BE0C}" srcOrd="0" destOrd="0" presId="urn:microsoft.com/office/officeart/2008/layout/VerticalCurvedList"/>
    <dgm:cxn modelId="{88A8D6D8-58CA-48CB-9E46-0B1E7257958A}" type="presParOf" srcId="{3AE8538E-585A-4377-94BE-F2560A0A6C54}" destId="{337380D5-0D4C-4981-8A50-ED9953910463}" srcOrd="0" destOrd="0" presId="urn:microsoft.com/office/officeart/2008/layout/VerticalCurvedList"/>
    <dgm:cxn modelId="{02C14074-01E6-46E5-8417-61642C67A87A}" type="presParOf" srcId="{337380D5-0D4C-4981-8A50-ED9953910463}" destId="{4B7F7A63-DE8F-410E-B635-08BD28BCBEE4}" srcOrd="0" destOrd="0" presId="urn:microsoft.com/office/officeart/2008/layout/VerticalCurvedList"/>
    <dgm:cxn modelId="{3922F44F-3DDB-4D69-B5BF-D80415687E5A}" type="presParOf" srcId="{4B7F7A63-DE8F-410E-B635-08BD28BCBEE4}" destId="{4633BB54-8402-4736-B770-F67A897CB51C}" srcOrd="0" destOrd="0" presId="urn:microsoft.com/office/officeart/2008/layout/VerticalCurvedList"/>
    <dgm:cxn modelId="{63FBF7E3-B596-4F59-B361-03733AF3697D}" type="presParOf" srcId="{4B7F7A63-DE8F-410E-B635-08BD28BCBEE4}" destId="{6A68E895-951A-48BE-AF5D-586920EBD477}" srcOrd="1" destOrd="0" presId="urn:microsoft.com/office/officeart/2008/layout/VerticalCurvedList"/>
    <dgm:cxn modelId="{068C26A6-53AB-46BA-B3DA-E7A55863BC15}" type="presParOf" srcId="{4B7F7A63-DE8F-410E-B635-08BD28BCBEE4}" destId="{63B1EFFC-9DED-49C1-9B42-B3393E0C9BE6}" srcOrd="2" destOrd="0" presId="urn:microsoft.com/office/officeart/2008/layout/VerticalCurvedList"/>
    <dgm:cxn modelId="{C0B6A751-92A6-441E-997F-B4285D33FBE8}" type="presParOf" srcId="{4B7F7A63-DE8F-410E-B635-08BD28BCBEE4}" destId="{D4145439-A292-4E9F-8581-3C831812A2DC}" srcOrd="3" destOrd="0" presId="urn:microsoft.com/office/officeart/2008/layout/VerticalCurvedList"/>
    <dgm:cxn modelId="{159CEA57-2994-458B-8F61-7397C122E2A5}" type="presParOf" srcId="{337380D5-0D4C-4981-8A50-ED9953910463}" destId="{DAD4494C-05BF-4A07-9ECB-30C6893EEC18}" srcOrd="1" destOrd="0" presId="urn:microsoft.com/office/officeart/2008/layout/VerticalCurvedList"/>
    <dgm:cxn modelId="{4A73967C-2A37-4C4E-9578-766536C405DE}" type="presParOf" srcId="{337380D5-0D4C-4981-8A50-ED9953910463}" destId="{5A3ECA52-5815-45C6-8C36-428305000A48}" srcOrd="2" destOrd="0" presId="urn:microsoft.com/office/officeart/2008/layout/VerticalCurvedList"/>
    <dgm:cxn modelId="{BB1DC8F8-D9D7-44E4-9E57-1C498F123C62}" type="presParOf" srcId="{5A3ECA52-5815-45C6-8C36-428305000A48}" destId="{041D5E72-4576-432E-A99A-28D4B71ECFF3}" srcOrd="0" destOrd="0" presId="urn:microsoft.com/office/officeart/2008/layout/VerticalCurvedList"/>
    <dgm:cxn modelId="{83866E38-3D74-4B35-BA63-04D1989F72B3}" type="presParOf" srcId="{337380D5-0D4C-4981-8A50-ED9953910463}" destId="{7CBE24F9-5621-440C-BF22-901D7822AEAA}" srcOrd="3" destOrd="0" presId="urn:microsoft.com/office/officeart/2008/layout/VerticalCurvedList"/>
    <dgm:cxn modelId="{355040DA-1AB6-47B4-A824-A34EF55A22CE}" type="presParOf" srcId="{337380D5-0D4C-4981-8A50-ED9953910463}" destId="{A760E1BD-E55D-4861-ABDF-614718A0E7F9}" srcOrd="4" destOrd="0" presId="urn:microsoft.com/office/officeart/2008/layout/VerticalCurvedList"/>
    <dgm:cxn modelId="{D343B0DC-8714-45EF-BCB2-45E4A5AC18C9}" type="presParOf" srcId="{A760E1BD-E55D-4861-ABDF-614718A0E7F9}" destId="{A150261C-A76B-46F9-9662-CCD491094038}" srcOrd="0" destOrd="0" presId="urn:microsoft.com/office/officeart/2008/layout/VerticalCurvedList"/>
    <dgm:cxn modelId="{676105CA-E59C-44C7-BF6A-B6243591278B}" type="presParOf" srcId="{337380D5-0D4C-4981-8A50-ED9953910463}" destId="{1A13D829-1F58-489E-8A3A-291AD30E8A04}" srcOrd="5" destOrd="0" presId="urn:microsoft.com/office/officeart/2008/layout/VerticalCurvedList"/>
    <dgm:cxn modelId="{1A2849C8-8182-4DC7-84EB-B6FCB5F7DAA6}" type="presParOf" srcId="{337380D5-0D4C-4981-8A50-ED9953910463}" destId="{66C1FA83-4A19-4A97-A415-FCDAD27BAC2F}" srcOrd="6" destOrd="0" presId="urn:microsoft.com/office/officeart/2008/layout/VerticalCurvedList"/>
    <dgm:cxn modelId="{4E0135DD-8C04-4799-AAAA-AF2D6360190C}" type="presParOf" srcId="{66C1FA83-4A19-4A97-A415-FCDAD27BAC2F}" destId="{5F9A127E-C928-4633-8458-512249931814}" srcOrd="0" destOrd="0" presId="urn:microsoft.com/office/officeart/2008/layout/VerticalCurvedList"/>
    <dgm:cxn modelId="{9FE51B9B-E3D7-44BD-AFFE-916B626CA53E}" type="presParOf" srcId="{337380D5-0D4C-4981-8A50-ED9953910463}" destId="{CF70F121-5632-485C-AD50-79535F9234CA}" srcOrd="7" destOrd="0" presId="urn:microsoft.com/office/officeart/2008/layout/VerticalCurvedList"/>
    <dgm:cxn modelId="{38BF6775-B5C8-4192-B3A1-BAA4CC854EE9}" type="presParOf" srcId="{337380D5-0D4C-4981-8A50-ED9953910463}" destId="{FD772AF4-A702-4A53-9377-8F65D09A4460}" srcOrd="8" destOrd="0" presId="urn:microsoft.com/office/officeart/2008/layout/VerticalCurvedList"/>
    <dgm:cxn modelId="{BEC7F37A-5921-4804-99A9-D979CA10614E}" type="presParOf" srcId="{FD772AF4-A702-4A53-9377-8F65D09A4460}" destId="{812613B9-D4FC-41D4-BAAD-EE575165A886}" srcOrd="0" destOrd="0" presId="urn:microsoft.com/office/officeart/2008/layout/VerticalCurvedList"/>
    <dgm:cxn modelId="{090C4895-AED8-48A5-9F17-DFEAFF34EE19}" type="presParOf" srcId="{337380D5-0D4C-4981-8A50-ED9953910463}" destId="{4F78B919-02FC-435C-8551-10E5AA56BE0C}" srcOrd="9" destOrd="0" presId="urn:microsoft.com/office/officeart/2008/layout/VerticalCurvedList"/>
    <dgm:cxn modelId="{9E6411DE-4D33-45EC-AE29-A8C489AD9AD5}" type="presParOf" srcId="{337380D5-0D4C-4981-8A50-ED9953910463}" destId="{BBE2A1BB-5EC7-4EAE-AC1C-76431F07A2D6}" srcOrd="10" destOrd="0" presId="urn:microsoft.com/office/officeart/2008/layout/VerticalCurvedList"/>
    <dgm:cxn modelId="{47227072-ADB1-4072-BA14-E937E7C5BA15}" type="presParOf" srcId="{BBE2A1BB-5EC7-4EAE-AC1C-76431F07A2D6}" destId="{88ACECF2-D6F6-4CAE-9496-B5BF3C0E0875}" srcOrd="0" destOrd="0" presId="urn:microsoft.com/office/officeart/2008/layout/VerticalCurvedList"/>
    <dgm:cxn modelId="{27A67223-CAC1-4E53-8CA3-4E56D8AA737B}" type="presParOf" srcId="{337380D5-0D4C-4981-8A50-ED9953910463}" destId="{CDC5CB03-AF89-4779-B841-C79F3CAF6831}" srcOrd="11" destOrd="0" presId="urn:microsoft.com/office/officeart/2008/layout/VerticalCurvedList"/>
    <dgm:cxn modelId="{AFDDE1FE-7BCB-40D4-AF49-C5341E72273F}" type="presParOf" srcId="{337380D5-0D4C-4981-8A50-ED9953910463}" destId="{42B14C13-8F74-415F-866A-657D770D4D78}" srcOrd="12" destOrd="0" presId="urn:microsoft.com/office/officeart/2008/layout/VerticalCurvedList"/>
    <dgm:cxn modelId="{F0A4C03C-3D06-4B7A-A05A-DDB0610C98D1}" type="presParOf" srcId="{42B14C13-8F74-415F-866A-657D770D4D78}" destId="{41A5A615-6410-4F52-9D51-A287CA67D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2B959-1418-4E46-A408-8E9C1D3E7ECA}">
      <dsp:nvSpPr>
        <dsp:cNvPr id="0" name=""/>
        <dsp:cNvSpPr/>
      </dsp:nvSpPr>
      <dsp:spPr>
        <a:xfrm>
          <a:off x="2426" y="72567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Prevention of Undesirable movements</a:t>
          </a:r>
          <a:endParaRPr lang="en-IN" sz="2400" b="1" kern="1200" dirty="0"/>
        </a:p>
      </dsp:txBody>
      <dsp:txXfrm>
        <a:off x="2426" y="72567"/>
        <a:ext cx="1924666" cy="2287358"/>
      </dsp:txXfrm>
    </dsp:sp>
    <dsp:sp modelId="{518E5F27-9FC9-47B5-A295-EFF89C40F292}">
      <dsp:nvSpPr>
        <dsp:cNvPr id="0" name=""/>
        <dsp:cNvSpPr/>
      </dsp:nvSpPr>
      <dsp:spPr>
        <a:xfrm>
          <a:off x="2119559" y="72567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Maintain the structure in functional position</a:t>
          </a:r>
          <a:endParaRPr lang="en-IN" sz="2400" b="1" kern="1200" dirty="0"/>
        </a:p>
      </dsp:txBody>
      <dsp:txXfrm>
        <a:off x="2119559" y="72567"/>
        <a:ext cx="1924666" cy="2287358"/>
      </dsp:txXfrm>
    </dsp:sp>
    <dsp:sp modelId="{507E6C27-0739-4AA7-B879-866C1F9E9327}">
      <dsp:nvSpPr>
        <dsp:cNvPr id="0" name=""/>
        <dsp:cNvSpPr/>
      </dsp:nvSpPr>
      <dsp:spPr>
        <a:xfrm>
          <a:off x="4236693" y="72567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Reduce pain</a:t>
          </a:r>
          <a:endParaRPr lang="en-IN" sz="2400" b="1" kern="1200" dirty="0"/>
        </a:p>
      </dsp:txBody>
      <dsp:txXfrm>
        <a:off x="4236693" y="72567"/>
        <a:ext cx="1924666" cy="2287358"/>
      </dsp:txXfrm>
    </dsp:sp>
    <dsp:sp modelId="{2522A547-6CAA-4755-B5B7-BFC061E2635C}">
      <dsp:nvSpPr>
        <dsp:cNvPr id="0" name=""/>
        <dsp:cNvSpPr/>
      </dsp:nvSpPr>
      <dsp:spPr>
        <a:xfrm>
          <a:off x="6353826" y="72567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Provide stability and support</a:t>
          </a:r>
          <a:endParaRPr lang="en-IN" sz="2400" b="1" kern="1200" dirty="0"/>
        </a:p>
      </dsp:txBody>
      <dsp:txXfrm>
        <a:off x="6353826" y="72567"/>
        <a:ext cx="1924666" cy="2287358"/>
      </dsp:txXfrm>
    </dsp:sp>
    <dsp:sp modelId="{03407BB2-DD35-4EFC-8943-251C78C0658F}">
      <dsp:nvSpPr>
        <dsp:cNvPr id="0" name=""/>
        <dsp:cNvSpPr/>
      </dsp:nvSpPr>
      <dsp:spPr>
        <a:xfrm>
          <a:off x="2426" y="2552393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Maintains a position which is reduced by physiotherapy treatment</a:t>
          </a:r>
          <a:endParaRPr lang="en-IN" sz="2400" b="1" kern="1200" dirty="0"/>
        </a:p>
      </dsp:txBody>
      <dsp:txXfrm>
        <a:off x="2426" y="2552393"/>
        <a:ext cx="1924666" cy="2287358"/>
      </dsp:txXfrm>
    </dsp:sp>
    <dsp:sp modelId="{3A858CF1-7C00-49D7-986A-43FCE85FC5C3}">
      <dsp:nvSpPr>
        <dsp:cNvPr id="0" name=""/>
        <dsp:cNvSpPr/>
      </dsp:nvSpPr>
      <dsp:spPr>
        <a:xfrm>
          <a:off x="2119559" y="2552393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Strengthen musculature</a:t>
          </a:r>
          <a:endParaRPr lang="en-IN" sz="2400" b="1" kern="1200" dirty="0"/>
        </a:p>
      </dsp:txBody>
      <dsp:txXfrm>
        <a:off x="2119559" y="2552393"/>
        <a:ext cx="1924666" cy="2287358"/>
      </dsp:txXfrm>
    </dsp:sp>
    <dsp:sp modelId="{EAABF7F8-8317-4D82-AE5D-80798993E2BB}">
      <dsp:nvSpPr>
        <dsp:cNvPr id="0" name=""/>
        <dsp:cNvSpPr/>
      </dsp:nvSpPr>
      <dsp:spPr>
        <a:xfrm>
          <a:off x="4236693" y="2552393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Promote grip and pinch</a:t>
          </a:r>
          <a:endParaRPr lang="en-IN" sz="2400" b="1" kern="1200" dirty="0"/>
        </a:p>
      </dsp:txBody>
      <dsp:txXfrm>
        <a:off x="4236693" y="2552393"/>
        <a:ext cx="1924666" cy="2287358"/>
      </dsp:txXfrm>
    </dsp:sp>
    <dsp:sp modelId="{49774E5C-2E55-4B56-BC16-A7923C912832}">
      <dsp:nvSpPr>
        <dsp:cNvPr id="0" name=""/>
        <dsp:cNvSpPr/>
      </dsp:nvSpPr>
      <dsp:spPr>
        <a:xfrm>
          <a:off x="6353826" y="2552393"/>
          <a:ext cx="1924666" cy="228735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Reduce muscle spasm</a:t>
          </a:r>
          <a:endParaRPr lang="en-IN" sz="2400" b="1" kern="1200" dirty="0"/>
        </a:p>
      </dsp:txBody>
      <dsp:txXfrm>
        <a:off x="6353826" y="2552393"/>
        <a:ext cx="1924666" cy="228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8E895-951A-48BE-AF5D-586920EBD477}">
      <dsp:nvSpPr>
        <dsp:cNvPr id="0" name=""/>
        <dsp:cNvSpPr/>
      </dsp:nvSpPr>
      <dsp:spPr>
        <a:xfrm>
          <a:off x="-5472640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4494C-05BF-4A07-9ECB-30C6893EEC18}">
      <dsp:nvSpPr>
        <dsp:cNvPr id="0" name=""/>
        <dsp:cNvSpPr/>
      </dsp:nvSpPr>
      <dsp:spPr>
        <a:xfrm>
          <a:off x="388993" y="254890"/>
          <a:ext cx="6816366" cy="5095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err="1" smtClean="0"/>
            <a:t>Erb’s</a:t>
          </a:r>
          <a:r>
            <a:rPr lang="en-IN" sz="2600" kern="1200" dirty="0" smtClean="0"/>
            <a:t> palsy</a:t>
          </a:r>
          <a:endParaRPr lang="en-IN" sz="2600" kern="1200" dirty="0"/>
        </a:p>
      </dsp:txBody>
      <dsp:txXfrm>
        <a:off x="388993" y="254890"/>
        <a:ext cx="6816366" cy="509588"/>
      </dsp:txXfrm>
    </dsp:sp>
    <dsp:sp modelId="{041D5E72-4576-432E-A99A-28D4B71ECFF3}">
      <dsp:nvSpPr>
        <dsp:cNvPr id="0" name=""/>
        <dsp:cNvSpPr/>
      </dsp:nvSpPr>
      <dsp:spPr>
        <a:xfrm>
          <a:off x="70501" y="191192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BE24F9-5621-440C-BF22-901D7822AEAA}">
      <dsp:nvSpPr>
        <dsp:cNvPr id="0" name=""/>
        <dsp:cNvSpPr/>
      </dsp:nvSpPr>
      <dsp:spPr>
        <a:xfrm>
          <a:off x="808164" y="1019176"/>
          <a:ext cx="6397195" cy="509588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Avulsion of greater tuberosity of </a:t>
          </a:r>
          <a:r>
            <a:rPr lang="en-IN" sz="2600" kern="1200" dirty="0" err="1" smtClean="0"/>
            <a:t>humerus</a:t>
          </a:r>
          <a:endParaRPr lang="en-IN" sz="2600" kern="1200" dirty="0"/>
        </a:p>
      </dsp:txBody>
      <dsp:txXfrm>
        <a:off x="808164" y="1019176"/>
        <a:ext cx="6397195" cy="509588"/>
      </dsp:txXfrm>
    </dsp:sp>
    <dsp:sp modelId="{A150261C-A76B-46F9-9662-CCD491094038}">
      <dsp:nvSpPr>
        <dsp:cNvPr id="0" name=""/>
        <dsp:cNvSpPr/>
      </dsp:nvSpPr>
      <dsp:spPr>
        <a:xfrm>
          <a:off x="489672" y="955477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13D829-1F58-489E-8A3A-291AD30E8A04}">
      <dsp:nvSpPr>
        <dsp:cNvPr id="0" name=""/>
        <dsp:cNvSpPr/>
      </dsp:nvSpPr>
      <dsp:spPr>
        <a:xfrm>
          <a:off x="999841" y="1783461"/>
          <a:ext cx="6205519" cy="509588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Deltoid paralysis</a:t>
          </a:r>
          <a:endParaRPr lang="en-IN" sz="2600" kern="1200" dirty="0"/>
        </a:p>
      </dsp:txBody>
      <dsp:txXfrm>
        <a:off x="999841" y="1783461"/>
        <a:ext cx="6205519" cy="509588"/>
      </dsp:txXfrm>
    </dsp:sp>
    <dsp:sp modelId="{5F9A127E-C928-4633-8458-512249931814}">
      <dsp:nvSpPr>
        <dsp:cNvPr id="0" name=""/>
        <dsp:cNvSpPr/>
      </dsp:nvSpPr>
      <dsp:spPr>
        <a:xfrm>
          <a:off x="681348" y="1719762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70F121-5632-485C-AD50-79535F9234CA}">
      <dsp:nvSpPr>
        <dsp:cNvPr id="0" name=""/>
        <dsp:cNvSpPr/>
      </dsp:nvSpPr>
      <dsp:spPr>
        <a:xfrm>
          <a:off x="999841" y="2547262"/>
          <a:ext cx="6205519" cy="509588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Supraspinatus tendon rupture</a:t>
          </a:r>
          <a:endParaRPr lang="en-IN" sz="2600" kern="1200" dirty="0"/>
        </a:p>
      </dsp:txBody>
      <dsp:txXfrm>
        <a:off x="999841" y="2547262"/>
        <a:ext cx="6205519" cy="509588"/>
      </dsp:txXfrm>
    </dsp:sp>
    <dsp:sp modelId="{812613B9-D4FC-41D4-BAAD-EE575165A886}">
      <dsp:nvSpPr>
        <dsp:cNvPr id="0" name=""/>
        <dsp:cNvSpPr/>
      </dsp:nvSpPr>
      <dsp:spPr>
        <a:xfrm>
          <a:off x="681348" y="2483564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78B919-02FC-435C-8551-10E5AA56BE0C}">
      <dsp:nvSpPr>
        <dsp:cNvPr id="0" name=""/>
        <dsp:cNvSpPr/>
      </dsp:nvSpPr>
      <dsp:spPr>
        <a:xfrm>
          <a:off x="808164" y="3311547"/>
          <a:ext cx="6397195" cy="509588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Tubercular arthritis of Shoulder joint</a:t>
          </a:r>
          <a:endParaRPr lang="en-IN" sz="2600" kern="1200" dirty="0"/>
        </a:p>
      </dsp:txBody>
      <dsp:txXfrm>
        <a:off x="808164" y="3311547"/>
        <a:ext cx="6397195" cy="509588"/>
      </dsp:txXfrm>
    </dsp:sp>
    <dsp:sp modelId="{88ACECF2-D6F6-4CAE-9496-B5BF3C0E0875}">
      <dsp:nvSpPr>
        <dsp:cNvPr id="0" name=""/>
        <dsp:cNvSpPr/>
      </dsp:nvSpPr>
      <dsp:spPr>
        <a:xfrm>
          <a:off x="489672" y="3247849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C5CB03-AF89-4779-B841-C79F3CAF6831}">
      <dsp:nvSpPr>
        <dsp:cNvPr id="0" name=""/>
        <dsp:cNvSpPr/>
      </dsp:nvSpPr>
      <dsp:spPr>
        <a:xfrm>
          <a:off x="388993" y="4075833"/>
          <a:ext cx="6816366" cy="50958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8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Abduction # of neck of </a:t>
          </a:r>
          <a:r>
            <a:rPr lang="en-IN" sz="2600" kern="1200" dirty="0" err="1" smtClean="0"/>
            <a:t>humerus</a:t>
          </a:r>
          <a:endParaRPr lang="en-IN" sz="2600" kern="1200" dirty="0"/>
        </a:p>
      </dsp:txBody>
      <dsp:txXfrm>
        <a:off x="388993" y="4075833"/>
        <a:ext cx="6816366" cy="509588"/>
      </dsp:txXfrm>
    </dsp:sp>
    <dsp:sp modelId="{41A5A615-6410-4F52-9D51-A287CA67D154}">
      <dsp:nvSpPr>
        <dsp:cNvPr id="0" name=""/>
        <dsp:cNvSpPr/>
      </dsp:nvSpPr>
      <dsp:spPr>
        <a:xfrm>
          <a:off x="70501" y="4012134"/>
          <a:ext cx="636985" cy="636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826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95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04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150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73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293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880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019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08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11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399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AC86-5937-4548-9DD8-A93E427FC836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EA97-01AF-4C5D-AE63-C5827FE663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093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SPLINTS</a:t>
            </a:r>
            <a:endParaRPr lang="en-I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IN" b="1" dirty="0" err="1" smtClean="0">
                <a:solidFill>
                  <a:schemeClr val="tx1"/>
                </a:solidFill>
              </a:rPr>
              <a:t>Dr.</a:t>
            </a:r>
            <a:r>
              <a:rPr lang="en-IN" b="1" dirty="0" smtClean="0">
                <a:solidFill>
                  <a:schemeClr val="tx1"/>
                </a:solidFill>
              </a:rPr>
              <a:t> Digvijay Sharma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Director &amp; Professor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School of Health Sciences, CSJM University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7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Knuckle Bender Splint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Stabilizes the metacarpophalangeal joint in 90 degree flexion and interphalangeal joint in extension.</a:t>
            </a:r>
          </a:p>
          <a:p>
            <a:pPr algn="just"/>
            <a:r>
              <a:rPr lang="en-IN" dirty="0" smtClean="0"/>
              <a:t>It serves the basic function of immobilizing the fingers, support and stabilization to the wrist in extension, maintains transverse palmer arch and assists in prehension.</a:t>
            </a:r>
          </a:p>
          <a:p>
            <a:pPr algn="just"/>
            <a:r>
              <a:rPr lang="en-IN" dirty="0" smtClean="0"/>
              <a:t>This splint is a typical example of 3- point principle.</a:t>
            </a:r>
          </a:p>
          <a:p>
            <a:pPr algn="just"/>
            <a:r>
              <a:rPr lang="en-IN" dirty="0" smtClean="0"/>
              <a:t>Used extensively in cases of Median and ulnar nerve palsy or Total claw hand, Hansen’s disease and Ulnar claw hand.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5411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54114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910" y="5838056"/>
            <a:ext cx="257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BUNNELL KNUCKLE BENDER SPLINT </a:t>
            </a:r>
            <a:endParaRPr lang="en-IN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142" y="1285875"/>
            <a:ext cx="2143125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41142" y="3573016"/>
            <a:ext cx="22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BUNNELL  FINGER</a:t>
            </a:r>
            <a:endParaRPr lang="en-IN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141" y="3942348"/>
            <a:ext cx="2143126" cy="18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1142" y="5653390"/>
            <a:ext cx="224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BUNNELL REVERSE FINGER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6654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Splint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Stabilizes the thumb in abduction and partial rotation under the second metacarpal and supports it.</a:t>
            </a:r>
          </a:p>
          <a:p>
            <a:pPr algn="just"/>
            <a:r>
              <a:rPr lang="en-IN" dirty="0" smtClean="0"/>
              <a:t>Stretches the first web space.</a:t>
            </a:r>
          </a:p>
          <a:p>
            <a:pPr algn="just"/>
            <a:r>
              <a:rPr lang="en-IN" dirty="0" smtClean="0"/>
              <a:t>Indications include median nerve injury, contractures, burns, etc. 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312368" cy="24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6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n-IN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Opponens</a:t>
            </a:r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Splint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Maintains the thumb in abduction and partial rotation under second metacarpal.</a:t>
            </a:r>
          </a:p>
          <a:p>
            <a:pPr algn="just"/>
            <a:r>
              <a:rPr lang="en-IN" dirty="0" smtClean="0"/>
              <a:t>Wrist and fingers are set free.</a:t>
            </a:r>
          </a:p>
          <a:p>
            <a:pPr algn="just"/>
            <a:r>
              <a:rPr lang="en-IN" dirty="0" smtClean="0"/>
              <a:t>Also called Wrist hand Orthosis</a:t>
            </a:r>
          </a:p>
          <a:p>
            <a:pPr algn="just"/>
            <a:r>
              <a:rPr lang="en-IN" dirty="0" smtClean="0"/>
              <a:t>Indicated in cases like low median nerve injury and </a:t>
            </a:r>
            <a:r>
              <a:rPr lang="en-IN" dirty="0" err="1" smtClean="0"/>
              <a:t>opponens</a:t>
            </a:r>
            <a:r>
              <a:rPr lang="en-IN" dirty="0" smtClean="0"/>
              <a:t> transfer. 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009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20" y="31551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796" y="3225688"/>
            <a:ext cx="2294350" cy="200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41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</a:t>
            </a:r>
            <a:r>
              <a:rPr lang="en-IN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Opponens</a:t>
            </a:r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Splint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72272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Thumb is stabilized in abduction and partial rotation under second metacarpal with additional support to the dorsal wrist in functional position.</a:t>
            </a:r>
          </a:p>
          <a:p>
            <a:pPr algn="just"/>
            <a:r>
              <a:rPr lang="en-IN" dirty="0" smtClean="0"/>
              <a:t>Wrist in 20-30 degree dorsiflexion, metacarpophalangeal joint in 0-5 degrees flexion.</a:t>
            </a:r>
          </a:p>
          <a:p>
            <a:pPr algn="just"/>
            <a:r>
              <a:rPr lang="en-IN" dirty="0" smtClean="0"/>
              <a:t>Other fingers are set free</a:t>
            </a:r>
          </a:p>
          <a:p>
            <a:pPr algn="just"/>
            <a:r>
              <a:rPr lang="en-IN" dirty="0" smtClean="0"/>
              <a:t>Stabilizes the thumb </a:t>
            </a:r>
          </a:p>
          <a:p>
            <a:pPr algn="just"/>
            <a:r>
              <a:rPr lang="en-IN" dirty="0" smtClean="0"/>
              <a:t>Used extensively in cases of scaphoid fracture, </a:t>
            </a:r>
            <a:r>
              <a:rPr lang="en-IN" dirty="0" err="1" smtClean="0"/>
              <a:t>bennet’s</a:t>
            </a:r>
            <a:r>
              <a:rPr lang="en-IN" dirty="0" smtClean="0"/>
              <a:t> fracture and de </a:t>
            </a:r>
            <a:r>
              <a:rPr lang="en-IN" dirty="0" err="1" smtClean="0"/>
              <a:t>Quervains</a:t>
            </a:r>
            <a:r>
              <a:rPr lang="en-IN" dirty="0" smtClean="0"/>
              <a:t> tenosynovitis. </a:t>
            </a:r>
          </a:p>
          <a:p>
            <a:pPr algn="just"/>
            <a:r>
              <a:rPr lang="en-IN" dirty="0" smtClean="0"/>
              <a:t>Also called wrist- hand- forearm orthosis or thumb </a:t>
            </a:r>
            <a:r>
              <a:rPr lang="en-IN" dirty="0" err="1" smtClean="0"/>
              <a:t>spica</a:t>
            </a:r>
            <a:r>
              <a:rPr lang="en-IN" dirty="0" smtClean="0"/>
              <a:t>. 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497" y="1556792"/>
            <a:ext cx="45339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740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Orthosis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608512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Also known as Shoulder Orthosis, </a:t>
            </a:r>
            <a:r>
              <a:rPr lang="en-IN" dirty="0" err="1" smtClean="0"/>
              <a:t>Clavicular</a:t>
            </a:r>
            <a:r>
              <a:rPr lang="en-IN" dirty="0" smtClean="0"/>
              <a:t> Harness</a:t>
            </a:r>
            <a:r>
              <a:rPr lang="en-IN" dirty="0"/>
              <a:t> </a:t>
            </a:r>
            <a:r>
              <a:rPr lang="en-IN" dirty="0" smtClean="0"/>
              <a:t>or Figure of four harness.</a:t>
            </a:r>
          </a:p>
          <a:p>
            <a:pPr algn="just"/>
            <a:r>
              <a:rPr lang="en-IN" dirty="0" smtClean="0"/>
              <a:t>Used extensively in </a:t>
            </a:r>
            <a:r>
              <a:rPr lang="en-IN" dirty="0" err="1" smtClean="0"/>
              <a:t>Clavicular</a:t>
            </a:r>
            <a:r>
              <a:rPr lang="en-IN" dirty="0" smtClean="0"/>
              <a:t> fractures, TOS, rounded shoulders, pectoral contractures, etc.</a:t>
            </a:r>
          </a:p>
          <a:p>
            <a:pPr algn="just"/>
            <a:r>
              <a:rPr lang="en-IN" dirty="0" smtClean="0"/>
              <a:t>Improves posture, range of motion, tissue healing and reduces pain.</a:t>
            </a:r>
          </a:p>
          <a:p>
            <a:pPr algn="just"/>
            <a:r>
              <a:rPr lang="en-IN" dirty="0" smtClean="0"/>
              <a:t>Inhibits </a:t>
            </a:r>
            <a:r>
              <a:rPr lang="en-IN" dirty="0" err="1" smtClean="0"/>
              <a:t>clavicular</a:t>
            </a:r>
            <a:r>
              <a:rPr lang="en-IN" dirty="0" smtClean="0"/>
              <a:t> movements and scapular protraction with no hindrance to movements of GH joint.  </a:t>
            </a:r>
          </a:p>
          <a:p>
            <a:pPr algn="just"/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8" y="37170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630" y="2774057"/>
            <a:ext cx="1956338" cy="151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948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Slings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784976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/>
              <a:t>Also called figure of 8 harness, orthopaedic sling, universal sling, </a:t>
            </a:r>
            <a:r>
              <a:rPr lang="en-IN" dirty="0" err="1" smtClean="0"/>
              <a:t>glenohumeral</a:t>
            </a:r>
            <a:r>
              <a:rPr lang="en-IN" dirty="0" smtClean="0"/>
              <a:t> support, hook </a:t>
            </a:r>
            <a:r>
              <a:rPr lang="en-IN" dirty="0" err="1" smtClean="0"/>
              <a:t>hemiharness</a:t>
            </a:r>
            <a:r>
              <a:rPr lang="en-IN" dirty="0" smtClean="0"/>
              <a:t>, etc.</a:t>
            </a:r>
          </a:p>
          <a:p>
            <a:pPr algn="just"/>
            <a:r>
              <a:rPr lang="en-IN" dirty="0" smtClean="0"/>
              <a:t>Used in cases of rotator cuff injuries, </a:t>
            </a:r>
            <a:r>
              <a:rPr lang="en-IN" dirty="0" err="1" smtClean="0"/>
              <a:t>bicipital</a:t>
            </a:r>
            <a:r>
              <a:rPr lang="en-IN" dirty="0" smtClean="0"/>
              <a:t> tendonitis, brachial plexus lesion, AC joint injury, hemiparesis with subluxation, scapular and humeral fractures.</a:t>
            </a:r>
          </a:p>
          <a:p>
            <a:pPr algn="just"/>
            <a:r>
              <a:rPr lang="en-IN" dirty="0" smtClean="0"/>
              <a:t>Prevents overstretching of GH musculature and ligaments.</a:t>
            </a:r>
          </a:p>
          <a:p>
            <a:pPr algn="just"/>
            <a:r>
              <a:rPr lang="en-IN" dirty="0" smtClean="0"/>
              <a:t>Reduces oedema by elevating the hand and forearm.</a:t>
            </a:r>
          </a:p>
          <a:p>
            <a:pPr algn="just"/>
            <a:r>
              <a:rPr lang="en-IN" dirty="0" err="1" smtClean="0"/>
              <a:t>Roylan</a:t>
            </a:r>
            <a:r>
              <a:rPr lang="en-IN" dirty="0" smtClean="0"/>
              <a:t> </a:t>
            </a:r>
            <a:r>
              <a:rPr lang="en-IN" dirty="0" err="1" smtClean="0"/>
              <a:t>Hemiharness</a:t>
            </a:r>
            <a:r>
              <a:rPr lang="en-IN" dirty="0" smtClean="0"/>
              <a:t> sling supports </a:t>
            </a:r>
            <a:r>
              <a:rPr lang="en-IN" dirty="0" err="1" smtClean="0"/>
              <a:t>humerus</a:t>
            </a:r>
            <a:r>
              <a:rPr lang="en-IN" dirty="0" smtClean="0"/>
              <a:t> but allows movement at the elbow and forearm. </a:t>
            </a:r>
          </a:p>
          <a:p>
            <a:pPr algn="just"/>
            <a:r>
              <a:rPr lang="en-IN" dirty="0" smtClean="0"/>
              <a:t>Studies have shown that use of slings should be discouraged in patients with UMN lesions because it tends to increase the flexion synergy thus enhancing incidences of development of contractures.</a:t>
            </a:r>
          </a:p>
          <a:p>
            <a:pPr algn="just"/>
            <a:r>
              <a:rPr lang="en-IN" dirty="0" err="1" smtClean="0"/>
              <a:t>Roylan</a:t>
            </a:r>
            <a:r>
              <a:rPr lang="en-IN" dirty="0" smtClean="0"/>
              <a:t> </a:t>
            </a:r>
            <a:r>
              <a:rPr lang="en-IN" dirty="0" err="1" smtClean="0"/>
              <a:t>Hemiharness</a:t>
            </a:r>
            <a:r>
              <a:rPr lang="en-IN" dirty="0" smtClean="0"/>
              <a:t> are however difficult to use in bulky patients. </a:t>
            </a:r>
          </a:p>
        </p:txBody>
      </p:sp>
    </p:spTree>
    <p:extLst>
      <p:ext uri="{BB962C8B-B14F-4D97-AF65-F5344CB8AC3E}">
        <p14:creationId xmlns:p14="http://schemas.microsoft.com/office/powerpoint/2010/main" xmlns="" val="428608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0231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27" y="3114003"/>
            <a:ext cx="28931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122"/>
            <a:ext cx="3600400" cy="274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033" y="3114002"/>
            <a:ext cx="2324399" cy="30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394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Tong Splint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92488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Also called elbow- wrist- hand orthosis.</a:t>
            </a:r>
          </a:p>
          <a:p>
            <a:pPr algn="just"/>
            <a:r>
              <a:rPr lang="en-IN" dirty="0" smtClean="0"/>
              <a:t>Places the elbow in 90 degree of flexion and forearm and wrist in neutral position.</a:t>
            </a:r>
          </a:p>
          <a:p>
            <a:pPr algn="just"/>
            <a:r>
              <a:rPr lang="en-IN" dirty="0" smtClean="0"/>
              <a:t>Used in CTDs of elbow, forearm fractures, ulnar nerve transposition, etc. </a:t>
            </a:r>
          </a:p>
          <a:p>
            <a:pPr algn="just"/>
            <a:r>
              <a:rPr lang="en-IN" dirty="0" smtClean="0"/>
              <a:t>Basically used to inhibit movements at the elbow joint and promote healing of the tissues. 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142" y="1249778"/>
            <a:ext cx="2127858" cy="316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372" y="1589696"/>
            <a:ext cx="2228118" cy="28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592" y="4442353"/>
            <a:ext cx="40111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43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Ultraflex</a:t>
            </a:r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Splint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536504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/>
              <a:t>Also called elbow orthosis or wrist elbow, turn buckle splint, </a:t>
            </a:r>
            <a:r>
              <a:rPr lang="en-IN" dirty="0" err="1" smtClean="0"/>
              <a:t>dynasplint</a:t>
            </a:r>
            <a:r>
              <a:rPr lang="en-IN" dirty="0" smtClean="0"/>
              <a:t>, </a:t>
            </a:r>
            <a:r>
              <a:rPr lang="en-IN" dirty="0" err="1" smtClean="0"/>
              <a:t>pheonix</a:t>
            </a:r>
            <a:r>
              <a:rPr lang="en-IN" dirty="0" smtClean="0"/>
              <a:t> wrist hinge, etc.</a:t>
            </a:r>
          </a:p>
          <a:p>
            <a:pPr algn="just"/>
            <a:r>
              <a:rPr lang="en-IN" dirty="0" smtClean="0"/>
              <a:t>Indicated in conditions like contracture, burns, fractures, scar lesions, polio, spinal cord injury, brachial plexus lesion, radial nerve injury, etc. </a:t>
            </a:r>
          </a:p>
          <a:p>
            <a:pPr algn="just"/>
            <a:r>
              <a:rPr lang="en-IN" dirty="0" smtClean="0"/>
              <a:t>Used to increase soft tissue for tissue elongation.</a:t>
            </a:r>
          </a:p>
          <a:p>
            <a:pPr algn="just"/>
            <a:r>
              <a:rPr lang="en-IN" dirty="0" smtClean="0"/>
              <a:t>This orthosis provides traction which may cause skin breakdowns.</a:t>
            </a:r>
          </a:p>
          <a:p>
            <a:pPr algn="just"/>
            <a:r>
              <a:rPr lang="en-IN" dirty="0" smtClean="0"/>
              <a:t>Traction may also increase muscle tone. </a:t>
            </a:r>
          </a:p>
          <a:p>
            <a:pPr algn="just"/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39" y="1844824"/>
            <a:ext cx="37289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86" y="4221088"/>
            <a:ext cx="37098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59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Orthosis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5040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Also called finger orthosis, swan neck splint, pulley ring, Boutonniere splint, Murphy ring splint, etc.</a:t>
            </a:r>
          </a:p>
          <a:p>
            <a:pPr algn="just"/>
            <a:r>
              <a:rPr lang="en-IN" dirty="0" smtClean="0"/>
              <a:t>Indicated in conditions like swan neck deformity, arthritis, boutonniere deformity, etc.</a:t>
            </a:r>
          </a:p>
          <a:p>
            <a:pPr algn="just"/>
            <a:r>
              <a:rPr lang="en-IN" dirty="0" smtClean="0"/>
              <a:t>Blocks the PIP or DIP hyperextension.</a:t>
            </a:r>
          </a:p>
          <a:p>
            <a:pPr algn="just"/>
            <a:r>
              <a:rPr lang="en-IN" dirty="0" smtClean="0"/>
              <a:t>Prevents </a:t>
            </a:r>
            <a:r>
              <a:rPr lang="en-IN" dirty="0" err="1" smtClean="0"/>
              <a:t>hypermobilization</a:t>
            </a:r>
            <a:r>
              <a:rPr lang="en-IN" dirty="0" smtClean="0"/>
              <a:t>, overstretching and deformity.</a:t>
            </a:r>
          </a:p>
          <a:p>
            <a:pPr algn="just"/>
            <a:r>
              <a:rPr lang="en-IN" dirty="0" smtClean="0"/>
              <a:t>Swan neck splint allows IP flexion and boutonniere's splint allows IP extension. 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340769"/>
            <a:ext cx="21813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5" y="2740279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MURPHY</a:t>
            </a:r>
            <a:endParaRPr lang="en-IN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854" y="3173250"/>
            <a:ext cx="2034805" cy="203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659" y="1482106"/>
            <a:ext cx="2297687" cy="169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68308" y="317325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SWAN NECK SPLINT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32854" y="5023389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DYNAMIC</a:t>
            </a:r>
            <a:endParaRPr lang="en-IN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621" y="3712630"/>
            <a:ext cx="2371725" cy="168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67659" y="5392721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BOUTONNIERE SPLINT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68613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Introduction to Splints</a:t>
            </a:r>
          </a:p>
          <a:p>
            <a:r>
              <a:rPr lang="en-IN" dirty="0" smtClean="0"/>
              <a:t>Functions of Splints</a:t>
            </a:r>
          </a:p>
          <a:p>
            <a:r>
              <a:rPr lang="en-IN" dirty="0" smtClean="0"/>
              <a:t>Types of Splints</a:t>
            </a:r>
          </a:p>
          <a:p>
            <a:r>
              <a:rPr lang="en-IN" dirty="0" smtClean="0"/>
              <a:t>Various splints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817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896544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Splints are the technical and temporary devices that are used to provide assistance to an injured body part.</a:t>
            </a:r>
          </a:p>
          <a:p>
            <a:pPr algn="just"/>
            <a:r>
              <a:rPr lang="en-IN" dirty="0" smtClean="0"/>
              <a:t>These are most commonly applied at the upper extremity.</a:t>
            </a:r>
          </a:p>
          <a:p>
            <a:pPr algn="just"/>
            <a:r>
              <a:rPr lang="en-IN" dirty="0" smtClean="0"/>
              <a:t>Earlier these splints were only used to stabilize the structures and thus were used efficiently in cases of fractures and other acute traumas.</a:t>
            </a:r>
          </a:p>
          <a:p>
            <a:pPr algn="just"/>
            <a:r>
              <a:rPr lang="en-IN" dirty="0" smtClean="0"/>
              <a:t>These days there are variety of splints which also allow movement along with the function of stabilization.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1053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522" y="4005064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57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15119876"/>
              </p:ext>
            </p:extLst>
          </p:nvPr>
        </p:nvGraphicFramePr>
        <p:xfrm>
          <a:off x="395536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204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Splints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320480" cy="5184576"/>
          </a:xfrm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N" b="1" dirty="0" smtClean="0"/>
              <a:t>Static Splints</a:t>
            </a:r>
          </a:p>
          <a:p>
            <a:pPr algn="just"/>
            <a:r>
              <a:rPr lang="en-IN" b="1" dirty="0" smtClean="0"/>
              <a:t>These are immobile.</a:t>
            </a:r>
          </a:p>
          <a:p>
            <a:pPr algn="just"/>
            <a:r>
              <a:rPr lang="en-IN" b="1" dirty="0" smtClean="0"/>
              <a:t>Prevent motion across a joint.</a:t>
            </a:r>
          </a:p>
          <a:p>
            <a:pPr algn="just"/>
            <a:r>
              <a:rPr lang="en-IN" b="1" dirty="0" smtClean="0"/>
              <a:t>Used to provide rest and stability to the injured part.</a:t>
            </a:r>
          </a:p>
          <a:p>
            <a:pPr algn="just"/>
            <a:r>
              <a:rPr lang="en-IN" b="1" dirty="0" smtClean="0"/>
              <a:t>Used to stretch joint contractures, used to align the structures whether reduced or not.</a:t>
            </a:r>
          </a:p>
          <a:p>
            <a:pPr algn="just"/>
            <a:r>
              <a:rPr lang="en-IN" b="1" dirty="0" smtClean="0"/>
              <a:t>Must only be applied to the joint being treated.</a:t>
            </a:r>
          </a:p>
          <a:p>
            <a:pPr algn="just"/>
            <a:r>
              <a:rPr lang="en-IN" b="1" dirty="0" smtClean="0"/>
              <a:t>Should be removed immediately after serving the purpose.</a:t>
            </a:r>
          </a:p>
          <a:p>
            <a:pPr algn="just"/>
            <a:r>
              <a:rPr lang="en-IN" b="1" dirty="0" smtClean="0"/>
              <a:t>Its disadvantage include the development of atrophy and muscle stiffness in various cases.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5184576"/>
          </a:xfrm>
          <a:ln w="381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N" b="1" dirty="0" smtClean="0"/>
              <a:t>Dynamic Splints</a:t>
            </a:r>
          </a:p>
          <a:p>
            <a:r>
              <a:rPr lang="en-IN" b="1" dirty="0" smtClean="0"/>
              <a:t>These are mobile in nature.</a:t>
            </a:r>
          </a:p>
          <a:p>
            <a:r>
              <a:rPr lang="en-IN" b="1" dirty="0" smtClean="0"/>
              <a:t>They not only provide support but also provide, control and strengthen the movements.</a:t>
            </a:r>
          </a:p>
          <a:p>
            <a:r>
              <a:rPr lang="en-IN" b="1" dirty="0" smtClean="0"/>
              <a:t>The power of movement can be intrinsically triggered or through other body part or by electrical stimulation of patient’s muscles.</a:t>
            </a:r>
          </a:p>
          <a:p>
            <a:r>
              <a:rPr lang="en-IN" b="1" dirty="0" smtClean="0"/>
              <a:t>Extrinsically the power of movement comes from the pulley system and harnesses tied with the splints.</a:t>
            </a:r>
          </a:p>
          <a:p>
            <a:r>
              <a:rPr lang="en-IN" b="1" dirty="0" smtClean="0"/>
              <a:t>Used effectively to provide prehension along with static positioning of the part in functional position after its use.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6231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Aeroplane Splint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424936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Maintains the shoulder in abduction and external rotation.</a:t>
            </a:r>
          </a:p>
          <a:p>
            <a:pPr algn="just"/>
            <a:r>
              <a:rPr lang="en-IN" dirty="0" smtClean="0"/>
              <a:t>Also known as Shoulder arm Orthosis or Shoulder- elbow- wrist- hand orthosis. </a:t>
            </a:r>
          </a:p>
          <a:p>
            <a:pPr algn="just"/>
            <a:r>
              <a:rPr lang="en-IN" dirty="0" smtClean="0"/>
              <a:t>Consists of chest, arm, forearm and wrist joint at almost right angles.</a:t>
            </a:r>
          </a:p>
          <a:p>
            <a:pPr algn="just"/>
            <a:r>
              <a:rPr lang="en-IN" dirty="0" smtClean="0"/>
              <a:t>Keeps the joint in optimal position.</a:t>
            </a:r>
          </a:p>
          <a:p>
            <a:pPr algn="just"/>
            <a:r>
              <a:rPr lang="en-IN" dirty="0" smtClean="0"/>
              <a:t>Sometimes it is highly inconvenient for patients to maintain belt at the torso.</a:t>
            </a:r>
          </a:p>
          <a:p>
            <a:pPr algn="just"/>
            <a:r>
              <a:rPr lang="en-IN" dirty="0" smtClean="0"/>
              <a:t>Modifications include Functional arm orthosis, Gun </a:t>
            </a:r>
            <a:r>
              <a:rPr lang="en-IN" dirty="0" err="1" smtClean="0"/>
              <a:t>slinger</a:t>
            </a:r>
            <a:r>
              <a:rPr lang="en-IN" dirty="0" smtClean="0"/>
              <a:t>, Deltoid aid, etc.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114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658"/>
            <a:ext cx="3017708" cy="238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0129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AEROPLANE SPLINT </a:t>
            </a:r>
            <a:endParaRPr lang="en-IN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009" y="220311"/>
            <a:ext cx="3210478" cy="22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2008" y="2481011"/>
            <a:ext cx="32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IGR AEROPLANE SPLINT </a:t>
            </a:r>
            <a:endParaRPr lang="en-IN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456384" cy="23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540" y="592386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FUNCTIONAL ARM ORTHOSIS </a:t>
            </a:r>
            <a:endParaRPr lang="en-IN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146" y="220311"/>
            <a:ext cx="2445366" cy="244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912" y="2667462"/>
            <a:ext cx="20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GUN</a:t>
            </a:r>
            <a:r>
              <a:rPr lang="en-IN" b="1" dirty="0"/>
              <a:t> </a:t>
            </a:r>
            <a:r>
              <a:rPr lang="en-IN" b="1" dirty="0" smtClean="0"/>
              <a:t>SLINGER </a:t>
            </a:r>
            <a:endParaRPr lang="en-IN" b="1" dirty="0"/>
          </a:p>
        </p:txBody>
      </p:sp>
      <p:sp>
        <p:nvSpPr>
          <p:cNvPr id="3" name="AutoShape 7" descr="Arm Shoulder Abduction Orthosis,Outreach Holder For Deltoid Muscle  Paralysis Joint Fracture - Buy Shoulder Abduction Orthosis,Arm Abduction  Orthosis,Shoulder Outreach Hold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076" y="3020684"/>
            <a:ext cx="2880320" cy="291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51847" y="4005064"/>
            <a:ext cx="20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DELTOID AID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41117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</a:t>
            </a:r>
            <a:r>
              <a:rPr lang="en-IN" dirty="0" smtClean="0"/>
              <a:t> 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36948091"/>
              </p:ext>
            </p:extLst>
          </p:nvPr>
        </p:nvGraphicFramePr>
        <p:xfrm>
          <a:off x="1115616" y="1397000"/>
          <a:ext cx="72728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245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Cock-up Splint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08512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Also called Wrist- hand orthosis.</a:t>
            </a:r>
          </a:p>
          <a:p>
            <a:pPr algn="just"/>
            <a:r>
              <a:rPr lang="en-IN" dirty="0" smtClean="0"/>
              <a:t>Immobilizes the wrist in dorsiflexion with dorsal support.</a:t>
            </a:r>
          </a:p>
          <a:p>
            <a:pPr algn="just"/>
            <a:r>
              <a:rPr lang="en-IN" dirty="0" smtClean="0"/>
              <a:t>Can be transformed into dynamic splint.</a:t>
            </a:r>
          </a:p>
          <a:p>
            <a:pPr algn="just"/>
            <a:r>
              <a:rPr lang="en-IN" dirty="0" smtClean="0"/>
              <a:t>Allows full metacarpophalangeal flexion and carpometacarpal function of the thumb.</a:t>
            </a:r>
          </a:p>
          <a:p>
            <a:pPr algn="just"/>
            <a:r>
              <a:rPr lang="en-IN" dirty="0" smtClean="0"/>
              <a:t>Can be worn anytime except for exercise and bath.</a:t>
            </a:r>
          </a:p>
          <a:p>
            <a:pPr algn="just"/>
            <a:r>
              <a:rPr lang="en-IN" dirty="0" smtClean="0"/>
              <a:t>Used extensively in cases of Wrist drop or Radial nerve Injury, hemiplegia, etc.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320" y="1124744"/>
            <a:ext cx="2305713" cy="23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944296" cy="18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573016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204371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577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1086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SPLINTS</vt:lpstr>
      <vt:lpstr>Contents </vt:lpstr>
      <vt:lpstr>Introduction </vt:lpstr>
      <vt:lpstr>Functions </vt:lpstr>
      <vt:lpstr>Types of Splints</vt:lpstr>
      <vt:lpstr>Aeroplane Splint</vt:lpstr>
      <vt:lpstr>Slide 7</vt:lpstr>
      <vt:lpstr>Indications </vt:lpstr>
      <vt:lpstr>Cock-up Splint</vt:lpstr>
      <vt:lpstr>Knuckle Bender Splint</vt:lpstr>
      <vt:lpstr>C- Splint</vt:lpstr>
      <vt:lpstr>Short Opponens Splint</vt:lpstr>
      <vt:lpstr>Long Opponens Splint</vt:lpstr>
      <vt:lpstr>Clavicular Orthosis</vt:lpstr>
      <vt:lpstr>Arm Slings</vt:lpstr>
      <vt:lpstr>Slide 16</vt:lpstr>
      <vt:lpstr>Sugar Tong Splint</vt:lpstr>
      <vt:lpstr>Ultraflex Splint</vt:lpstr>
      <vt:lpstr>Ring Orthosis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SPLINTS</dc:title>
  <dc:creator>apporva</dc:creator>
  <cp:lastModifiedBy>Hp</cp:lastModifiedBy>
  <cp:revision>17</cp:revision>
  <dcterms:created xsi:type="dcterms:W3CDTF">2022-03-31T14:30:47Z</dcterms:created>
  <dcterms:modified xsi:type="dcterms:W3CDTF">2022-04-11T10:25:57Z</dcterms:modified>
</cp:coreProperties>
</file>