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1B19-58A0-4659-BA43-360FD8A45D47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7DEA-1352-4AD6-9F47-0E69DA395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27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E1B19-58A0-4659-BA43-360FD8A45D47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7DEA-1352-4AD6-9F47-0E69DA395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12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smtClean="0">
                <a:solidFill>
                  <a:srgbClr val="7030A0"/>
                </a:solidFill>
                <a:latin typeface="Algerian" pitchFamily="82" charset="0"/>
                <a:ea typeface="Ami R" pitchFamily="18" charset="-127"/>
              </a:rPr>
              <a:t>SURGICAL INCISIONS USED IN CARDIO-THORACIC SURGERY</a:t>
            </a:r>
            <a:endParaRPr lang="en-IN" b="1" i="1" dirty="0">
              <a:solidFill>
                <a:srgbClr val="7030A0"/>
              </a:solidFill>
              <a:latin typeface="Algerian" pitchFamily="82" charset="0"/>
              <a:ea typeface="Ami R" pitchFamily="18" charset="-127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2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5117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095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97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20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8681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223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517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79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296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637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Thoracotomy 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522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781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327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61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498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488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746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783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‘</a:t>
            </a:r>
            <a:r>
              <a:rPr lang="en-US" sz="3600" smtClean="0"/>
              <a:t>L’ shaped skin incision for ant. approach</a:t>
            </a:r>
            <a:endParaRPr lang="en-IN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3927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																		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48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Location of osteotomy for transclavicular approach</a:t>
            </a:r>
            <a:endParaRPr lang="en-IN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512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2911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644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566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887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14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830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776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55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77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563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(4:3)</PresentationFormat>
  <Paragraphs>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SURGICAL INCISIONS USED IN CARDIO-THORACIC SURGERY</vt:lpstr>
      <vt:lpstr>Thoracotomy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‘L’ shaped skin incision for ant. approach</vt:lpstr>
      <vt:lpstr>                   </vt:lpstr>
      <vt:lpstr>Location of osteotomy for transclavicular approach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INCISIONS USED IN CARDIO-THORACIC SURGERY</dc:title>
  <dc:creator>ismail - [2010]</dc:creator>
  <cp:lastModifiedBy>ismail - [2010]</cp:lastModifiedBy>
  <cp:revision>2</cp:revision>
  <dcterms:created xsi:type="dcterms:W3CDTF">2022-02-11T10:30:56Z</dcterms:created>
  <dcterms:modified xsi:type="dcterms:W3CDTF">2022-02-11T10:32:36Z</dcterms:modified>
</cp:coreProperties>
</file>