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84CD-99B5-4763-A6E4-A7A01396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56C04-81A6-4BAC-AA36-62D1F524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C199-3837-4F71-8371-18DE1EF1935B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C68AB-036B-4222-A1B6-B80ADEDE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A75B5-759E-4F12-89F3-A8F9AE45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C7C7-4C88-476C-97EB-EFB10963AC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782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1EB2D-308F-40EF-9513-5B3C04F6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F49D8-F4C9-4148-ADC7-3055B555E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0A37-0E44-4FA6-A05F-84B1E47A7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C199-3837-4F71-8371-18DE1EF1935B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CEFEC-8E9F-4F2E-A983-AD36E4B4C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FF427-952F-4428-BDC7-A917BC475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C7C7-4C88-476C-97EB-EFB10963AC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8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160691-FB6A-4035-836A-D05C179D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WAVE DIATHERMY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0A526-7CDB-4125-82A9-421948BB1F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0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30EEF6-1E4E-4185-BC28-D0096ED6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92F88-87EA-4D98-9F53-B2D3F60A13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5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5FE49C-2A4C-4DFF-AA3B-8E4F59D7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BAFB8-D3CE-468E-8CDD-FEBD1EE1A7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31AB9B-1261-4FE4-856E-A7A3DEC7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322AF-F0E2-4F01-AF4E-A995E428A8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9EE7A5-0B66-41C9-B086-1D5633B0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41AC2-952E-4FC9-B612-016B864BD8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8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72EB87-D385-4A0F-8DBF-6FFFABAF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FA78A-0BEA-439C-B620-F2B1034782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D5FEAD-CAA2-43BB-9822-4970D43C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Dangers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970F6-21C6-4F82-BE37-08AAB0A00F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0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5C904C-C2C1-46ED-BA8D-0831181E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Cont…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9A54C-3F89-4BD6-8BAB-27551DCB41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8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235F7F-9E94-4772-9CF7-116D6AE1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Contraindications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E9AE5-32BA-409C-8DF0-B0203254C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7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9F4DB3-B8A5-4F6D-A93F-641D466C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96472-120D-49A6-9F99-3C13B96F7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7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823547-E4BE-481F-8A5A-66536688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Cont..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E9CE0-0FDF-4272-8AFB-A6466DBC9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1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52082B-FFB0-4D05-ADB5-4CBD8CBF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3B38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PHYSIOLOGICAL EFFECTS</a:t>
            </a: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E97E-A695-40BB-AA3F-300D922B3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09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E4B1BC-91D9-4518-998F-FB650B96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3ECA1-7803-4FF7-91B6-59C7E9F6FB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3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BEC023-2D3F-4E60-8696-7F75C255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EDBE1-3584-4134-9BA6-ACE608A310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6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2584F4-B4A6-48B1-ABB4-3CB1195B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75EE4-6D68-48F7-AAFE-44117EF6BC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C99C7F-7B5E-4CCB-9573-0758A159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5092D-5580-4E15-922E-44285CE7C9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8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FADFC0-AA0A-44B4-84CC-3E3FC395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9FEB6-8CAA-4E4A-992F-52120261C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2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9C4736-0316-4E2C-9E1E-2B17A63D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EB154-BD8D-4B79-A1A2-3CFFFC7B1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30BB38-E53C-45ED-8A24-85DA236C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91553-1F28-4385-9F38-5D66849FD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6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E9441A-E322-4A63-8F77-D95A896D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0" i="0">
                <a:solidFill>
                  <a:srgbClr val="3B3835"/>
                </a:solidFill>
                <a:effectLst/>
                <a:latin typeface="HelveticaNeue-Light"/>
              </a:rPr>
              <a:t>THERAPEUTIC USES </a:t>
            </a:r>
            <a:endParaRPr lang="en-IN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F8730-4F84-40E4-A11A-E09A28A98E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8FC89D-01D2-463A-B5E2-0748F74C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E628B-6FF8-4D47-A4AA-B6E5B2A29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9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HelveticaNeue-Light</vt:lpstr>
      <vt:lpstr>Office Theme</vt:lpstr>
      <vt:lpstr>SHORT WAVE DIATHERMY</vt:lpstr>
      <vt:lpstr>PHYSIOLOGICAL EFFECTS</vt:lpstr>
      <vt:lpstr>Cont….</vt:lpstr>
      <vt:lpstr>CONT…</vt:lpstr>
      <vt:lpstr>Cont…</vt:lpstr>
      <vt:lpstr>Cont….</vt:lpstr>
      <vt:lpstr>Cont….</vt:lpstr>
      <vt:lpstr>THERAPEUTIC USES </vt:lpstr>
      <vt:lpstr>Cont…</vt:lpstr>
      <vt:lpstr>Cont….</vt:lpstr>
      <vt:lpstr>Cont….</vt:lpstr>
      <vt:lpstr>Cont…</vt:lpstr>
      <vt:lpstr>Cont…</vt:lpstr>
      <vt:lpstr>Cont….</vt:lpstr>
      <vt:lpstr>Dangers</vt:lpstr>
      <vt:lpstr>Cont…</vt:lpstr>
      <vt:lpstr>Contraindications</vt:lpstr>
      <vt:lpstr>Cont…</vt:lpstr>
      <vt:lpstr>Cont..</vt:lpstr>
      <vt:lpstr>References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WAVE DIATHERMY</dc:title>
  <dc:creator>Hina Vaish</dc:creator>
  <cp:lastModifiedBy>Hina Vaish</cp:lastModifiedBy>
  <cp:revision>1</cp:revision>
  <dcterms:created xsi:type="dcterms:W3CDTF">2021-12-17T15:28:36Z</dcterms:created>
  <dcterms:modified xsi:type="dcterms:W3CDTF">2021-12-17T15:28:36Z</dcterms:modified>
</cp:coreProperties>
</file>