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7A0CE6-22EB-3309-7F66-543FF4C1B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1076246-87DE-9B79-6B2A-97BEC3069C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962D4AE-565B-37EF-3033-71D9246A1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2B33-029C-4FDC-8715-BEDA4319E41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3E5952B-5BBC-6636-C6D7-7EF3EB7EC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DEB9D7B-E7CB-5C5B-AF67-AE6F90991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B4CC7-CDC2-4906-9035-E5929674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13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32F9693-4003-2E52-8958-EE15829F9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96DA156B-CB5F-5C43-B208-BD977B5982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2F67ED8-5BA9-943A-FDFA-2CC74AA1C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2B33-029C-4FDC-8715-BEDA4319E41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64B6299-E94E-278A-BB47-F51D09AFC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70BD590-789D-DFEA-A87E-FBE58266A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B4CC7-CDC2-4906-9035-E5929674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7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870D549-42C0-6C0C-8BAB-A28FD62BB0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F83A1DD-B246-38DD-00DE-E671961A7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2D86ABD-AA4D-5A0D-06D6-734C7B9C5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2B33-029C-4FDC-8715-BEDA4319E41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48CEA8A-67E5-9B55-20A4-24BD6AD58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E1823CE-39F1-BE0A-6ED7-F4765DCD6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B4CC7-CDC2-4906-9035-E5929674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4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0D21561-54BE-B1FE-B731-FC5DDD402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72DC47-0899-3928-0D9B-798B78349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A1B416C-1B6C-BDB4-42E7-4FFD92A8E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2B33-029C-4FDC-8715-BEDA4319E41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1EA97A7-5764-2DBC-CE1D-FA820B729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B139BD1-9460-1A58-47F2-48D00901C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B4CC7-CDC2-4906-9035-E5929674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73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D95BD91-FA24-600B-EBD7-896310623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DB42CC0-1E7B-6D01-B054-633259571B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946EA1F-5A33-1FE6-9B64-51F453773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2B33-029C-4FDC-8715-BEDA4319E41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BCA5DB2-62AF-FF00-13B3-C8339AFA2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B57D36D-C3BE-9B2F-FB47-33721D5B2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B4CC7-CDC2-4906-9035-E5929674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64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C8A341-ECB1-FC27-528D-00C2E8BDA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12CF7B3-62B7-0551-D56F-1BF3EB0397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065108B-A3B5-6BDD-A5C0-EF7799C7AD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DE8A7A3-8C81-0116-9FBD-C01800825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2B33-029C-4FDC-8715-BEDA4319E41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58D6134-4471-A810-BED7-1EEDF537C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EEA1D45-5FED-4F4B-5627-99A83764A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B4CC7-CDC2-4906-9035-E5929674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6784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B11F9FB-0F11-8251-0819-33E578215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765C927-A3AF-3B50-0380-07C650D28A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0A1E998-757E-A4DA-9B85-DFA84EE422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8254C2A9-FDFC-B157-FA8B-32FAD7826D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43C41BB-6BF8-59A7-1A47-98AC9FEDC6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A3D8E189-0BE5-BFA3-F0A6-DB46F4B2D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2B33-029C-4FDC-8715-BEDA4319E41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705FA305-4E8D-7318-3A17-F71899ABC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3D86CD36-BD24-B296-4B75-EDB112C81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B4CC7-CDC2-4906-9035-E5929674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87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CFE761-4F9E-4005-B4BA-B713AA1A0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0EFA02F-2674-C77A-DDA7-B14FFE2A9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2B33-029C-4FDC-8715-BEDA4319E41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FB69A77-17CA-DE2D-1C42-C4F224EC7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848ABB59-F7C0-2CA7-4007-6E3AB7022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B4CC7-CDC2-4906-9035-E5929674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195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9F366440-F74B-190D-CD0F-34FB3BA30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2B33-029C-4FDC-8715-BEDA4319E41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71398B89-506E-52E1-1714-0E2EAD36E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F4A7202F-8659-D5DD-06F2-312B7E73A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B4CC7-CDC2-4906-9035-E5929674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80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F8D174-2D17-25CC-78A7-19F747812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6272223-82AC-4DEA-84C3-2F08FA7BBC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87DA779-6B76-FA83-2475-C3FDB2814E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6CB22D7-47F0-8617-A68D-25372A563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2B33-029C-4FDC-8715-BEDA4319E41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DFEBE84-E2DC-A8D4-2F1D-6EF7F619A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E2DC2C4-E994-5F67-2BE5-5FF748D9A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B4CC7-CDC2-4906-9035-E5929674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605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2FAF87E-C3FE-2EE7-DE2C-4115D2D931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A8D8070-1D32-C916-DA4B-0C4E55B37F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E593885-0122-CFB6-331F-1201E0098A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F0F5513-6D46-F9B3-1A35-B59FC09F4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12B33-029C-4FDC-8715-BEDA4319E41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5B554C1-8327-CDAD-5DFA-62AD530B1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5F1BB6B-6364-09C0-70C3-966A1333C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B4CC7-CDC2-4906-9035-E5929674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34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55BE2AA-A8B4-71C5-1D8E-CAC735E5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5DCD9D0D-9907-BEE7-EA0A-C14C5A5DF4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66D59DE-1758-20C7-3EDD-3E1FDBFC0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12B33-029C-4FDC-8715-BEDA4319E415}" type="datetimeFigureOut">
              <a:rPr lang="en-US" smtClean="0"/>
              <a:t>10/11/2022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5FC5433-0DC8-FCEF-0F47-02DAFA5299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EC98AF-B4DA-0EA6-9C6F-7AE3EE24FD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B4CC7-CDC2-4906-9035-E59296749C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636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32CDFA5-C135-C9CA-CFCC-CF9F98044A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122363"/>
            <a:ext cx="9894278" cy="541911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Computer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Fundamental &amp; Problem solving Techniques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</a:t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BCA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1001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Secondary Memory</a:t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u="sng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u="sng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400" b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b="1" smtClean="0">
                <a:latin typeface="Times New Roman" pitchFamily="18" charset="0"/>
                <a:cs typeface="Times New Roman" pitchFamily="18" charset="0"/>
              </a:rPr>
              <a:t>             By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Himanshu 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Shukla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dirty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4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228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F715D4-B5DC-A22E-745C-BA21738C5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Secondary Storage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1E0381C-A86D-F12F-F1D5-1D657A9DC9E3}"/>
              </a:ext>
            </a:extLst>
          </p:cNvPr>
          <p:cNvSpPr txBox="1"/>
          <p:nvPr/>
        </p:nvSpPr>
        <p:spPr>
          <a:xfrm>
            <a:off x="597157" y="1455574"/>
            <a:ext cx="1125487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Secondary storage, sometimes called auxiliary storage, is non – volatile and is used to store data and programs for later retrieval.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There are many kinds of secondary storage, each with advantage and disadvantages.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Most storage devices use either magnetic or optical storage media.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Magnetic storage devices use the principle that magnetically charged material has both a North and South pole. 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These two poles are used to represent 0`s and 1`s and hence binary numbers.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When data are read from magnetic media, the read/write head is used to convert the different magnetic poles into binary numbers that the CPU can process.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Conversely, when writing data to magnetic media, the read/write head converts the binary signals from the CPU into magnetic charges.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Care needs to be taken that magnetic radiation doesn’t spoil ant stored data.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4680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992E059-3161-0D7F-22A8-4552E9682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Secondary Storage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000AC7B1-5066-85F7-BAC0-274F049BF1A4}"/>
              </a:ext>
            </a:extLst>
          </p:cNvPr>
          <p:cNvSpPr txBox="1"/>
          <p:nvPr/>
        </p:nvSpPr>
        <p:spPr>
          <a:xfrm>
            <a:off x="522514" y="1690687"/>
            <a:ext cx="1139985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List the benefits of secondary storage.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Identity storage media available for PCs.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Describe how data is stored on a disk.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Understand how data is organized, accessed and processed.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857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063692B-E580-CA9B-7D34-132E7F73CA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Times New Roman" pitchFamily="18" charset="0"/>
                <a:cs typeface="Times New Roman" pitchFamily="18" charset="0"/>
              </a:rPr>
              <a:t>Benefits of Secondary Storage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0BE4C3F-2CB5-5BFF-9A6A-9073B26933C5}"/>
              </a:ext>
            </a:extLst>
          </p:cNvPr>
          <p:cNvSpPr txBox="1"/>
          <p:nvPr/>
        </p:nvSpPr>
        <p:spPr>
          <a:xfrm>
            <a:off x="569167" y="1502229"/>
            <a:ext cx="924663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By separating storage from the computer, a number of benefits can be derived.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Space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Reliability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Convenience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Economy</a:t>
            </a:r>
          </a:p>
        </p:txBody>
      </p:sp>
    </p:spTree>
    <p:extLst>
      <p:ext uri="{BB962C8B-B14F-4D97-AF65-F5344CB8AC3E}">
        <p14:creationId xmlns:p14="http://schemas.microsoft.com/office/powerpoint/2010/main" val="4254537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85089FA-DCC8-571F-D689-01554E62AA23}"/>
              </a:ext>
            </a:extLst>
          </p:cNvPr>
          <p:cNvSpPr txBox="1"/>
          <p:nvPr/>
        </p:nvSpPr>
        <p:spPr>
          <a:xfrm>
            <a:off x="744415" y="1124458"/>
            <a:ext cx="1108416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Space 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 diskette can hold the equivalent of 500 printed pages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Reliability: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Data in secondary storage is basically safe.</a:t>
            </a:r>
          </a:p>
          <a:p>
            <a:pPr algn="just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Sometimes, however, disks do fail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Convenience: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Locating and accessing data is much easier and faster than non – electronic means of storing information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Economy: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Together, space – saving, reliability, and convenience lead to cost saving for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business. These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savings are then passed on to customers</a:t>
            </a:r>
          </a:p>
          <a:p>
            <a:pPr algn="just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5884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301</Words>
  <Application>Microsoft Office PowerPoint</Application>
  <PresentationFormat>Custom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        Computer Fundamental &amp; Problem solving Techniques   BCA 1001      Secondary Memory                               By        Himanshu Shukla      </vt:lpstr>
      <vt:lpstr>Secondary Storage</vt:lpstr>
      <vt:lpstr>Secondary Storage</vt:lpstr>
      <vt:lpstr>Benefits of Secondary Storage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SECONDARY STORAGE</dc:title>
  <dc:creator>PSHASHANK RAI</dc:creator>
  <cp:lastModifiedBy>hp</cp:lastModifiedBy>
  <cp:revision>7</cp:revision>
  <dcterms:created xsi:type="dcterms:W3CDTF">2022-10-09T16:41:06Z</dcterms:created>
  <dcterms:modified xsi:type="dcterms:W3CDTF">2022-10-11T09:17:30Z</dcterms:modified>
</cp:coreProperties>
</file>