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318" r:id="rId5"/>
    <p:sldId id="305" r:id="rId6"/>
    <p:sldId id="308" r:id="rId7"/>
    <p:sldId id="260" r:id="rId8"/>
    <p:sldId id="313" r:id="rId9"/>
    <p:sldId id="304" r:id="rId10"/>
    <p:sldId id="314" r:id="rId11"/>
    <p:sldId id="325" r:id="rId12"/>
    <p:sldId id="326" r:id="rId13"/>
    <p:sldId id="315" r:id="rId14"/>
    <p:sldId id="324" r:id="rId15"/>
    <p:sldId id="327" r:id="rId16"/>
    <p:sldId id="328" r:id="rId17"/>
    <p:sldId id="261" r:id="rId18"/>
    <p:sldId id="316" r:id="rId19"/>
    <p:sldId id="317" r:id="rId20"/>
    <p:sldId id="262" r:id="rId21"/>
    <p:sldId id="278" r:id="rId22"/>
    <p:sldId id="279" r:id="rId23"/>
    <p:sldId id="281" r:id="rId24"/>
    <p:sldId id="323" r:id="rId25"/>
    <p:sldId id="28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shat agarwal" initials="aa" lastIdx="2" clrIdx="0">
    <p:extLst>
      <p:ext uri="{19B8F6BF-5375-455C-9EA6-DF929625EA0E}">
        <p15:presenceInfo xmlns:p15="http://schemas.microsoft.com/office/powerpoint/2012/main" userId="0aa3d2ecd0f5c6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shat agarwal" userId="0aa3d2ecd0f5c65f" providerId="LiveId" clId="{7B9ADD89-B6A3-413B-87F0-95FE3914609E}"/>
    <pc:docChg chg="undo redo custSel addSld modSld sldOrd">
      <pc:chgData name="akshat agarwal" userId="0aa3d2ecd0f5c65f" providerId="LiveId" clId="{7B9ADD89-B6A3-413B-87F0-95FE3914609E}" dt="2021-06-18T06:53:32.399" v="3416"/>
      <pc:docMkLst>
        <pc:docMk/>
      </pc:docMkLst>
      <pc:sldChg chg="modSp mod">
        <pc:chgData name="akshat agarwal" userId="0aa3d2ecd0f5c65f" providerId="LiveId" clId="{7B9ADD89-B6A3-413B-87F0-95FE3914609E}" dt="2021-06-09T17:04:17.547" v="2207" actId="20577"/>
        <pc:sldMkLst>
          <pc:docMk/>
          <pc:sldMk cId="3591486313" sldId="262"/>
        </pc:sldMkLst>
        <pc:spChg chg="mod">
          <ac:chgData name="akshat agarwal" userId="0aa3d2ecd0f5c65f" providerId="LiveId" clId="{7B9ADD89-B6A3-413B-87F0-95FE3914609E}" dt="2021-06-09T17:04:17.547" v="2207" actId="20577"/>
          <ac:spMkLst>
            <pc:docMk/>
            <pc:sldMk cId="3591486313" sldId="262"/>
            <ac:spMk id="3" creationId="{BAEF6A92-1223-490A-ACCC-C53D957C8B99}"/>
          </ac:spMkLst>
        </pc:spChg>
      </pc:sldChg>
      <pc:sldChg chg="modSp mod">
        <pc:chgData name="akshat agarwal" userId="0aa3d2ecd0f5c65f" providerId="LiveId" clId="{7B9ADD89-B6A3-413B-87F0-95FE3914609E}" dt="2021-06-09T15:05:26.454" v="110" actId="20577"/>
        <pc:sldMkLst>
          <pc:docMk/>
          <pc:sldMk cId="2527316" sldId="265"/>
        </pc:sldMkLst>
        <pc:spChg chg="mod">
          <ac:chgData name="akshat agarwal" userId="0aa3d2ecd0f5c65f" providerId="LiveId" clId="{7B9ADD89-B6A3-413B-87F0-95FE3914609E}" dt="2021-06-09T15:05:26.454" v="110" actId="20577"/>
          <ac:spMkLst>
            <pc:docMk/>
            <pc:sldMk cId="2527316" sldId="265"/>
            <ac:spMk id="3" creationId="{6A17CB01-F71B-4AFD-97EA-A47A094E91D6}"/>
          </ac:spMkLst>
        </pc:spChg>
      </pc:sldChg>
      <pc:sldChg chg="modSp mod">
        <pc:chgData name="akshat agarwal" userId="0aa3d2ecd0f5c65f" providerId="LiveId" clId="{7B9ADD89-B6A3-413B-87F0-95FE3914609E}" dt="2021-06-09T17:06:06.022" v="2237" actId="20577"/>
        <pc:sldMkLst>
          <pc:docMk/>
          <pc:sldMk cId="3159962945" sldId="278"/>
        </pc:sldMkLst>
        <pc:spChg chg="mod">
          <ac:chgData name="akshat agarwal" userId="0aa3d2ecd0f5c65f" providerId="LiveId" clId="{7B9ADD89-B6A3-413B-87F0-95FE3914609E}" dt="2021-06-09T17:06:06.022" v="2237" actId="20577"/>
          <ac:spMkLst>
            <pc:docMk/>
            <pc:sldMk cId="3159962945" sldId="278"/>
            <ac:spMk id="3" creationId="{843186EA-FFA5-4DA9-945F-AA9D756C5BCB}"/>
          </ac:spMkLst>
        </pc:spChg>
      </pc:sldChg>
      <pc:sldChg chg="modSp mod">
        <pc:chgData name="akshat agarwal" userId="0aa3d2ecd0f5c65f" providerId="LiveId" clId="{7B9ADD89-B6A3-413B-87F0-95FE3914609E}" dt="2021-06-09T17:07:15.082" v="2250" actId="20577"/>
        <pc:sldMkLst>
          <pc:docMk/>
          <pc:sldMk cId="1355337557" sldId="279"/>
        </pc:sldMkLst>
        <pc:spChg chg="mod">
          <ac:chgData name="akshat agarwal" userId="0aa3d2ecd0f5c65f" providerId="LiveId" clId="{7B9ADD89-B6A3-413B-87F0-95FE3914609E}" dt="2021-06-09T17:07:15.082" v="2250" actId="20577"/>
          <ac:spMkLst>
            <pc:docMk/>
            <pc:sldMk cId="1355337557" sldId="279"/>
            <ac:spMk id="3" creationId="{98AEDFA6-B6A5-452F-AAF2-B23BAACAEF29}"/>
          </ac:spMkLst>
        </pc:spChg>
      </pc:sldChg>
      <pc:sldChg chg="modSp mod">
        <pc:chgData name="akshat agarwal" userId="0aa3d2ecd0f5c65f" providerId="LiveId" clId="{7B9ADD89-B6A3-413B-87F0-95FE3914609E}" dt="2021-06-17T06:12:39.132" v="2850"/>
        <pc:sldMkLst>
          <pc:docMk/>
          <pc:sldMk cId="2628103285" sldId="281"/>
        </pc:sldMkLst>
        <pc:spChg chg="mod">
          <ac:chgData name="akshat agarwal" userId="0aa3d2ecd0f5c65f" providerId="LiveId" clId="{7B9ADD89-B6A3-413B-87F0-95FE3914609E}" dt="2021-06-17T06:12:39.132" v="2850"/>
          <ac:spMkLst>
            <pc:docMk/>
            <pc:sldMk cId="2628103285" sldId="281"/>
            <ac:spMk id="3" creationId="{392644A5-6640-403D-B39A-CB79107FB43A}"/>
          </ac:spMkLst>
        </pc:spChg>
      </pc:sldChg>
      <pc:sldChg chg="modSp mod">
        <pc:chgData name="akshat agarwal" userId="0aa3d2ecd0f5c65f" providerId="LiveId" clId="{7B9ADD89-B6A3-413B-87F0-95FE3914609E}" dt="2021-06-18T06:53:32.399" v="3416"/>
        <pc:sldMkLst>
          <pc:docMk/>
          <pc:sldMk cId="4050747641" sldId="289"/>
        </pc:sldMkLst>
        <pc:spChg chg="mod">
          <ac:chgData name="akshat agarwal" userId="0aa3d2ecd0f5c65f" providerId="LiveId" clId="{7B9ADD89-B6A3-413B-87F0-95FE3914609E}" dt="2021-06-18T06:53:32.399" v="3416"/>
          <ac:spMkLst>
            <pc:docMk/>
            <pc:sldMk cId="4050747641" sldId="289"/>
            <ac:spMk id="4" creationId="{433B287C-6565-44A3-A4B3-0DE01E50B28C}"/>
          </ac:spMkLst>
        </pc:spChg>
      </pc:sldChg>
      <pc:sldChg chg="modSp mod">
        <pc:chgData name="akshat agarwal" userId="0aa3d2ecd0f5c65f" providerId="LiveId" clId="{7B9ADD89-B6A3-413B-87F0-95FE3914609E}" dt="2021-06-10T06:29:00.869" v="2452" actId="20577"/>
        <pc:sldMkLst>
          <pc:docMk/>
          <pc:sldMk cId="2896733155" sldId="304"/>
        </pc:sldMkLst>
        <pc:spChg chg="mod">
          <ac:chgData name="akshat agarwal" userId="0aa3d2ecd0f5c65f" providerId="LiveId" clId="{7B9ADD89-B6A3-413B-87F0-95FE3914609E}" dt="2021-06-10T06:29:00.869" v="2452" actId="20577"/>
          <ac:spMkLst>
            <pc:docMk/>
            <pc:sldMk cId="2896733155" sldId="304"/>
            <ac:spMk id="3" creationId="{84ACA711-6BFA-4977-BC9D-3AE6AD7C1743}"/>
          </ac:spMkLst>
        </pc:spChg>
      </pc:sldChg>
      <pc:sldChg chg="modSp mod">
        <pc:chgData name="akshat agarwal" userId="0aa3d2ecd0f5c65f" providerId="LiveId" clId="{7B9ADD89-B6A3-413B-87F0-95FE3914609E}" dt="2021-06-11T04:58:52.484" v="2519" actId="20577"/>
        <pc:sldMkLst>
          <pc:docMk/>
          <pc:sldMk cId="2278101864" sldId="314"/>
        </pc:sldMkLst>
        <pc:spChg chg="mod">
          <ac:chgData name="akshat agarwal" userId="0aa3d2ecd0f5c65f" providerId="LiveId" clId="{7B9ADD89-B6A3-413B-87F0-95FE3914609E}" dt="2021-06-11T04:58:52.484" v="2519" actId="20577"/>
          <ac:spMkLst>
            <pc:docMk/>
            <pc:sldMk cId="2278101864" sldId="314"/>
            <ac:spMk id="3" creationId="{0215AF55-5CF0-470B-85B6-8D9034F19CF9}"/>
          </ac:spMkLst>
        </pc:spChg>
      </pc:sldChg>
      <pc:sldChg chg="modSp mod ord">
        <pc:chgData name="akshat agarwal" userId="0aa3d2ecd0f5c65f" providerId="LiveId" clId="{7B9ADD89-B6A3-413B-87F0-95FE3914609E}" dt="2021-06-11T04:59:41.958" v="2521"/>
        <pc:sldMkLst>
          <pc:docMk/>
          <pc:sldMk cId="3627696636" sldId="315"/>
        </pc:sldMkLst>
        <pc:spChg chg="mod">
          <ac:chgData name="akshat agarwal" userId="0aa3d2ecd0f5c65f" providerId="LiveId" clId="{7B9ADD89-B6A3-413B-87F0-95FE3914609E}" dt="2021-06-09T16:57:04.523" v="2158" actId="20577"/>
          <ac:spMkLst>
            <pc:docMk/>
            <pc:sldMk cId="3627696636" sldId="315"/>
            <ac:spMk id="3" creationId="{531726DD-0D4E-4C77-ABDD-5EDF7D6A5EFA}"/>
          </ac:spMkLst>
        </pc:spChg>
      </pc:sldChg>
      <pc:sldChg chg="modSp mod">
        <pc:chgData name="akshat agarwal" userId="0aa3d2ecd0f5c65f" providerId="LiveId" clId="{7B9ADD89-B6A3-413B-87F0-95FE3914609E}" dt="2021-06-13T13:54:54.395" v="2648" actId="20577"/>
        <pc:sldMkLst>
          <pc:docMk/>
          <pc:sldMk cId="3208426946" sldId="316"/>
        </pc:sldMkLst>
        <pc:spChg chg="mod">
          <ac:chgData name="akshat agarwal" userId="0aa3d2ecd0f5c65f" providerId="LiveId" clId="{7B9ADD89-B6A3-413B-87F0-95FE3914609E}" dt="2021-06-13T13:54:54.395" v="2648" actId="20577"/>
          <ac:spMkLst>
            <pc:docMk/>
            <pc:sldMk cId="3208426946" sldId="316"/>
            <ac:spMk id="3" creationId="{EB88F08C-4181-4652-9D88-22690D574C2D}"/>
          </ac:spMkLst>
        </pc:spChg>
      </pc:sldChg>
      <pc:sldChg chg="modSp mod">
        <pc:chgData name="akshat agarwal" userId="0aa3d2ecd0f5c65f" providerId="LiveId" clId="{7B9ADD89-B6A3-413B-87F0-95FE3914609E}" dt="2021-06-17T06:07:20.844" v="2844" actId="20577"/>
        <pc:sldMkLst>
          <pc:docMk/>
          <pc:sldMk cId="4137046060" sldId="317"/>
        </pc:sldMkLst>
        <pc:spChg chg="mod">
          <ac:chgData name="akshat agarwal" userId="0aa3d2ecd0f5c65f" providerId="LiveId" clId="{7B9ADD89-B6A3-413B-87F0-95FE3914609E}" dt="2021-06-13T13:55:15.317" v="2649" actId="6549"/>
          <ac:spMkLst>
            <pc:docMk/>
            <pc:sldMk cId="4137046060" sldId="317"/>
            <ac:spMk id="2" creationId="{F05A891F-1F06-40EF-9E8F-C37678428EA7}"/>
          </ac:spMkLst>
        </pc:spChg>
        <pc:spChg chg="mod">
          <ac:chgData name="akshat agarwal" userId="0aa3d2ecd0f5c65f" providerId="LiveId" clId="{7B9ADD89-B6A3-413B-87F0-95FE3914609E}" dt="2021-06-17T06:07:20.844" v="2844" actId="20577"/>
          <ac:spMkLst>
            <pc:docMk/>
            <pc:sldMk cId="4137046060" sldId="317"/>
            <ac:spMk id="3" creationId="{3C3E7717-878E-4793-A9F4-DFEEFB9B325B}"/>
          </ac:spMkLst>
        </pc:spChg>
      </pc:sldChg>
      <pc:sldChg chg="modSp mod">
        <pc:chgData name="akshat agarwal" userId="0aa3d2ecd0f5c65f" providerId="LiveId" clId="{7B9ADD89-B6A3-413B-87F0-95FE3914609E}" dt="2021-06-18T06:51:13.188" v="3414" actId="20577"/>
        <pc:sldMkLst>
          <pc:docMk/>
          <pc:sldMk cId="2455460756" sldId="323"/>
        </pc:sldMkLst>
        <pc:spChg chg="mod">
          <ac:chgData name="akshat agarwal" userId="0aa3d2ecd0f5c65f" providerId="LiveId" clId="{7B9ADD89-B6A3-413B-87F0-95FE3914609E}" dt="2021-06-18T06:51:13.188" v="3414" actId="20577"/>
          <ac:spMkLst>
            <pc:docMk/>
            <pc:sldMk cId="2455460756" sldId="323"/>
            <ac:spMk id="3" creationId="{A7B1AABA-8B60-4AF1-A349-9DD3C5756215}"/>
          </ac:spMkLst>
        </pc:spChg>
      </pc:sldChg>
      <pc:sldChg chg="modSp new mod">
        <pc:chgData name="akshat agarwal" userId="0aa3d2ecd0f5c65f" providerId="LiveId" clId="{7B9ADD89-B6A3-413B-87F0-95FE3914609E}" dt="2021-06-11T05:17:58.543" v="2640" actId="20577"/>
        <pc:sldMkLst>
          <pc:docMk/>
          <pc:sldMk cId="3352330974" sldId="324"/>
        </pc:sldMkLst>
        <pc:spChg chg="mod">
          <ac:chgData name="akshat agarwal" userId="0aa3d2ecd0f5c65f" providerId="LiveId" clId="{7B9ADD89-B6A3-413B-87F0-95FE3914609E}" dt="2021-06-09T15:46:18.997" v="374" actId="20577"/>
          <ac:spMkLst>
            <pc:docMk/>
            <pc:sldMk cId="3352330974" sldId="324"/>
            <ac:spMk id="2" creationId="{8A7E6A89-286A-45E7-9B1D-4495A45064E7}"/>
          </ac:spMkLst>
        </pc:spChg>
        <pc:spChg chg="mod">
          <ac:chgData name="akshat agarwal" userId="0aa3d2ecd0f5c65f" providerId="LiveId" clId="{7B9ADD89-B6A3-413B-87F0-95FE3914609E}" dt="2021-06-11T05:17:58.543" v="2640" actId="20577"/>
          <ac:spMkLst>
            <pc:docMk/>
            <pc:sldMk cId="3352330974" sldId="324"/>
            <ac:spMk id="3" creationId="{B426604D-3C01-405C-9963-ECD937563C33}"/>
          </ac:spMkLst>
        </pc:spChg>
      </pc:sldChg>
      <pc:sldChg chg="modSp new mod">
        <pc:chgData name="akshat agarwal" userId="0aa3d2ecd0f5c65f" providerId="LiveId" clId="{7B9ADD89-B6A3-413B-87F0-95FE3914609E}" dt="2021-06-11T04:56:47.937" v="2490" actId="6549"/>
        <pc:sldMkLst>
          <pc:docMk/>
          <pc:sldMk cId="3902697997" sldId="325"/>
        </pc:sldMkLst>
        <pc:spChg chg="mod">
          <ac:chgData name="akshat agarwal" userId="0aa3d2ecd0f5c65f" providerId="LiveId" clId="{7B9ADD89-B6A3-413B-87F0-95FE3914609E}" dt="2021-06-11T04:56:47.937" v="2490" actId="6549"/>
          <ac:spMkLst>
            <pc:docMk/>
            <pc:sldMk cId="3902697997" sldId="325"/>
            <ac:spMk id="3" creationId="{DD798DBC-21A3-4381-AD7C-377E01B93E00}"/>
          </ac:spMkLst>
        </pc:spChg>
      </pc:sldChg>
      <pc:sldChg chg="modSp new mod">
        <pc:chgData name="akshat agarwal" userId="0aa3d2ecd0f5c65f" providerId="LiveId" clId="{7B9ADD89-B6A3-413B-87F0-95FE3914609E}" dt="2021-06-09T17:00:33.799" v="2181" actId="20577"/>
        <pc:sldMkLst>
          <pc:docMk/>
          <pc:sldMk cId="1139111213" sldId="326"/>
        </pc:sldMkLst>
        <pc:spChg chg="mod">
          <ac:chgData name="akshat agarwal" userId="0aa3d2ecd0f5c65f" providerId="LiveId" clId="{7B9ADD89-B6A3-413B-87F0-95FE3914609E}" dt="2021-06-09T17:00:33.799" v="2181" actId="20577"/>
          <ac:spMkLst>
            <pc:docMk/>
            <pc:sldMk cId="1139111213" sldId="326"/>
            <ac:spMk id="3" creationId="{9DBA608D-0C06-4EF6-BCCA-9A622E53D070}"/>
          </ac:spMkLst>
        </pc:spChg>
      </pc:sldChg>
      <pc:sldChg chg="modSp new mod">
        <pc:chgData name="akshat agarwal" userId="0aa3d2ecd0f5c65f" providerId="LiveId" clId="{7B9ADD89-B6A3-413B-87F0-95FE3914609E}" dt="2021-06-11T05:19:14.557" v="2645" actId="13926"/>
        <pc:sldMkLst>
          <pc:docMk/>
          <pc:sldMk cId="3500798614" sldId="327"/>
        </pc:sldMkLst>
        <pc:spChg chg="mod">
          <ac:chgData name="akshat agarwal" userId="0aa3d2ecd0f5c65f" providerId="LiveId" clId="{7B9ADD89-B6A3-413B-87F0-95FE3914609E}" dt="2021-06-11T05:19:14.557" v="2645" actId="13926"/>
          <ac:spMkLst>
            <pc:docMk/>
            <pc:sldMk cId="3500798614" sldId="327"/>
            <ac:spMk id="3" creationId="{C6A087A6-25E1-478F-8835-81B78B405C7F}"/>
          </ac:spMkLst>
        </pc:spChg>
      </pc:sldChg>
      <pc:sldChg chg="modSp new mod">
        <pc:chgData name="akshat agarwal" userId="0aa3d2ecd0f5c65f" providerId="LiveId" clId="{7B9ADD89-B6A3-413B-87F0-95FE3914609E}" dt="2021-06-17T05:52:47.493" v="2807" actId="20577"/>
        <pc:sldMkLst>
          <pc:docMk/>
          <pc:sldMk cId="246558375" sldId="328"/>
        </pc:sldMkLst>
        <pc:spChg chg="mod">
          <ac:chgData name="akshat agarwal" userId="0aa3d2ecd0f5c65f" providerId="LiveId" clId="{7B9ADD89-B6A3-413B-87F0-95FE3914609E}" dt="2021-06-17T05:50:06.181" v="2706" actId="20577"/>
          <ac:spMkLst>
            <pc:docMk/>
            <pc:sldMk cId="246558375" sldId="328"/>
            <ac:spMk id="2" creationId="{89D897F5-9D35-4ABE-BBD8-BEE6869E5A5B}"/>
          </ac:spMkLst>
        </pc:spChg>
        <pc:spChg chg="mod">
          <ac:chgData name="akshat agarwal" userId="0aa3d2ecd0f5c65f" providerId="LiveId" clId="{7B9ADD89-B6A3-413B-87F0-95FE3914609E}" dt="2021-06-17T05:52:47.493" v="2807" actId="20577"/>
          <ac:spMkLst>
            <pc:docMk/>
            <pc:sldMk cId="246558375" sldId="328"/>
            <ac:spMk id="3" creationId="{7B3085AD-3A1D-4C60-A281-7F533A514925}"/>
          </ac:spMkLst>
        </pc:spChg>
      </pc:sldChg>
    </pc:docChg>
  </pc:docChgLst>
  <pc:docChgLst>
    <pc:chgData name="akshat agarwal" userId="0aa3d2ecd0f5c65f" providerId="LiveId" clId="{0A74E8EA-79E5-475C-B95A-5CFEDC88E589}"/>
    <pc:docChg chg="custSel modSld">
      <pc:chgData name="akshat agarwal" userId="0aa3d2ecd0f5c65f" providerId="LiveId" clId="{0A74E8EA-79E5-475C-B95A-5CFEDC88E589}" dt="2022-02-01T10:31:05.219" v="361" actId="20577"/>
      <pc:docMkLst>
        <pc:docMk/>
      </pc:docMkLst>
      <pc:sldChg chg="modSp mod">
        <pc:chgData name="akshat agarwal" userId="0aa3d2ecd0f5c65f" providerId="LiveId" clId="{0A74E8EA-79E5-475C-B95A-5CFEDC88E589}" dt="2022-02-01T10:19:53.528" v="23" actId="20577"/>
        <pc:sldMkLst>
          <pc:docMk/>
          <pc:sldMk cId="2527316" sldId="265"/>
        </pc:sldMkLst>
        <pc:spChg chg="mod">
          <ac:chgData name="akshat agarwal" userId="0aa3d2ecd0f5c65f" providerId="LiveId" clId="{0A74E8EA-79E5-475C-B95A-5CFEDC88E589}" dt="2022-02-01T10:19:53.528" v="23" actId="20577"/>
          <ac:spMkLst>
            <pc:docMk/>
            <pc:sldMk cId="2527316" sldId="265"/>
            <ac:spMk id="3" creationId="{6A17CB01-F71B-4AFD-97EA-A47A094E91D6}"/>
          </ac:spMkLst>
        </pc:spChg>
      </pc:sldChg>
      <pc:sldChg chg="modSp mod">
        <pc:chgData name="akshat agarwal" userId="0aa3d2ecd0f5c65f" providerId="LiveId" clId="{0A74E8EA-79E5-475C-B95A-5CFEDC88E589}" dt="2022-02-01T10:31:05.219" v="361" actId="20577"/>
        <pc:sldMkLst>
          <pc:docMk/>
          <pc:sldMk cId="3159962945" sldId="278"/>
        </pc:sldMkLst>
        <pc:spChg chg="mod">
          <ac:chgData name="akshat agarwal" userId="0aa3d2ecd0f5c65f" providerId="LiveId" clId="{0A74E8EA-79E5-475C-B95A-5CFEDC88E589}" dt="2022-02-01T10:31:05.219" v="361" actId="20577"/>
          <ac:spMkLst>
            <pc:docMk/>
            <pc:sldMk cId="3159962945" sldId="278"/>
            <ac:spMk id="3" creationId="{843186EA-FFA5-4DA9-945F-AA9D756C5BCB}"/>
          </ac:spMkLst>
        </pc:spChg>
      </pc:sldChg>
      <pc:sldChg chg="modSp mod">
        <pc:chgData name="akshat agarwal" userId="0aa3d2ecd0f5c65f" providerId="LiveId" clId="{0A74E8EA-79E5-475C-B95A-5CFEDC88E589}" dt="2022-01-14T05:16:42.769" v="8" actId="20577"/>
        <pc:sldMkLst>
          <pc:docMk/>
          <pc:sldMk cId="2628103285" sldId="281"/>
        </pc:sldMkLst>
        <pc:spChg chg="mod">
          <ac:chgData name="akshat agarwal" userId="0aa3d2ecd0f5c65f" providerId="LiveId" clId="{0A74E8EA-79E5-475C-B95A-5CFEDC88E589}" dt="2022-01-14T05:16:42.769" v="8" actId="20577"/>
          <ac:spMkLst>
            <pc:docMk/>
            <pc:sldMk cId="2628103285" sldId="281"/>
            <ac:spMk id="3" creationId="{392644A5-6640-403D-B39A-CB79107FB43A}"/>
          </ac:spMkLst>
        </pc:spChg>
      </pc:sldChg>
      <pc:sldChg chg="modSp mod">
        <pc:chgData name="akshat agarwal" userId="0aa3d2ecd0f5c65f" providerId="LiveId" clId="{0A74E8EA-79E5-475C-B95A-5CFEDC88E589}" dt="2022-01-15T04:47:41.646" v="20" actId="14734"/>
        <pc:sldMkLst>
          <pc:docMk/>
          <pc:sldMk cId="2404248440" sldId="313"/>
        </pc:sldMkLst>
        <pc:graphicFrameChg chg="modGraphic">
          <ac:chgData name="akshat agarwal" userId="0aa3d2ecd0f5c65f" providerId="LiveId" clId="{0A74E8EA-79E5-475C-B95A-5CFEDC88E589}" dt="2022-01-15T04:47:41.646" v="20" actId="14734"/>
          <ac:graphicFrameMkLst>
            <pc:docMk/>
            <pc:sldMk cId="2404248440" sldId="313"/>
            <ac:graphicFrameMk id="4" creationId="{14E30C76-A290-4109-B22E-3036A7D349F0}"/>
          </ac:graphicFrameMkLst>
        </pc:graphicFrameChg>
      </pc:sldChg>
      <pc:sldChg chg="modSp mod">
        <pc:chgData name="akshat agarwal" userId="0aa3d2ecd0f5c65f" providerId="LiveId" clId="{0A74E8EA-79E5-475C-B95A-5CFEDC88E589}" dt="2022-02-01T10:21:18.727" v="36" actId="6549"/>
        <pc:sldMkLst>
          <pc:docMk/>
          <pc:sldMk cId="3627696636" sldId="315"/>
        </pc:sldMkLst>
        <pc:spChg chg="mod">
          <ac:chgData name="akshat agarwal" userId="0aa3d2ecd0f5c65f" providerId="LiveId" clId="{0A74E8EA-79E5-475C-B95A-5CFEDC88E589}" dt="2022-02-01T10:21:18.727" v="36" actId="6549"/>
          <ac:spMkLst>
            <pc:docMk/>
            <pc:sldMk cId="3627696636" sldId="315"/>
            <ac:spMk id="3" creationId="{531726DD-0D4E-4C77-ABDD-5EDF7D6A5EFA}"/>
          </ac:spMkLst>
        </pc:spChg>
      </pc:sldChg>
      <pc:sldChg chg="modSp mod">
        <pc:chgData name="akshat agarwal" userId="0aa3d2ecd0f5c65f" providerId="LiveId" clId="{0A74E8EA-79E5-475C-B95A-5CFEDC88E589}" dt="2022-01-14T05:18:20.926" v="19" actId="27636"/>
        <pc:sldMkLst>
          <pc:docMk/>
          <pc:sldMk cId="2455460756" sldId="323"/>
        </pc:sldMkLst>
        <pc:spChg chg="mod">
          <ac:chgData name="akshat agarwal" userId="0aa3d2ecd0f5c65f" providerId="LiveId" clId="{0A74E8EA-79E5-475C-B95A-5CFEDC88E589}" dt="2022-01-14T05:18:20.926" v="19" actId="27636"/>
          <ac:spMkLst>
            <pc:docMk/>
            <pc:sldMk cId="2455460756" sldId="323"/>
            <ac:spMk id="3" creationId="{A7B1AABA-8B60-4AF1-A349-9DD3C5756215}"/>
          </ac:spMkLst>
        </pc:spChg>
      </pc:sldChg>
      <pc:sldChg chg="modSp mod">
        <pc:chgData name="akshat agarwal" userId="0aa3d2ecd0f5c65f" providerId="LiveId" clId="{0A74E8EA-79E5-475C-B95A-5CFEDC88E589}" dt="2022-01-15T05:00:04.851" v="21" actId="6549"/>
        <pc:sldMkLst>
          <pc:docMk/>
          <pc:sldMk cId="3352330974" sldId="324"/>
        </pc:sldMkLst>
        <pc:spChg chg="mod">
          <ac:chgData name="akshat agarwal" userId="0aa3d2ecd0f5c65f" providerId="LiveId" clId="{0A74E8EA-79E5-475C-B95A-5CFEDC88E589}" dt="2022-01-15T05:00:04.851" v="21" actId="6549"/>
          <ac:spMkLst>
            <pc:docMk/>
            <pc:sldMk cId="3352330974" sldId="324"/>
            <ac:spMk id="3" creationId="{B426604D-3C01-405C-9963-ECD937563C33}"/>
          </ac:spMkLst>
        </pc:spChg>
      </pc:sldChg>
      <pc:sldChg chg="modSp mod">
        <pc:chgData name="akshat agarwal" userId="0aa3d2ecd0f5c65f" providerId="LiveId" clId="{0A74E8EA-79E5-475C-B95A-5CFEDC88E589}" dt="2022-02-01T10:29:12.705" v="357" actId="6549"/>
        <pc:sldMkLst>
          <pc:docMk/>
          <pc:sldMk cId="3500798614" sldId="327"/>
        </pc:sldMkLst>
        <pc:spChg chg="mod">
          <ac:chgData name="akshat agarwal" userId="0aa3d2ecd0f5c65f" providerId="LiveId" clId="{0A74E8EA-79E5-475C-B95A-5CFEDC88E589}" dt="2022-02-01T10:29:12.705" v="357" actId="6549"/>
          <ac:spMkLst>
            <pc:docMk/>
            <pc:sldMk cId="3500798614" sldId="327"/>
            <ac:spMk id="3" creationId="{C6A087A6-25E1-478F-8835-81B78B405C7F}"/>
          </ac:spMkLst>
        </pc:spChg>
      </pc:sldChg>
    </pc:docChg>
  </pc:docChgLst>
  <pc:docChgLst>
    <pc:chgData name="akshat agarwal" userId="0aa3d2ecd0f5c65f" providerId="LiveId" clId="{933ED1D6-D6F6-4D8C-B826-652B2235EE0D}"/>
    <pc:docChg chg="undo redo custSel addSld delSld modSld sldOrd">
      <pc:chgData name="akshat agarwal" userId="0aa3d2ecd0f5c65f" providerId="LiveId" clId="{933ED1D6-D6F6-4D8C-B826-652B2235EE0D}" dt="2021-01-18T10:30:05.708" v="1097" actId="2696"/>
      <pc:docMkLst>
        <pc:docMk/>
      </pc:docMkLst>
      <pc:sldChg chg="addSp delSp modSp mod">
        <pc:chgData name="akshat agarwal" userId="0aa3d2ecd0f5c65f" providerId="LiveId" clId="{933ED1D6-D6F6-4D8C-B826-652B2235EE0D}" dt="2021-01-11T08:51:25.597" v="22" actId="14100"/>
        <pc:sldMkLst>
          <pc:docMk/>
          <pc:sldMk cId="2003484960" sldId="258"/>
        </pc:sldMkLst>
        <pc:spChg chg="mod">
          <ac:chgData name="akshat agarwal" userId="0aa3d2ecd0f5c65f" providerId="LiveId" clId="{933ED1D6-D6F6-4D8C-B826-652B2235EE0D}" dt="2021-01-11T08:49:36.051" v="14" actId="20577"/>
          <ac:spMkLst>
            <pc:docMk/>
            <pc:sldMk cId="2003484960" sldId="258"/>
            <ac:spMk id="2" creationId="{B25DAAC7-7FD9-43C7-A64F-B5D339AC8C50}"/>
          </ac:spMkLst>
        </pc:spChg>
        <pc:spChg chg="mod">
          <ac:chgData name="akshat agarwal" userId="0aa3d2ecd0f5c65f" providerId="LiveId" clId="{933ED1D6-D6F6-4D8C-B826-652B2235EE0D}" dt="2021-01-11T08:51:03.289" v="17" actId="6549"/>
          <ac:spMkLst>
            <pc:docMk/>
            <pc:sldMk cId="2003484960" sldId="258"/>
            <ac:spMk id="3" creationId="{D7C86464-5133-4C57-B57E-BC504448B7B4}"/>
          </ac:spMkLst>
        </pc:spChg>
        <pc:graphicFrameChg chg="add del mod">
          <ac:chgData name="akshat agarwal" userId="0aa3d2ecd0f5c65f" providerId="LiveId" clId="{933ED1D6-D6F6-4D8C-B826-652B2235EE0D}" dt="2021-01-11T08:50:10.919" v="16"/>
          <ac:graphicFrameMkLst>
            <pc:docMk/>
            <pc:sldMk cId="2003484960" sldId="258"/>
            <ac:graphicFrameMk id="4" creationId="{CD422B2B-E935-46BD-BDD2-10CD3E85B45E}"/>
          </ac:graphicFrameMkLst>
        </pc:graphicFrameChg>
        <pc:graphicFrameChg chg="add mod modGraphic">
          <ac:chgData name="akshat agarwal" userId="0aa3d2ecd0f5c65f" providerId="LiveId" clId="{933ED1D6-D6F6-4D8C-B826-652B2235EE0D}" dt="2021-01-11T08:51:25.597" v="22" actId="14100"/>
          <ac:graphicFrameMkLst>
            <pc:docMk/>
            <pc:sldMk cId="2003484960" sldId="258"/>
            <ac:graphicFrameMk id="5" creationId="{769E4A0A-BDC0-4A9E-A577-3B5415590291}"/>
          </ac:graphicFrameMkLst>
        </pc:graphicFrameChg>
      </pc:sldChg>
      <pc:sldChg chg="addSp delSp modSp mod ord">
        <pc:chgData name="akshat agarwal" userId="0aa3d2ecd0f5c65f" providerId="LiveId" clId="{933ED1D6-D6F6-4D8C-B826-652B2235EE0D}" dt="2021-01-12T06:18:59.545" v="228" actId="6549"/>
        <pc:sldMkLst>
          <pc:docMk/>
          <pc:sldMk cId="3848636784" sldId="260"/>
        </pc:sldMkLst>
        <pc:spChg chg="mod">
          <ac:chgData name="akshat agarwal" userId="0aa3d2ecd0f5c65f" providerId="LiveId" clId="{933ED1D6-D6F6-4D8C-B826-652B2235EE0D}" dt="2021-01-12T06:18:59.545" v="228" actId="6549"/>
          <ac:spMkLst>
            <pc:docMk/>
            <pc:sldMk cId="3848636784" sldId="260"/>
            <ac:spMk id="2" creationId="{16CD349F-7BF2-4255-B308-C27CE1E3CE14}"/>
          </ac:spMkLst>
        </pc:spChg>
        <pc:spChg chg="add del mod">
          <ac:chgData name="akshat agarwal" userId="0aa3d2ecd0f5c65f" providerId="LiveId" clId="{933ED1D6-D6F6-4D8C-B826-652B2235EE0D}" dt="2021-01-11T08:53:52.279" v="40"/>
          <ac:spMkLst>
            <pc:docMk/>
            <pc:sldMk cId="3848636784" sldId="260"/>
            <ac:spMk id="3" creationId="{AE28E3C6-D288-492A-9986-3014A22D65EB}"/>
          </ac:spMkLst>
        </pc:spChg>
        <pc:spChg chg="add del mod">
          <ac:chgData name="akshat agarwal" userId="0aa3d2ecd0f5c65f" providerId="LiveId" clId="{933ED1D6-D6F6-4D8C-B826-652B2235EE0D}" dt="2021-01-11T08:53:48.025" v="37"/>
          <ac:spMkLst>
            <pc:docMk/>
            <pc:sldMk cId="3848636784" sldId="260"/>
            <ac:spMk id="13" creationId="{1B282FAC-BF46-4EEB-9927-D4267D984D62}"/>
          </ac:spMkLst>
        </pc:spChg>
        <pc:spChg chg="add mod">
          <ac:chgData name="akshat agarwal" userId="0aa3d2ecd0f5c65f" providerId="LiveId" clId="{933ED1D6-D6F6-4D8C-B826-652B2235EE0D}" dt="2021-01-11T08:54:12.190" v="42" actId="1076"/>
          <ac:spMkLst>
            <pc:docMk/>
            <pc:sldMk cId="3848636784" sldId="260"/>
            <ac:spMk id="23" creationId="{2EB02677-A9A8-48E5-89B3-6AF7731480D8}"/>
          </ac:spMkLst>
        </pc:spChg>
        <pc:graphicFrameChg chg="add del mod">
          <ac:chgData name="akshat agarwal" userId="0aa3d2ecd0f5c65f" providerId="LiveId" clId="{933ED1D6-D6F6-4D8C-B826-652B2235EE0D}" dt="2021-01-11T08:53:48.025" v="37"/>
          <ac:graphicFrameMkLst>
            <pc:docMk/>
            <pc:sldMk cId="3848636784" sldId="260"/>
            <ac:graphicFrameMk id="4" creationId="{BB5D6CFE-ACB7-4938-94C2-128CAAAF42FA}"/>
          </ac:graphicFrameMkLst>
        </pc:graphicFrameChg>
        <pc:graphicFrameChg chg="add del mod">
          <ac:chgData name="akshat agarwal" userId="0aa3d2ecd0f5c65f" providerId="LiveId" clId="{933ED1D6-D6F6-4D8C-B826-652B2235EE0D}" dt="2021-01-11T08:53:48.025" v="37"/>
          <ac:graphicFrameMkLst>
            <pc:docMk/>
            <pc:sldMk cId="3848636784" sldId="260"/>
            <ac:graphicFrameMk id="5" creationId="{AF9FAD1B-1487-4AE2-8956-9814B5EBD37B}"/>
          </ac:graphicFrameMkLst>
        </pc:graphicFrameChg>
        <pc:graphicFrameChg chg="add del mod">
          <ac:chgData name="akshat agarwal" userId="0aa3d2ecd0f5c65f" providerId="LiveId" clId="{933ED1D6-D6F6-4D8C-B826-652B2235EE0D}" dt="2021-01-11T08:53:48.025" v="37"/>
          <ac:graphicFrameMkLst>
            <pc:docMk/>
            <pc:sldMk cId="3848636784" sldId="260"/>
            <ac:graphicFrameMk id="6" creationId="{4AED0191-1D2A-4927-A49E-E6380F95AA5C}"/>
          </ac:graphicFrameMkLst>
        </pc:graphicFrameChg>
        <pc:graphicFrameChg chg="add del mod">
          <ac:chgData name="akshat agarwal" userId="0aa3d2ecd0f5c65f" providerId="LiveId" clId="{933ED1D6-D6F6-4D8C-B826-652B2235EE0D}" dt="2021-01-11T08:53:48.025" v="37"/>
          <ac:graphicFrameMkLst>
            <pc:docMk/>
            <pc:sldMk cId="3848636784" sldId="260"/>
            <ac:graphicFrameMk id="7" creationId="{4262B4B1-BA69-4371-9296-767EE37E743F}"/>
          </ac:graphicFrameMkLst>
        </pc:graphicFrameChg>
        <pc:graphicFrameChg chg="add del mod">
          <ac:chgData name="akshat agarwal" userId="0aa3d2ecd0f5c65f" providerId="LiveId" clId="{933ED1D6-D6F6-4D8C-B826-652B2235EE0D}" dt="2021-01-11T08:53:48.025" v="37"/>
          <ac:graphicFrameMkLst>
            <pc:docMk/>
            <pc:sldMk cId="3848636784" sldId="260"/>
            <ac:graphicFrameMk id="8" creationId="{E332D374-FA95-46A5-967D-61FFA7348C09}"/>
          </ac:graphicFrameMkLst>
        </pc:graphicFrameChg>
        <pc:graphicFrameChg chg="add del mod">
          <ac:chgData name="akshat agarwal" userId="0aa3d2ecd0f5c65f" providerId="LiveId" clId="{933ED1D6-D6F6-4D8C-B826-652B2235EE0D}" dt="2021-01-11T08:53:48.025" v="37"/>
          <ac:graphicFrameMkLst>
            <pc:docMk/>
            <pc:sldMk cId="3848636784" sldId="260"/>
            <ac:graphicFrameMk id="9" creationId="{996D7AA2-6DC8-4214-9789-C2C3278FA8C1}"/>
          </ac:graphicFrameMkLst>
        </pc:graphicFrameChg>
        <pc:graphicFrameChg chg="add del mod">
          <ac:chgData name="akshat agarwal" userId="0aa3d2ecd0f5c65f" providerId="LiveId" clId="{933ED1D6-D6F6-4D8C-B826-652B2235EE0D}" dt="2021-01-11T08:53:48.025" v="37"/>
          <ac:graphicFrameMkLst>
            <pc:docMk/>
            <pc:sldMk cId="3848636784" sldId="260"/>
            <ac:graphicFrameMk id="10" creationId="{67E81880-F741-4A69-A8EA-B69482E39DFB}"/>
          </ac:graphicFrameMkLst>
        </pc:graphicFrameChg>
        <pc:graphicFrameChg chg="add del mod">
          <ac:chgData name="akshat agarwal" userId="0aa3d2ecd0f5c65f" providerId="LiveId" clId="{933ED1D6-D6F6-4D8C-B826-652B2235EE0D}" dt="2021-01-11T08:53:48.025" v="37"/>
          <ac:graphicFrameMkLst>
            <pc:docMk/>
            <pc:sldMk cId="3848636784" sldId="260"/>
            <ac:graphicFrameMk id="11" creationId="{3C6CBD76-6AE9-494D-81E7-2A681AA86012}"/>
          </ac:graphicFrameMkLst>
        </pc:graphicFrameChg>
        <pc:graphicFrameChg chg="add del mod">
          <ac:chgData name="akshat agarwal" userId="0aa3d2ecd0f5c65f" providerId="LiveId" clId="{933ED1D6-D6F6-4D8C-B826-652B2235EE0D}" dt="2021-01-11T08:53:48.025" v="37"/>
          <ac:graphicFrameMkLst>
            <pc:docMk/>
            <pc:sldMk cId="3848636784" sldId="260"/>
            <ac:graphicFrameMk id="12" creationId="{AEEAA795-EDC5-44D0-9D9F-2B6F11CF5B12}"/>
          </ac:graphicFrameMkLst>
        </pc:graphicFrameChg>
        <pc:graphicFrameChg chg="add mod">
          <ac:chgData name="akshat agarwal" userId="0aa3d2ecd0f5c65f" providerId="LiveId" clId="{933ED1D6-D6F6-4D8C-B826-652B2235EE0D}" dt="2021-01-11T08:53:52.279" v="40"/>
          <ac:graphicFrameMkLst>
            <pc:docMk/>
            <pc:sldMk cId="3848636784" sldId="260"/>
            <ac:graphicFrameMk id="14" creationId="{D4F4FFC7-7494-4618-974F-B51301C22783}"/>
          </ac:graphicFrameMkLst>
        </pc:graphicFrameChg>
        <pc:graphicFrameChg chg="add mod">
          <ac:chgData name="akshat agarwal" userId="0aa3d2ecd0f5c65f" providerId="LiveId" clId="{933ED1D6-D6F6-4D8C-B826-652B2235EE0D}" dt="2021-01-11T08:53:52.279" v="40"/>
          <ac:graphicFrameMkLst>
            <pc:docMk/>
            <pc:sldMk cId="3848636784" sldId="260"/>
            <ac:graphicFrameMk id="15" creationId="{E956BAFB-D83B-4FE6-98AE-F16F9A043D6E}"/>
          </ac:graphicFrameMkLst>
        </pc:graphicFrameChg>
        <pc:graphicFrameChg chg="add mod">
          <ac:chgData name="akshat agarwal" userId="0aa3d2ecd0f5c65f" providerId="LiveId" clId="{933ED1D6-D6F6-4D8C-B826-652B2235EE0D}" dt="2021-01-11T08:53:52.279" v="40"/>
          <ac:graphicFrameMkLst>
            <pc:docMk/>
            <pc:sldMk cId="3848636784" sldId="260"/>
            <ac:graphicFrameMk id="16" creationId="{C6586489-0076-4907-8A4F-473AA36C13C3}"/>
          </ac:graphicFrameMkLst>
        </pc:graphicFrameChg>
        <pc:graphicFrameChg chg="add mod">
          <ac:chgData name="akshat agarwal" userId="0aa3d2ecd0f5c65f" providerId="LiveId" clId="{933ED1D6-D6F6-4D8C-B826-652B2235EE0D}" dt="2021-01-11T08:53:52.279" v="40"/>
          <ac:graphicFrameMkLst>
            <pc:docMk/>
            <pc:sldMk cId="3848636784" sldId="260"/>
            <ac:graphicFrameMk id="17" creationId="{1D7B7AD5-F92E-4081-B514-B80384C6863C}"/>
          </ac:graphicFrameMkLst>
        </pc:graphicFrameChg>
        <pc:graphicFrameChg chg="add mod">
          <ac:chgData name="akshat agarwal" userId="0aa3d2ecd0f5c65f" providerId="LiveId" clId="{933ED1D6-D6F6-4D8C-B826-652B2235EE0D}" dt="2021-01-11T08:53:52.279" v="40"/>
          <ac:graphicFrameMkLst>
            <pc:docMk/>
            <pc:sldMk cId="3848636784" sldId="260"/>
            <ac:graphicFrameMk id="18" creationId="{59D462EF-2B55-435E-A19D-D5AFDDD08CED}"/>
          </ac:graphicFrameMkLst>
        </pc:graphicFrameChg>
        <pc:graphicFrameChg chg="add mod">
          <ac:chgData name="akshat agarwal" userId="0aa3d2ecd0f5c65f" providerId="LiveId" clId="{933ED1D6-D6F6-4D8C-B826-652B2235EE0D}" dt="2021-01-11T08:53:52.279" v="40"/>
          <ac:graphicFrameMkLst>
            <pc:docMk/>
            <pc:sldMk cId="3848636784" sldId="260"/>
            <ac:graphicFrameMk id="19" creationId="{0E185AB5-5363-4E50-A6EE-2597D5987955}"/>
          </ac:graphicFrameMkLst>
        </pc:graphicFrameChg>
        <pc:graphicFrameChg chg="add mod">
          <ac:chgData name="akshat agarwal" userId="0aa3d2ecd0f5c65f" providerId="LiveId" clId="{933ED1D6-D6F6-4D8C-B826-652B2235EE0D}" dt="2021-01-11T08:53:52.279" v="40"/>
          <ac:graphicFrameMkLst>
            <pc:docMk/>
            <pc:sldMk cId="3848636784" sldId="260"/>
            <ac:graphicFrameMk id="20" creationId="{8F34F36C-7FE4-438D-AF3C-05C16272E459}"/>
          </ac:graphicFrameMkLst>
        </pc:graphicFrameChg>
        <pc:graphicFrameChg chg="add mod modGraphic">
          <ac:chgData name="akshat agarwal" userId="0aa3d2ecd0f5c65f" providerId="LiveId" clId="{933ED1D6-D6F6-4D8C-B826-652B2235EE0D}" dt="2021-01-11T08:54:22.480" v="44" actId="14100"/>
          <ac:graphicFrameMkLst>
            <pc:docMk/>
            <pc:sldMk cId="3848636784" sldId="260"/>
            <ac:graphicFrameMk id="21" creationId="{F8E1A45A-E9CE-446C-B89B-4A01EA57C72A}"/>
          </ac:graphicFrameMkLst>
        </pc:graphicFrameChg>
        <pc:graphicFrameChg chg="add mod modGraphic">
          <ac:chgData name="akshat agarwal" userId="0aa3d2ecd0f5c65f" providerId="LiveId" clId="{933ED1D6-D6F6-4D8C-B826-652B2235EE0D}" dt="2021-01-11T08:54:39.365" v="46" actId="14100"/>
          <ac:graphicFrameMkLst>
            <pc:docMk/>
            <pc:sldMk cId="3848636784" sldId="260"/>
            <ac:graphicFrameMk id="22" creationId="{BE08FAB5-D179-4AA2-A6AF-1E8421AF071F}"/>
          </ac:graphicFrameMkLst>
        </pc:graphicFrameChg>
      </pc:sldChg>
      <pc:sldChg chg="modSp mod">
        <pc:chgData name="akshat agarwal" userId="0aa3d2ecd0f5c65f" providerId="LiveId" clId="{933ED1D6-D6F6-4D8C-B826-652B2235EE0D}" dt="2021-01-15T08:15:13.970" v="319"/>
        <pc:sldMkLst>
          <pc:docMk/>
          <pc:sldMk cId="739730822" sldId="261"/>
        </pc:sldMkLst>
        <pc:spChg chg="mod">
          <ac:chgData name="akshat agarwal" userId="0aa3d2ecd0f5c65f" providerId="LiveId" clId="{933ED1D6-D6F6-4D8C-B826-652B2235EE0D}" dt="2021-01-15T08:15:01.213" v="318"/>
          <ac:spMkLst>
            <pc:docMk/>
            <pc:sldMk cId="739730822" sldId="261"/>
            <ac:spMk id="2" creationId="{8BAD5655-BCDF-40FA-A47E-4DD5FFBA0CCE}"/>
          </ac:spMkLst>
        </pc:spChg>
        <pc:spChg chg="mod">
          <ac:chgData name="akshat agarwal" userId="0aa3d2ecd0f5c65f" providerId="LiveId" clId="{933ED1D6-D6F6-4D8C-B826-652B2235EE0D}" dt="2021-01-15T08:15:13.970" v="319"/>
          <ac:spMkLst>
            <pc:docMk/>
            <pc:sldMk cId="739730822" sldId="261"/>
            <ac:spMk id="3" creationId="{5CF9A1AF-E48C-4EBA-9DA4-16D6DA38DD39}"/>
          </ac:spMkLst>
        </pc:spChg>
      </pc:sldChg>
      <pc:sldChg chg="modSp mod">
        <pc:chgData name="akshat agarwal" userId="0aa3d2ecd0f5c65f" providerId="LiveId" clId="{933ED1D6-D6F6-4D8C-B826-652B2235EE0D}" dt="2021-01-18T10:28:51.862" v="1081" actId="20577"/>
        <pc:sldMkLst>
          <pc:docMk/>
          <pc:sldMk cId="3591486313" sldId="262"/>
        </pc:sldMkLst>
        <pc:spChg chg="mod">
          <ac:chgData name="akshat agarwal" userId="0aa3d2ecd0f5c65f" providerId="LiveId" clId="{933ED1D6-D6F6-4D8C-B826-652B2235EE0D}" dt="2021-01-15T08:34:46.729" v="718" actId="6549"/>
          <ac:spMkLst>
            <pc:docMk/>
            <pc:sldMk cId="3591486313" sldId="262"/>
            <ac:spMk id="2" creationId="{1E6A6A90-2968-4135-8E3C-55D530EFDAC3}"/>
          </ac:spMkLst>
        </pc:spChg>
        <pc:spChg chg="mod">
          <ac:chgData name="akshat agarwal" userId="0aa3d2ecd0f5c65f" providerId="LiveId" clId="{933ED1D6-D6F6-4D8C-B826-652B2235EE0D}" dt="2021-01-18T10:28:51.862" v="1081" actId="20577"/>
          <ac:spMkLst>
            <pc:docMk/>
            <pc:sldMk cId="3591486313" sldId="262"/>
            <ac:spMk id="3" creationId="{BAEF6A92-1223-490A-ACCC-C53D957C8B99}"/>
          </ac:spMkLst>
        </pc:spChg>
      </pc:sldChg>
      <pc:sldChg chg="modSp mod">
        <pc:chgData name="akshat agarwal" userId="0aa3d2ecd0f5c65f" providerId="LiveId" clId="{933ED1D6-D6F6-4D8C-B826-652B2235EE0D}" dt="2021-01-15T08:35:42.881" v="722" actId="6549"/>
        <pc:sldMkLst>
          <pc:docMk/>
          <pc:sldMk cId="3159962945" sldId="278"/>
        </pc:sldMkLst>
        <pc:spChg chg="mod">
          <ac:chgData name="akshat agarwal" userId="0aa3d2ecd0f5c65f" providerId="LiveId" clId="{933ED1D6-D6F6-4D8C-B826-652B2235EE0D}" dt="2021-01-15T08:35:42.881" v="722" actId="6549"/>
          <ac:spMkLst>
            <pc:docMk/>
            <pc:sldMk cId="3159962945" sldId="278"/>
            <ac:spMk id="2" creationId="{A0176444-C2CB-4786-9B80-6C1CD59FDEBF}"/>
          </ac:spMkLst>
        </pc:spChg>
        <pc:spChg chg="mod">
          <ac:chgData name="akshat agarwal" userId="0aa3d2ecd0f5c65f" providerId="LiveId" clId="{933ED1D6-D6F6-4D8C-B826-652B2235EE0D}" dt="2021-01-15T08:35:39.422" v="721" actId="27636"/>
          <ac:spMkLst>
            <pc:docMk/>
            <pc:sldMk cId="3159962945" sldId="278"/>
            <ac:spMk id="3" creationId="{843186EA-FFA5-4DA9-945F-AA9D756C5BCB}"/>
          </ac:spMkLst>
        </pc:spChg>
      </pc:sldChg>
      <pc:sldChg chg="modSp mod">
        <pc:chgData name="akshat agarwal" userId="0aa3d2ecd0f5c65f" providerId="LiveId" clId="{933ED1D6-D6F6-4D8C-B826-652B2235EE0D}" dt="2021-01-15T08:36:16.687" v="725"/>
        <pc:sldMkLst>
          <pc:docMk/>
          <pc:sldMk cId="1355337557" sldId="279"/>
        </pc:sldMkLst>
        <pc:spChg chg="mod">
          <ac:chgData name="akshat agarwal" userId="0aa3d2ecd0f5c65f" providerId="LiveId" clId="{933ED1D6-D6F6-4D8C-B826-652B2235EE0D}" dt="2021-01-15T08:35:57.930" v="723" actId="6549"/>
          <ac:spMkLst>
            <pc:docMk/>
            <pc:sldMk cId="1355337557" sldId="279"/>
            <ac:spMk id="2" creationId="{E1DED2FA-3D71-4A87-B135-9A48E9FE1F67}"/>
          </ac:spMkLst>
        </pc:spChg>
        <pc:spChg chg="mod">
          <ac:chgData name="akshat agarwal" userId="0aa3d2ecd0f5c65f" providerId="LiveId" clId="{933ED1D6-D6F6-4D8C-B826-652B2235EE0D}" dt="2021-01-15T08:36:16.687" v="725"/>
          <ac:spMkLst>
            <pc:docMk/>
            <pc:sldMk cId="1355337557" sldId="279"/>
            <ac:spMk id="3" creationId="{98AEDFA6-B6A5-452F-AAF2-B23BAACAEF29}"/>
          </ac:spMkLst>
        </pc:spChg>
      </pc:sldChg>
      <pc:sldChg chg="modSp del mod">
        <pc:chgData name="akshat agarwal" userId="0aa3d2ecd0f5c65f" providerId="LiveId" clId="{933ED1D6-D6F6-4D8C-B826-652B2235EE0D}" dt="2021-01-15T08:38:38.826" v="743" actId="2696"/>
        <pc:sldMkLst>
          <pc:docMk/>
          <pc:sldMk cId="2588034831" sldId="280"/>
        </pc:sldMkLst>
        <pc:spChg chg="mod">
          <ac:chgData name="akshat agarwal" userId="0aa3d2ecd0f5c65f" providerId="LiveId" clId="{933ED1D6-D6F6-4D8C-B826-652B2235EE0D}" dt="2021-01-15T08:36:47.715" v="728"/>
          <ac:spMkLst>
            <pc:docMk/>
            <pc:sldMk cId="2588034831" sldId="280"/>
            <ac:spMk id="2" creationId="{E688E54F-7072-4233-9939-5690402E83E0}"/>
          </ac:spMkLst>
        </pc:spChg>
        <pc:spChg chg="mod">
          <ac:chgData name="akshat agarwal" userId="0aa3d2ecd0f5c65f" providerId="LiveId" clId="{933ED1D6-D6F6-4D8C-B826-652B2235EE0D}" dt="2021-01-15T08:38:30.851" v="742"/>
          <ac:spMkLst>
            <pc:docMk/>
            <pc:sldMk cId="2588034831" sldId="280"/>
            <ac:spMk id="3" creationId="{A2EBA56A-AB82-4721-A74A-47A73AC9D1C8}"/>
          </ac:spMkLst>
        </pc:spChg>
      </pc:sldChg>
      <pc:sldChg chg="modSp mod">
        <pc:chgData name="akshat agarwal" userId="0aa3d2ecd0f5c65f" providerId="LiveId" clId="{933ED1D6-D6F6-4D8C-B826-652B2235EE0D}" dt="2021-01-15T08:44:59.254" v="937" actId="20577"/>
        <pc:sldMkLst>
          <pc:docMk/>
          <pc:sldMk cId="2628103285" sldId="281"/>
        </pc:sldMkLst>
        <pc:spChg chg="mod">
          <ac:chgData name="akshat agarwal" userId="0aa3d2ecd0f5c65f" providerId="LiveId" clId="{933ED1D6-D6F6-4D8C-B826-652B2235EE0D}" dt="2021-01-15T08:41:15.331" v="756" actId="20577"/>
          <ac:spMkLst>
            <pc:docMk/>
            <pc:sldMk cId="2628103285" sldId="281"/>
            <ac:spMk id="2" creationId="{A432F373-CA9B-45B2-972A-AA6D75CAA04C}"/>
          </ac:spMkLst>
        </pc:spChg>
        <pc:spChg chg="mod">
          <ac:chgData name="akshat agarwal" userId="0aa3d2ecd0f5c65f" providerId="LiveId" clId="{933ED1D6-D6F6-4D8C-B826-652B2235EE0D}" dt="2021-01-15T08:44:59.254" v="937" actId="20577"/>
          <ac:spMkLst>
            <pc:docMk/>
            <pc:sldMk cId="2628103285" sldId="281"/>
            <ac:spMk id="3" creationId="{392644A5-6640-403D-B39A-CB79107FB43A}"/>
          </ac:spMkLst>
        </pc:spChg>
      </pc:sldChg>
      <pc:sldChg chg="del">
        <pc:chgData name="akshat agarwal" userId="0aa3d2ecd0f5c65f" providerId="LiveId" clId="{933ED1D6-D6F6-4D8C-B826-652B2235EE0D}" dt="2021-01-18T10:29:11.594" v="1082" actId="2696"/>
        <pc:sldMkLst>
          <pc:docMk/>
          <pc:sldMk cId="3652941925" sldId="282"/>
        </pc:sldMkLst>
      </pc:sldChg>
      <pc:sldChg chg="del">
        <pc:chgData name="akshat agarwal" userId="0aa3d2ecd0f5c65f" providerId="LiveId" clId="{933ED1D6-D6F6-4D8C-B826-652B2235EE0D}" dt="2021-01-18T10:29:17.894" v="1084" actId="2696"/>
        <pc:sldMkLst>
          <pc:docMk/>
          <pc:sldMk cId="1789035960" sldId="283"/>
        </pc:sldMkLst>
      </pc:sldChg>
      <pc:sldChg chg="del">
        <pc:chgData name="akshat agarwal" userId="0aa3d2ecd0f5c65f" providerId="LiveId" clId="{933ED1D6-D6F6-4D8C-B826-652B2235EE0D}" dt="2021-01-18T10:29:22.012" v="1085" actId="2696"/>
        <pc:sldMkLst>
          <pc:docMk/>
          <pc:sldMk cId="1174664639" sldId="284"/>
        </pc:sldMkLst>
      </pc:sldChg>
      <pc:sldChg chg="del">
        <pc:chgData name="akshat agarwal" userId="0aa3d2ecd0f5c65f" providerId="LiveId" clId="{933ED1D6-D6F6-4D8C-B826-652B2235EE0D}" dt="2021-01-18T10:30:01.476" v="1096" actId="2696"/>
        <pc:sldMkLst>
          <pc:docMk/>
          <pc:sldMk cId="799188948" sldId="285"/>
        </pc:sldMkLst>
      </pc:sldChg>
      <pc:sldChg chg="modSp mod">
        <pc:chgData name="akshat agarwal" userId="0aa3d2ecd0f5c65f" providerId="LiveId" clId="{933ED1D6-D6F6-4D8C-B826-652B2235EE0D}" dt="2021-01-15T10:21:08.022" v="1012" actId="5793"/>
        <pc:sldMkLst>
          <pc:docMk/>
          <pc:sldMk cId="4050747641" sldId="289"/>
        </pc:sldMkLst>
        <pc:spChg chg="mod">
          <ac:chgData name="akshat agarwal" userId="0aa3d2ecd0f5c65f" providerId="LiveId" clId="{933ED1D6-D6F6-4D8C-B826-652B2235EE0D}" dt="2021-01-15T10:13:24.830" v="1007" actId="20577"/>
          <ac:spMkLst>
            <pc:docMk/>
            <pc:sldMk cId="4050747641" sldId="289"/>
            <ac:spMk id="2" creationId="{2ECEA409-DA68-4819-94EB-1A0AF30D093D}"/>
          </ac:spMkLst>
        </pc:spChg>
        <pc:spChg chg="mod">
          <ac:chgData name="akshat agarwal" userId="0aa3d2ecd0f5c65f" providerId="LiveId" clId="{933ED1D6-D6F6-4D8C-B826-652B2235EE0D}" dt="2021-01-15T10:21:08.022" v="1012" actId="5793"/>
          <ac:spMkLst>
            <pc:docMk/>
            <pc:sldMk cId="4050747641" sldId="289"/>
            <ac:spMk id="4" creationId="{433B287C-6565-44A3-A4B3-0DE01E50B28C}"/>
          </ac:spMkLst>
        </pc:spChg>
      </pc:sldChg>
      <pc:sldChg chg="del">
        <pc:chgData name="akshat agarwal" userId="0aa3d2ecd0f5c65f" providerId="LiveId" clId="{933ED1D6-D6F6-4D8C-B826-652B2235EE0D}" dt="2021-01-18T10:29:25.572" v="1086" actId="2696"/>
        <pc:sldMkLst>
          <pc:docMk/>
          <pc:sldMk cId="1367593343" sldId="293"/>
        </pc:sldMkLst>
      </pc:sldChg>
      <pc:sldChg chg="del">
        <pc:chgData name="akshat agarwal" userId="0aa3d2ecd0f5c65f" providerId="LiveId" clId="{933ED1D6-D6F6-4D8C-B826-652B2235EE0D}" dt="2021-01-18T10:29:31.807" v="1088" actId="2696"/>
        <pc:sldMkLst>
          <pc:docMk/>
          <pc:sldMk cId="2917634402" sldId="294"/>
        </pc:sldMkLst>
      </pc:sldChg>
      <pc:sldChg chg="del">
        <pc:chgData name="akshat agarwal" userId="0aa3d2ecd0f5c65f" providerId="LiveId" clId="{933ED1D6-D6F6-4D8C-B826-652B2235EE0D}" dt="2021-01-18T10:29:34.724" v="1089" actId="2696"/>
        <pc:sldMkLst>
          <pc:docMk/>
          <pc:sldMk cId="2042431089" sldId="295"/>
        </pc:sldMkLst>
      </pc:sldChg>
      <pc:sldChg chg="del">
        <pc:chgData name="akshat agarwal" userId="0aa3d2ecd0f5c65f" providerId="LiveId" clId="{933ED1D6-D6F6-4D8C-B826-652B2235EE0D}" dt="2021-01-18T10:29:38.123" v="1090" actId="2696"/>
        <pc:sldMkLst>
          <pc:docMk/>
          <pc:sldMk cId="372870559" sldId="296"/>
        </pc:sldMkLst>
      </pc:sldChg>
      <pc:sldChg chg="del">
        <pc:chgData name="akshat agarwal" userId="0aa3d2ecd0f5c65f" providerId="LiveId" clId="{933ED1D6-D6F6-4D8C-B826-652B2235EE0D}" dt="2021-01-18T10:29:43.973" v="1091" actId="2696"/>
        <pc:sldMkLst>
          <pc:docMk/>
          <pc:sldMk cId="3868454218" sldId="297"/>
        </pc:sldMkLst>
      </pc:sldChg>
      <pc:sldChg chg="del">
        <pc:chgData name="akshat agarwal" userId="0aa3d2ecd0f5c65f" providerId="LiveId" clId="{933ED1D6-D6F6-4D8C-B826-652B2235EE0D}" dt="2021-01-18T10:29:51.491" v="1093" actId="2696"/>
        <pc:sldMkLst>
          <pc:docMk/>
          <pc:sldMk cId="2369390270" sldId="298"/>
        </pc:sldMkLst>
      </pc:sldChg>
      <pc:sldChg chg="del">
        <pc:chgData name="akshat agarwal" userId="0aa3d2ecd0f5c65f" providerId="LiveId" clId="{933ED1D6-D6F6-4D8C-B826-652B2235EE0D}" dt="2021-01-18T10:29:58.106" v="1095" actId="2696"/>
        <pc:sldMkLst>
          <pc:docMk/>
          <pc:sldMk cId="3765675456" sldId="299"/>
        </pc:sldMkLst>
      </pc:sldChg>
      <pc:sldChg chg="addSp delSp modSp mod ord">
        <pc:chgData name="akshat agarwal" userId="0aa3d2ecd0f5c65f" providerId="LiveId" clId="{933ED1D6-D6F6-4D8C-B826-652B2235EE0D}" dt="2021-01-15T08:10:49.142" v="310" actId="20577"/>
        <pc:sldMkLst>
          <pc:docMk/>
          <pc:sldMk cId="2896733155" sldId="304"/>
        </pc:sldMkLst>
        <pc:spChg chg="mod">
          <ac:chgData name="akshat agarwal" userId="0aa3d2ecd0f5c65f" providerId="LiveId" clId="{933ED1D6-D6F6-4D8C-B826-652B2235EE0D}" dt="2021-01-15T08:10:49.142" v="310" actId="20577"/>
          <ac:spMkLst>
            <pc:docMk/>
            <pc:sldMk cId="2896733155" sldId="304"/>
            <ac:spMk id="2" creationId="{2F23933D-1F3A-4CD8-B375-AB080600402D}"/>
          </ac:spMkLst>
        </pc:spChg>
        <pc:spChg chg="mod">
          <ac:chgData name="akshat agarwal" userId="0aa3d2ecd0f5c65f" providerId="LiveId" clId="{933ED1D6-D6F6-4D8C-B826-652B2235EE0D}" dt="2021-01-15T08:10:05.372" v="271" actId="20577"/>
          <ac:spMkLst>
            <pc:docMk/>
            <pc:sldMk cId="2896733155" sldId="304"/>
            <ac:spMk id="3" creationId="{84ACA711-6BFA-4977-BC9D-3AE6AD7C1743}"/>
          </ac:spMkLst>
        </pc:spChg>
        <pc:spChg chg="add del mod">
          <ac:chgData name="akshat agarwal" userId="0aa3d2ecd0f5c65f" providerId="LiveId" clId="{933ED1D6-D6F6-4D8C-B826-652B2235EE0D}" dt="2021-01-11T10:47:20.362" v="75" actId="22"/>
          <ac:spMkLst>
            <pc:docMk/>
            <pc:sldMk cId="2896733155" sldId="304"/>
            <ac:spMk id="5" creationId="{CEBE9463-F317-4D1E-8901-62C81AFB5A5B}"/>
          </ac:spMkLst>
        </pc:spChg>
        <pc:graphicFrameChg chg="add del mod">
          <ac:chgData name="akshat agarwal" userId="0aa3d2ecd0f5c65f" providerId="LiveId" clId="{933ED1D6-D6F6-4D8C-B826-652B2235EE0D}" dt="2021-01-11T08:56:08.540" v="62"/>
          <ac:graphicFrameMkLst>
            <pc:docMk/>
            <pc:sldMk cId="2896733155" sldId="304"/>
            <ac:graphicFrameMk id="4" creationId="{42F808E1-810D-471A-8CA5-74D1F7D8564F}"/>
          </ac:graphicFrameMkLst>
        </pc:graphicFrameChg>
        <pc:graphicFrameChg chg="add del mod">
          <ac:chgData name="akshat agarwal" userId="0aa3d2ecd0f5c65f" providerId="LiveId" clId="{933ED1D6-D6F6-4D8C-B826-652B2235EE0D}" dt="2021-01-11T08:56:08.540" v="62"/>
          <ac:graphicFrameMkLst>
            <pc:docMk/>
            <pc:sldMk cId="2896733155" sldId="304"/>
            <ac:graphicFrameMk id="5" creationId="{1359055C-4DF6-49B0-9041-BF2213AACA15}"/>
          </ac:graphicFrameMkLst>
        </pc:graphicFrameChg>
        <pc:graphicFrameChg chg="add del mod modGraphic">
          <ac:chgData name="akshat agarwal" userId="0aa3d2ecd0f5c65f" providerId="LiveId" clId="{933ED1D6-D6F6-4D8C-B826-652B2235EE0D}" dt="2021-01-11T08:56:08.540" v="62"/>
          <ac:graphicFrameMkLst>
            <pc:docMk/>
            <pc:sldMk cId="2896733155" sldId="304"/>
            <ac:graphicFrameMk id="6" creationId="{4AF88932-508C-4C45-8F4D-62CEF8E81749}"/>
          </ac:graphicFrameMkLst>
        </pc:graphicFrameChg>
        <pc:graphicFrameChg chg="add del mod modGraphic">
          <ac:chgData name="akshat agarwal" userId="0aa3d2ecd0f5c65f" providerId="LiveId" clId="{933ED1D6-D6F6-4D8C-B826-652B2235EE0D}" dt="2021-01-11T08:56:08.540" v="62"/>
          <ac:graphicFrameMkLst>
            <pc:docMk/>
            <pc:sldMk cId="2896733155" sldId="304"/>
            <ac:graphicFrameMk id="7" creationId="{E8D8F2FE-1460-40D2-B377-FDCA2677E975}"/>
          </ac:graphicFrameMkLst>
        </pc:graphicFrameChg>
      </pc:sldChg>
      <pc:sldChg chg="addSp delSp modSp mod ord">
        <pc:chgData name="akshat agarwal" userId="0aa3d2ecd0f5c65f" providerId="LiveId" clId="{933ED1D6-D6F6-4D8C-B826-652B2235EE0D}" dt="2021-01-12T06:16:45.978" v="189" actId="20577"/>
        <pc:sldMkLst>
          <pc:docMk/>
          <pc:sldMk cId="1016056624" sldId="305"/>
        </pc:sldMkLst>
        <pc:spChg chg="mod">
          <ac:chgData name="akshat agarwal" userId="0aa3d2ecd0f5c65f" providerId="LiveId" clId="{933ED1D6-D6F6-4D8C-B826-652B2235EE0D}" dt="2021-01-12T06:15:01.091" v="154" actId="6549"/>
          <ac:spMkLst>
            <pc:docMk/>
            <pc:sldMk cId="1016056624" sldId="305"/>
            <ac:spMk id="2" creationId="{C161EBA0-2023-46BF-BD42-E94E618DD1A5}"/>
          </ac:spMkLst>
        </pc:spChg>
        <pc:spChg chg="add del mod">
          <ac:chgData name="akshat agarwal" userId="0aa3d2ecd0f5c65f" providerId="LiveId" clId="{933ED1D6-D6F6-4D8C-B826-652B2235EE0D}" dt="2021-01-12T06:16:45.978" v="189" actId="20577"/>
          <ac:spMkLst>
            <pc:docMk/>
            <pc:sldMk cId="1016056624" sldId="305"/>
            <ac:spMk id="3" creationId="{052FE5F1-C8C6-4C6A-9B17-D0D9B4671D0F}"/>
          </ac:spMkLst>
        </pc:spChg>
        <pc:spChg chg="add del">
          <ac:chgData name="akshat agarwal" userId="0aa3d2ecd0f5c65f" providerId="LiveId" clId="{933ED1D6-D6F6-4D8C-B826-652B2235EE0D}" dt="2021-01-12T06:15:34.414" v="160" actId="22"/>
          <ac:spMkLst>
            <pc:docMk/>
            <pc:sldMk cId="1016056624" sldId="305"/>
            <ac:spMk id="6" creationId="{AFDD1AF3-3E6F-4300-9FBA-4F66564C18D2}"/>
          </ac:spMkLst>
        </pc:spChg>
        <pc:graphicFrameChg chg="add del mod">
          <ac:chgData name="akshat agarwal" userId="0aa3d2ecd0f5c65f" providerId="LiveId" clId="{933ED1D6-D6F6-4D8C-B826-652B2235EE0D}" dt="2021-01-12T06:15:23.482" v="157"/>
          <ac:graphicFrameMkLst>
            <pc:docMk/>
            <pc:sldMk cId="1016056624" sldId="305"/>
            <ac:graphicFrameMk id="4" creationId="{45C4ED47-CB20-4168-94EB-6BCB1EA1F023}"/>
          </ac:graphicFrameMkLst>
        </pc:graphicFrameChg>
        <pc:graphicFrameChg chg="add del mod">
          <ac:chgData name="akshat agarwal" userId="0aa3d2ecd0f5c65f" providerId="LiveId" clId="{933ED1D6-D6F6-4D8C-B826-652B2235EE0D}" dt="2021-01-12T06:15:40.740" v="164"/>
          <ac:graphicFrameMkLst>
            <pc:docMk/>
            <pc:sldMk cId="1016056624" sldId="305"/>
            <ac:graphicFrameMk id="7" creationId="{7EBF1E36-051D-4B29-A475-5BA5144732BE}"/>
          </ac:graphicFrameMkLst>
        </pc:graphicFrameChg>
        <pc:graphicFrameChg chg="add del mod">
          <ac:chgData name="akshat agarwal" userId="0aa3d2ecd0f5c65f" providerId="LiveId" clId="{933ED1D6-D6F6-4D8C-B826-652B2235EE0D}" dt="2021-01-12T06:16:08.718" v="173"/>
          <ac:graphicFrameMkLst>
            <pc:docMk/>
            <pc:sldMk cId="1016056624" sldId="305"/>
            <ac:graphicFrameMk id="8" creationId="{1261E543-1843-4A71-B7CA-2802666340CA}"/>
          </ac:graphicFrameMkLst>
        </pc:graphicFrameChg>
        <pc:graphicFrameChg chg="add del mod">
          <ac:chgData name="akshat agarwal" userId="0aa3d2ecd0f5c65f" providerId="LiveId" clId="{933ED1D6-D6F6-4D8C-B826-652B2235EE0D}" dt="2021-01-12T06:16:36.497" v="184"/>
          <ac:graphicFrameMkLst>
            <pc:docMk/>
            <pc:sldMk cId="1016056624" sldId="305"/>
            <ac:graphicFrameMk id="9" creationId="{843B1206-498F-4CE0-A3D8-3C13A0A3D3D7}"/>
          </ac:graphicFrameMkLst>
        </pc:graphicFrameChg>
      </pc:sldChg>
      <pc:sldChg chg="del ord">
        <pc:chgData name="akshat agarwal" userId="0aa3d2ecd0f5c65f" providerId="LiveId" clId="{933ED1D6-D6F6-4D8C-B826-652B2235EE0D}" dt="2021-01-12T06:17:11.629" v="194" actId="2696"/>
        <pc:sldMkLst>
          <pc:docMk/>
          <pc:sldMk cId="131205451" sldId="306"/>
        </pc:sldMkLst>
      </pc:sldChg>
      <pc:sldChg chg="del">
        <pc:chgData name="akshat agarwal" userId="0aa3d2ecd0f5c65f" providerId="LiveId" clId="{933ED1D6-D6F6-4D8C-B826-652B2235EE0D}" dt="2021-01-12T06:17:23.452" v="195" actId="2696"/>
        <pc:sldMkLst>
          <pc:docMk/>
          <pc:sldMk cId="3895901270" sldId="307"/>
        </pc:sldMkLst>
      </pc:sldChg>
      <pc:sldChg chg="addSp delSp modSp mod ord">
        <pc:chgData name="akshat agarwal" userId="0aa3d2ecd0f5c65f" providerId="LiveId" clId="{933ED1D6-D6F6-4D8C-B826-652B2235EE0D}" dt="2021-01-12T06:18:46.895" v="227" actId="20577"/>
        <pc:sldMkLst>
          <pc:docMk/>
          <pc:sldMk cId="481341010" sldId="308"/>
        </pc:sldMkLst>
        <pc:spChg chg="mod">
          <ac:chgData name="akshat agarwal" userId="0aa3d2ecd0f5c65f" providerId="LiveId" clId="{933ED1D6-D6F6-4D8C-B826-652B2235EE0D}" dt="2021-01-12T06:17:32.997" v="199" actId="6549"/>
          <ac:spMkLst>
            <pc:docMk/>
            <pc:sldMk cId="481341010" sldId="308"/>
            <ac:spMk id="2" creationId="{6572C31F-44EB-4510-8D66-6DC8EE82A9B1}"/>
          </ac:spMkLst>
        </pc:spChg>
        <pc:spChg chg="add del mod">
          <ac:chgData name="akshat agarwal" userId="0aa3d2ecd0f5c65f" providerId="LiveId" clId="{933ED1D6-D6F6-4D8C-B826-652B2235EE0D}" dt="2021-01-12T06:18:46.895" v="227" actId="20577"/>
          <ac:spMkLst>
            <pc:docMk/>
            <pc:sldMk cId="481341010" sldId="308"/>
            <ac:spMk id="3" creationId="{12D6BFA6-E44C-4C5D-97B3-CC6748D3347C}"/>
          </ac:spMkLst>
        </pc:spChg>
        <pc:graphicFrameChg chg="add del mod">
          <ac:chgData name="akshat agarwal" userId="0aa3d2ecd0f5c65f" providerId="LiveId" clId="{933ED1D6-D6F6-4D8C-B826-652B2235EE0D}" dt="2021-01-12T06:18:05.715" v="203"/>
          <ac:graphicFrameMkLst>
            <pc:docMk/>
            <pc:sldMk cId="481341010" sldId="308"/>
            <ac:graphicFrameMk id="4" creationId="{87FCCCA7-D581-4FEF-A8F1-9AF0B5E912AB}"/>
          </ac:graphicFrameMkLst>
        </pc:graphicFrameChg>
        <pc:graphicFrameChg chg="add del mod">
          <ac:chgData name="akshat agarwal" userId="0aa3d2ecd0f5c65f" providerId="LiveId" clId="{933ED1D6-D6F6-4D8C-B826-652B2235EE0D}" dt="2021-01-12T06:18:33.423" v="214"/>
          <ac:graphicFrameMkLst>
            <pc:docMk/>
            <pc:sldMk cId="481341010" sldId="308"/>
            <ac:graphicFrameMk id="5" creationId="{923350FA-3A33-45FD-8A06-09AEC783C8C7}"/>
          </ac:graphicFrameMkLst>
        </pc:graphicFrameChg>
      </pc:sldChg>
      <pc:sldChg chg="del">
        <pc:chgData name="akshat agarwal" userId="0aa3d2ecd0f5c65f" providerId="LiveId" clId="{933ED1D6-D6F6-4D8C-B826-652B2235EE0D}" dt="2021-01-18T10:29:28.995" v="1087" actId="2696"/>
        <pc:sldMkLst>
          <pc:docMk/>
          <pc:sldMk cId="2319444031" sldId="309"/>
        </pc:sldMkLst>
      </pc:sldChg>
      <pc:sldChg chg="del">
        <pc:chgData name="akshat agarwal" userId="0aa3d2ecd0f5c65f" providerId="LiveId" clId="{933ED1D6-D6F6-4D8C-B826-652B2235EE0D}" dt="2021-01-12T06:19:58.616" v="229" actId="2696"/>
        <pc:sldMkLst>
          <pc:docMk/>
          <pc:sldMk cId="1444494248" sldId="310"/>
        </pc:sldMkLst>
      </pc:sldChg>
      <pc:sldChg chg="del">
        <pc:chgData name="akshat agarwal" userId="0aa3d2ecd0f5c65f" providerId="LiveId" clId="{933ED1D6-D6F6-4D8C-B826-652B2235EE0D}" dt="2021-01-12T06:20:04.396" v="230" actId="2696"/>
        <pc:sldMkLst>
          <pc:docMk/>
          <pc:sldMk cId="227209806" sldId="311"/>
        </pc:sldMkLst>
      </pc:sldChg>
      <pc:sldChg chg="del">
        <pc:chgData name="akshat agarwal" userId="0aa3d2ecd0f5c65f" providerId="LiveId" clId="{933ED1D6-D6F6-4D8C-B826-652B2235EE0D}" dt="2021-01-12T06:20:08.242" v="231" actId="2696"/>
        <pc:sldMkLst>
          <pc:docMk/>
          <pc:sldMk cId="172048864" sldId="312"/>
        </pc:sldMkLst>
      </pc:sldChg>
      <pc:sldChg chg="addSp delSp modSp mod">
        <pc:chgData name="akshat agarwal" userId="0aa3d2ecd0f5c65f" providerId="LiveId" clId="{933ED1D6-D6F6-4D8C-B826-652B2235EE0D}" dt="2021-01-12T06:20:29.084" v="248" actId="20577"/>
        <pc:sldMkLst>
          <pc:docMk/>
          <pc:sldMk cId="2404248440" sldId="313"/>
        </pc:sldMkLst>
        <pc:spChg chg="mod">
          <ac:chgData name="akshat agarwal" userId="0aa3d2ecd0f5c65f" providerId="LiveId" clId="{933ED1D6-D6F6-4D8C-B826-652B2235EE0D}" dt="2021-01-12T06:20:29.084" v="248" actId="20577"/>
          <ac:spMkLst>
            <pc:docMk/>
            <pc:sldMk cId="2404248440" sldId="313"/>
            <ac:spMk id="2" creationId="{5E4947FA-8ED3-4732-BAD5-E73445AF84B0}"/>
          </ac:spMkLst>
        </pc:spChg>
        <pc:spChg chg="del mod">
          <ac:chgData name="akshat agarwal" userId="0aa3d2ecd0f5c65f" providerId="LiveId" clId="{933ED1D6-D6F6-4D8C-B826-652B2235EE0D}" dt="2021-01-12T06:20:16.044" v="233"/>
          <ac:spMkLst>
            <pc:docMk/>
            <pc:sldMk cId="2404248440" sldId="313"/>
            <ac:spMk id="3" creationId="{96642D65-12F3-40D4-91A0-5530005695BF}"/>
          </ac:spMkLst>
        </pc:spChg>
        <pc:graphicFrameChg chg="add mod">
          <ac:chgData name="akshat agarwal" userId="0aa3d2ecd0f5c65f" providerId="LiveId" clId="{933ED1D6-D6F6-4D8C-B826-652B2235EE0D}" dt="2021-01-12T06:20:16.044" v="233"/>
          <ac:graphicFrameMkLst>
            <pc:docMk/>
            <pc:sldMk cId="2404248440" sldId="313"/>
            <ac:graphicFrameMk id="4" creationId="{14E30C76-A290-4109-B22E-3036A7D349F0}"/>
          </ac:graphicFrameMkLst>
        </pc:graphicFrameChg>
      </pc:sldChg>
      <pc:sldChg chg="modSp mod">
        <pc:chgData name="akshat agarwal" userId="0aa3d2ecd0f5c65f" providerId="LiveId" clId="{933ED1D6-D6F6-4D8C-B826-652B2235EE0D}" dt="2021-01-15T08:14:06.991" v="314" actId="27636"/>
        <pc:sldMkLst>
          <pc:docMk/>
          <pc:sldMk cId="2278101864" sldId="314"/>
        </pc:sldMkLst>
        <pc:spChg chg="mod">
          <ac:chgData name="akshat agarwal" userId="0aa3d2ecd0f5c65f" providerId="LiveId" clId="{933ED1D6-D6F6-4D8C-B826-652B2235EE0D}" dt="2021-01-15T08:13:53.623" v="312"/>
          <ac:spMkLst>
            <pc:docMk/>
            <pc:sldMk cId="2278101864" sldId="314"/>
            <ac:spMk id="2" creationId="{418AECFD-5753-416D-9B0C-30946D945662}"/>
          </ac:spMkLst>
        </pc:spChg>
        <pc:spChg chg="mod">
          <ac:chgData name="akshat agarwal" userId="0aa3d2ecd0f5c65f" providerId="LiveId" clId="{933ED1D6-D6F6-4D8C-B826-652B2235EE0D}" dt="2021-01-15T08:14:06.991" v="314" actId="27636"/>
          <ac:spMkLst>
            <pc:docMk/>
            <pc:sldMk cId="2278101864" sldId="314"/>
            <ac:spMk id="3" creationId="{0215AF55-5CF0-470B-85B6-8D9034F19CF9}"/>
          </ac:spMkLst>
        </pc:spChg>
      </pc:sldChg>
      <pc:sldChg chg="modSp mod">
        <pc:chgData name="akshat agarwal" userId="0aa3d2ecd0f5c65f" providerId="LiveId" clId="{933ED1D6-D6F6-4D8C-B826-652B2235EE0D}" dt="2021-01-18T10:27:44.348" v="1059" actId="20577"/>
        <pc:sldMkLst>
          <pc:docMk/>
          <pc:sldMk cId="3627696636" sldId="315"/>
        </pc:sldMkLst>
        <pc:spChg chg="mod">
          <ac:chgData name="akshat agarwal" userId="0aa3d2ecd0f5c65f" providerId="LiveId" clId="{933ED1D6-D6F6-4D8C-B826-652B2235EE0D}" dt="2021-01-15T08:14:41.255" v="317"/>
          <ac:spMkLst>
            <pc:docMk/>
            <pc:sldMk cId="3627696636" sldId="315"/>
            <ac:spMk id="2" creationId="{3DE4AA70-2755-4A0A-B7E4-177A3393BDB9}"/>
          </ac:spMkLst>
        </pc:spChg>
        <pc:spChg chg="mod">
          <ac:chgData name="akshat agarwal" userId="0aa3d2ecd0f5c65f" providerId="LiveId" clId="{933ED1D6-D6F6-4D8C-B826-652B2235EE0D}" dt="2021-01-18T10:27:44.348" v="1059" actId="20577"/>
          <ac:spMkLst>
            <pc:docMk/>
            <pc:sldMk cId="3627696636" sldId="315"/>
            <ac:spMk id="3" creationId="{531726DD-0D4E-4C77-ABDD-5EDF7D6A5EFA}"/>
          </ac:spMkLst>
        </pc:spChg>
      </pc:sldChg>
      <pc:sldChg chg="modSp mod">
        <pc:chgData name="akshat agarwal" userId="0aa3d2ecd0f5c65f" providerId="LiveId" clId="{933ED1D6-D6F6-4D8C-B826-652B2235EE0D}" dt="2021-01-15T08:26:07.987" v="542" actId="5793"/>
        <pc:sldMkLst>
          <pc:docMk/>
          <pc:sldMk cId="3208426946" sldId="316"/>
        </pc:sldMkLst>
        <pc:spChg chg="mod">
          <ac:chgData name="akshat agarwal" userId="0aa3d2ecd0f5c65f" providerId="LiveId" clId="{933ED1D6-D6F6-4D8C-B826-652B2235EE0D}" dt="2021-01-15T08:15:32.153" v="320"/>
          <ac:spMkLst>
            <pc:docMk/>
            <pc:sldMk cId="3208426946" sldId="316"/>
            <ac:spMk id="2" creationId="{BB10B235-B2F2-47C7-A5E5-0564B4827757}"/>
          </ac:spMkLst>
        </pc:spChg>
        <pc:spChg chg="mod">
          <ac:chgData name="akshat agarwal" userId="0aa3d2ecd0f5c65f" providerId="LiveId" clId="{933ED1D6-D6F6-4D8C-B826-652B2235EE0D}" dt="2021-01-15T08:26:07.987" v="542" actId="5793"/>
          <ac:spMkLst>
            <pc:docMk/>
            <pc:sldMk cId="3208426946" sldId="316"/>
            <ac:spMk id="3" creationId="{EB88F08C-4181-4652-9D88-22690D574C2D}"/>
          </ac:spMkLst>
        </pc:spChg>
      </pc:sldChg>
      <pc:sldChg chg="modSp mod">
        <pc:chgData name="akshat agarwal" userId="0aa3d2ecd0f5c65f" providerId="LiveId" clId="{933ED1D6-D6F6-4D8C-B826-652B2235EE0D}" dt="2021-01-15T08:34:22.232" v="717" actId="27636"/>
        <pc:sldMkLst>
          <pc:docMk/>
          <pc:sldMk cId="4137046060" sldId="317"/>
        </pc:sldMkLst>
        <pc:spChg chg="mod">
          <ac:chgData name="akshat agarwal" userId="0aa3d2ecd0f5c65f" providerId="LiveId" clId="{933ED1D6-D6F6-4D8C-B826-652B2235EE0D}" dt="2021-01-15T08:27:05.746" v="543"/>
          <ac:spMkLst>
            <pc:docMk/>
            <pc:sldMk cId="4137046060" sldId="317"/>
            <ac:spMk id="2" creationId="{F05A891F-1F06-40EF-9E8F-C37678428EA7}"/>
          </ac:spMkLst>
        </pc:spChg>
        <pc:spChg chg="mod">
          <ac:chgData name="akshat agarwal" userId="0aa3d2ecd0f5c65f" providerId="LiveId" clId="{933ED1D6-D6F6-4D8C-B826-652B2235EE0D}" dt="2021-01-15T08:34:22.232" v="717" actId="27636"/>
          <ac:spMkLst>
            <pc:docMk/>
            <pc:sldMk cId="4137046060" sldId="317"/>
            <ac:spMk id="3" creationId="{3C3E7717-878E-4793-A9F4-DFEEFB9B325B}"/>
          </ac:spMkLst>
        </pc:spChg>
      </pc:sldChg>
      <pc:sldChg chg="addSp delSp modSp mod ord">
        <pc:chgData name="akshat agarwal" userId="0aa3d2ecd0f5c65f" providerId="LiveId" clId="{933ED1D6-D6F6-4D8C-B826-652B2235EE0D}" dt="2021-01-12T06:14:39.085" v="151" actId="20577"/>
        <pc:sldMkLst>
          <pc:docMk/>
          <pc:sldMk cId="1990294771" sldId="318"/>
        </pc:sldMkLst>
        <pc:spChg chg="add del mod">
          <ac:chgData name="akshat agarwal" userId="0aa3d2ecd0f5c65f" providerId="LiveId" clId="{933ED1D6-D6F6-4D8C-B826-652B2235EE0D}" dt="2021-01-12T06:14:39.085" v="151" actId="20577"/>
          <ac:spMkLst>
            <pc:docMk/>
            <pc:sldMk cId="1990294771" sldId="318"/>
            <ac:spMk id="3" creationId="{CF09D9C7-2366-41F1-9DA4-ADE7ECA35CA1}"/>
          </ac:spMkLst>
        </pc:spChg>
        <pc:graphicFrameChg chg="add del mod">
          <ac:chgData name="akshat agarwal" userId="0aa3d2ecd0f5c65f" providerId="LiveId" clId="{933ED1D6-D6F6-4D8C-B826-652B2235EE0D}" dt="2021-01-12T06:10:43.792" v="88"/>
          <ac:graphicFrameMkLst>
            <pc:docMk/>
            <pc:sldMk cId="1990294771" sldId="318"/>
            <ac:graphicFrameMk id="4" creationId="{CACE12FB-A2F7-4C93-B268-B3594DF318B5}"/>
          </ac:graphicFrameMkLst>
        </pc:graphicFrameChg>
        <pc:graphicFrameChg chg="add del mod">
          <ac:chgData name="akshat agarwal" userId="0aa3d2ecd0f5c65f" providerId="LiveId" clId="{933ED1D6-D6F6-4D8C-B826-652B2235EE0D}" dt="2021-01-12T06:10:43.792" v="88"/>
          <ac:graphicFrameMkLst>
            <pc:docMk/>
            <pc:sldMk cId="1990294771" sldId="318"/>
            <ac:graphicFrameMk id="5" creationId="{1CA3D743-1DDF-4302-A8B7-7D3529894FEE}"/>
          </ac:graphicFrameMkLst>
        </pc:graphicFrameChg>
        <pc:graphicFrameChg chg="add del mod">
          <ac:chgData name="akshat agarwal" userId="0aa3d2ecd0f5c65f" providerId="LiveId" clId="{933ED1D6-D6F6-4D8C-B826-652B2235EE0D}" dt="2021-01-12T06:10:43.792" v="88"/>
          <ac:graphicFrameMkLst>
            <pc:docMk/>
            <pc:sldMk cId="1990294771" sldId="318"/>
            <ac:graphicFrameMk id="6" creationId="{830B1108-ED3C-42A9-9EC1-8AE97E2C9DDF}"/>
          </ac:graphicFrameMkLst>
        </pc:graphicFrameChg>
        <pc:graphicFrameChg chg="add del mod">
          <ac:chgData name="akshat agarwal" userId="0aa3d2ecd0f5c65f" providerId="LiveId" clId="{933ED1D6-D6F6-4D8C-B826-652B2235EE0D}" dt="2021-01-12T06:10:43.792" v="88"/>
          <ac:graphicFrameMkLst>
            <pc:docMk/>
            <pc:sldMk cId="1990294771" sldId="318"/>
            <ac:graphicFrameMk id="7" creationId="{224812FF-07BB-4555-B018-5E8CF5D45B2F}"/>
          </ac:graphicFrameMkLst>
        </pc:graphicFrameChg>
        <pc:graphicFrameChg chg="add del mod">
          <ac:chgData name="akshat agarwal" userId="0aa3d2ecd0f5c65f" providerId="LiveId" clId="{933ED1D6-D6F6-4D8C-B826-652B2235EE0D}" dt="2021-01-12T06:11:04.167" v="92"/>
          <ac:graphicFrameMkLst>
            <pc:docMk/>
            <pc:sldMk cId="1990294771" sldId="318"/>
            <ac:graphicFrameMk id="8" creationId="{BD0CDF5A-B3B9-4326-8A9D-405395FEF81E}"/>
          </ac:graphicFrameMkLst>
        </pc:graphicFrameChg>
        <pc:graphicFrameChg chg="add del mod">
          <ac:chgData name="akshat agarwal" userId="0aa3d2ecd0f5c65f" providerId="LiveId" clId="{933ED1D6-D6F6-4D8C-B826-652B2235EE0D}" dt="2021-01-12T06:11:07.751" v="96"/>
          <ac:graphicFrameMkLst>
            <pc:docMk/>
            <pc:sldMk cId="1990294771" sldId="318"/>
            <ac:graphicFrameMk id="9" creationId="{C060B13A-3943-40CA-99CA-D168C7D24E91}"/>
          </ac:graphicFrameMkLst>
        </pc:graphicFrameChg>
        <pc:graphicFrameChg chg="add del mod">
          <ac:chgData name="akshat agarwal" userId="0aa3d2ecd0f5c65f" providerId="LiveId" clId="{933ED1D6-D6F6-4D8C-B826-652B2235EE0D}" dt="2021-01-12T06:11:35.715" v="105"/>
          <ac:graphicFrameMkLst>
            <pc:docMk/>
            <pc:sldMk cId="1990294771" sldId="318"/>
            <ac:graphicFrameMk id="10" creationId="{01146B2D-3CB3-4F10-9C9F-D1C317D034B1}"/>
          </ac:graphicFrameMkLst>
        </pc:graphicFrameChg>
        <pc:graphicFrameChg chg="add del mod modGraphic">
          <ac:chgData name="akshat agarwal" userId="0aa3d2ecd0f5c65f" providerId="LiveId" clId="{933ED1D6-D6F6-4D8C-B826-652B2235EE0D}" dt="2021-01-12T06:14:06.484" v="140"/>
          <ac:graphicFrameMkLst>
            <pc:docMk/>
            <pc:sldMk cId="1990294771" sldId="318"/>
            <ac:graphicFrameMk id="11" creationId="{24BF0DF8-9460-431F-9AA8-0D31BB7DE447}"/>
          </ac:graphicFrameMkLst>
        </pc:graphicFrameChg>
        <pc:graphicFrameChg chg="add del mod">
          <ac:chgData name="akshat agarwal" userId="0aa3d2ecd0f5c65f" providerId="LiveId" clId="{933ED1D6-D6F6-4D8C-B826-652B2235EE0D}" dt="2021-01-12T06:14:34.089" v="147"/>
          <ac:graphicFrameMkLst>
            <pc:docMk/>
            <pc:sldMk cId="1990294771" sldId="318"/>
            <ac:graphicFrameMk id="12" creationId="{010B5717-0912-4016-940D-E681B803FDEC}"/>
          </ac:graphicFrameMkLst>
        </pc:graphicFrameChg>
      </pc:sldChg>
      <pc:sldChg chg="del">
        <pc:chgData name="akshat agarwal" userId="0aa3d2ecd0f5c65f" providerId="LiveId" clId="{933ED1D6-D6F6-4D8C-B826-652B2235EE0D}" dt="2021-01-18T10:29:14.919" v="1083" actId="2696"/>
        <pc:sldMkLst>
          <pc:docMk/>
          <pc:sldMk cId="2938654892" sldId="319"/>
        </pc:sldMkLst>
      </pc:sldChg>
      <pc:sldChg chg="del">
        <pc:chgData name="akshat agarwal" userId="0aa3d2ecd0f5c65f" providerId="LiveId" clId="{933ED1D6-D6F6-4D8C-B826-652B2235EE0D}" dt="2021-01-18T10:29:47.928" v="1092" actId="2696"/>
        <pc:sldMkLst>
          <pc:docMk/>
          <pc:sldMk cId="3812815466" sldId="320"/>
        </pc:sldMkLst>
      </pc:sldChg>
      <pc:sldChg chg="del">
        <pc:chgData name="akshat agarwal" userId="0aa3d2ecd0f5c65f" providerId="LiveId" clId="{933ED1D6-D6F6-4D8C-B826-652B2235EE0D}" dt="2021-01-18T10:29:54.661" v="1094" actId="2696"/>
        <pc:sldMkLst>
          <pc:docMk/>
          <pc:sldMk cId="2918429787" sldId="321"/>
        </pc:sldMkLst>
      </pc:sldChg>
      <pc:sldChg chg="del">
        <pc:chgData name="akshat agarwal" userId="0aa3d2ecd0f5c65f" providerId="LiveId" clId="{933ED1D6-D6F6-4D8C-B826-652B2235EE0D}" dt="2021-01-18T10:30:05.708" v="1097" actId="2696"/>
        <pc:sldMkLst>
          <pc:docMk/>
          <pc:sldMk cId="3685501816" sldId="322"/>
        </pc:sldMkLst>
      </pc:sldChg>
      <pc:sldChg chg="modSp new del mod">
        <pc:chgData name="akshat agarwal" userId="0aa3d2ecd0f5c65f" providerId="LiveId" clId="{933ED1D6-D6F6-4D8C-B826-652B2235EE0D}" dt="2021-01-12T09:50:11.047" v="269" actId="2696"/>
        <pc:sldMkLst>
          <pc:docMk/>
          <pc:sldMk cId="735442036" sldId="323"/>
        </pc:sldMkLst>
        <pc:spChg chg="mod">
          <ac:chgData name="akshat agarwal" userId="0aa3d2ecd0f5c65f" providerId="LiveId" clId="{933ED1D6-D6F6-4D8C-B826-652B2235EE0D}" dt="2021-01-12T09:49:12.398" v="268" actId="20577"/>
          <ac:spMkLst>
            <pc:docMk/>
            <pc:sldMk cId="735442036" sldId="323"/>
            <ac:spMk id="2" creationId="{647E13BC-BE31-4956-951D-312122024307}"/>
          </ac:spMkLst>
        </pc:spChg>
      </pc:sldChg>
      <pc:sldChg chg="addSp delSp modSp new mod">
        <pc:chgData name="akshat agarwal" userId="0aa3d2ecd0f5c65f" providerId="LiveId" clId="{933ED1D6-D6F6-4D8C-B826-652B2235EE0D}" dt="2021-01-15T09:30:04.834" v="981" actId="5793"/>
        <pc:sldMkLst>
          <pc:docMk/>
          <pc:sldMk cId="2455460756" sldId="323"/>
        </pc:sldMkLst>
        <pc:spChg chg="mod">
          <ac:chgData name="akshat agarwal" userId="0aa3d2ecd0f5c65f" providerId="LiveId" clId="{933ED1D6-D6F6-4D8C-B826-652B2235EE0D}" dt="2021-01-15T09:22:35.075" v="972" actId="20577"/>
          <ac:spMkLst>
            <pc:docMk/>
            <pc:sldMk cId="2455460756" sldId="323"/>
            <ac:spMk id="2" creationId="{3D93C016-6A2B-4EC3-BD15-470F2C4D57B1}"/>
          </ac:spMkLst>
        </pc:spChg>
        <pc:spChg chg="mod">
          <ac:chgData name="akshat agarwal" userId="0aa3d2ecd0f5c65f" providerId="LiveId" clId="{933ED1D6-D6F6-4D8C-B826-652B2235EE0D}" dt="2021-01-15T09:30:04.834" v="981" actId="5793"/>
          <ac:spMkLst>
            <pc:docMk/>
            <pc:sldMk cId="2455460756" sldId="323"/>
            <ac:spMk id="3" creationId="{A7B1AABA-8B60-4AF1-A349-9DD3C5756215}"/>
          </ac:spMkLst>
        </pc:spChg>
        <pc:picChg chg="add del">
          <ac:chgData name="akshat agarwal" userId="0aa3d2ecd0f5c65f" providerId="LiveId" clId="{933ED1D6-D6F6-4D8C-B826-652B2235EE0D}" dt="2021-01-15T09:22:07.428" v="967" actId="22"/>
          <ac:picMkLst>
            <pc:docMk/>
            <pc:sldMk cId="2455460756" sldId="323"/>
            <ac:picMk id="5" creationId="{3F5CDD65-B482-492C-8B27-3F766FA4AEEB}"/>
          </ac:picMkLst>
        </pc:picChg>
      </pc:sldChg>
      <pc:sldChg chg="addSp delSp modSp new del mod">
        <pc:chgData name="akshat agarwal" userId="0aa3d2ecd0f5c65f" providerId="LiveId" clId="{933ED1D6-D6F6-4D8C-B826-652B2235EE0D}" dt="2021-01-12T06:13:59.609" v="135" actId="680"/>
        <pc:sldMkLst>
          <pc:docMk/>
          <pc:sldMk cId="2615439961" sldId="323"/>
        </pc:sldMkLst>
        <pc:spChg chg="add del mod">
          <ac:chgData name="akshat agarwal" userId="0aa3d2ecd0f5c65f" providerId="LiveId" clId="{933ED1D6-D6F6-4D8C-B826-652B2235EE0D}" dt="2021-01-12T06:13:57.957" v="134"/>
          <ac:spMkLst>
            <pc:docMk/>
            <pc:sldMk cId="2615439961" sldId="323"/>
            <ac:spMk id="3" creationId="{54EFD882-619C-4550-A421-57D909821319}"/>
          </ac:spMkLst>
        </pc:spChg>
        <pc:graphicFrameChg chg="add del mod">
          <ac:chgData name="akshat agarwal" userId="0aa3d2ecd0f5c65f" providerId="LiveId" clId="{933ED1D6-D6F6-4D8C-B826-652B2235EE0D}" dt="2021-01-12T06:13:04.355" v="117"/>
          <ac:graphicFrameMkLst>
            <pc:docMk/>
            <pc:sldMk cId="2615439961" sldId="323"/>
            <ac:graphicFrameMk id="4" creationId="{C81063E3-A002-49AA-B01B-ABCC6F03A6D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655C-6827-461B-B5E4-0F84FFED6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F31E2-1B57-49D6-A3BD-2E1CFFF1D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82FE7-D431-4785-993E-C46EED59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A0BEE-F9FD-45FB-A4D6-C449254D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568B9-9BBD-4E11-B3CC-D1FDAC7D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20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6FDAF-0720-48B5-8526-CEF23DF8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7E89D-5B78-43EF-93C0-A4957C11E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24A69-5EC3-47E7-958F-577E55F8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A2366-80D8-4F50-8A6A-0D5A2FE0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2B007-C6EE-4109-92D1-EEF13127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617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DD99F-AAC1-4562-8A79-90EB215DA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D48AB-7E17-457E-8A5F-C63D6F1AF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ECF3B-B8D6-4081-B81C-DC2E68CA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1CB7E-7EB2-474A-8711-36FD6106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2E4F-81EE-48AD-90C8-734B50BB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5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DAEE-352E-43EC-BD52-4A35BE8B3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ABD3F-823A-4B01-AB4B-002BD912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A3B28-F411-4AF2-9E99-728043B0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0C95-35AE-4AC9-83FA-0E20E637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1CF80-F43B-4046-83D2-C28D08A7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6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32BA-B4AE-4F3F-A59F-17ABDBD7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080B5-2DD4-4C47-9988-6118B98BF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83FF2-DCA7-4454-878B-9883E1CE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05E8B-E0BD-49A3-A4A8-97252071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B8867-85DF-4E71-B0EF-3E142C31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95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9009-AFE5-4613-BA1D-AFA108D1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18B00-3269-48AD-AD42-305DAD92C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1C53A-3DAC-4148-B473-E172BDDD8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DF3B0-71D2-415D-A215-39E2D26F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F4E65-A775-4BD3-8032-57AAD933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5D83C-9797-4E72-8743-0C8A03F2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519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47E0-B358-4EEE-B842-30A412E7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FB789-641F-4980-B701-404F15DD2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40FB3-737D-4382-A71F-5865EB567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A129C-4DD0-483D-BE09-3EC2BCD3C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FA46E-C5EA-43EC-8649-78E8D6348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74157-C4BB-417E-A599-921238FC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3AF665-C26C-4021-A4F1-90A9DFD7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B632A-378B-4BC0-BA1E-BAB17FA0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09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DBAB-DFA4-4A4C-9308-01264B84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4EA37-4C13-4B5F-B43E-DD93E97E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38611-712B-40CE-BCFF-EE57B912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0D43C-6D67-48B6-AB1A-B62775948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19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4FB34-9EAF-4FDB-AD48-7A159ADBC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B59D7A-0809-44D0-8037-04B12A63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0FD42-B103-40BF-9321-5AEBB3CB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151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2B2F-D8DE-4B00-851F-1C48FDF0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466F2-79A7-4111-B3ED-5DE6B0D4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1C17B-A00B-4D2B-A042-CC83A9C7B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ABC-956B-453B-81C3-DB6650CE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6E099-75EB-4C61-A0A6-E88149AA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29CBB-7C13-4F28-815C-72A54FF9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88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3C26-C976-490D-BA28-F4071F25A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D74E4-08AD-451C-B889-FC6B38C0D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A935E-0A43-4649-BB01-420045816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5B60F-E627-4474-905C-3681DFC5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79D87-A90D-4060-800C-207464B5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D5BC8-9D73-4BBD-9C41-F91EE292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815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3E348-03BB-4F81-B998-F9EEC094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0BE77-3A84-4B12-8AB2-EB47A5B1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A8F18-77E3-4DF1-B90C-51A6F13F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3C26-0D87-4311-8ED0-BE8AC858D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E5F81-3019-4910-8ED1-7CCAA89FF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41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nglishclub.com/grammar/prepositions.htm" TargetMode="External"/><Relationship Id="rId3" Type="http://schemas.openxmlformats.org/officeDocument/2006/relationships/hyperlink" Target="https://www.englishclub.com/grammar/nouns.htm" TargetMode="External"/><Relationship Id="rId7" Type="http://schemas.openxmlformats.org/officeDocument/2006/relationships/hyperlink" Target="https://www.englishclub.com/grammar/pronouns.htm" TargetMode="External"/><Relationship Id="rId2" Type="http://schemas.openxmlformats.org/officeDocument/2006/relationships/hyperlink" Target="https://www.englishclub.com/grammar/verb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ishclub.com/grammar/adverbs.htm" TargetMode="External"/><Relationship Id="rId5" Type="http://schemas.openxmlformats.org/officeDocument/2006/relationships/hyperlink" Target="https://www.englishclub.com/grammar/determiners.htm" TargetMode="External"/><Relationship Id="rId10" Type="http://schemas.openxmlformats.org/officeDocument/2006/relationships/hyperlink" Target="https://www.englishclub.com/grammar/interjections.htm" TargetMode="External"/><Relationship Id="rId4" Type="http://schemas.openxmlformats.org/officeDocument/2006/relationships/hyperlink" Target="https://www.englishclub.com/grammar/adjectives.htm" TargetMode="External"/><Relationship Id="rId9" Type="http://schemas.openxmlformats.org/officeDocument/2006/relationships/hyperlink" Target="https://www.englishclub.com/grammar/conjunction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club.com/grammar/parts-of-speech.htm#exampl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76BF-A24F-4E1E-A87A-00F06917F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Etiquettes to Attend the Online Classes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CB01-F71B-4AFD-97EA-A47A094E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Join class on time.</a:t>
            </a:r>
            <a:endParaRPr lang="en-IN" dirty="0"/>
          </a:p>
          <a:p>
            <a:pPr marL="514350" indent="-514350">
              <a:buAutoNum type="arabicPeriod"/>
            </a:pPr>
            <a:r>
              <a:rPr lang="en-IN" dirty="0"/>
              <a:t>Unmute mic. phone for clarifying doubts.</a:t>
            </a:r>
          </a:p>
          <a:p>
            <a:pPr marL="514350" indent="-514350">
              <a:buAutoNum type="arabicPeriod"/>
            </a:pPr>
            <a:r>
              <a:rPr lang="en-IN" dirty="0"/>
              <a:t> Turn on camera while you are presenting.</a:t>
            </a:r>
          </a:p>
          <a:p>
            <a:pPr marL="514350" indent="-514350">
              <a:buAutoNum type="arabicPeriod"/>
            </a:pPr>
            <a:r>
              <a:rPr lang="en-IN" dirty="0"/>
              <a:t>Present  slides when asked by the instructor.</a:t>
            </a:r>
          </a:p>
          <a:p>
            <a:pPr marL="514350" indent="-514350">
              <a:buAutoNum type="arabicPeriod"/>
            </a:pPr>
            <a:r>
              <a:rPr lang="en-IN" dirty="0"/>
              <a:t>Do not form small groups among yourself for discussion.</a:t>
            </a:r>
          </a:p>
          <a:p>
            <a:pPr marL="514350" indent="-514350">
              <a:buAutoNum type="arabicPeriod"/>
            </a:pPr>
            <a:endParaRPr lang="en-IN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ECFD-5753-416D-9B0C-30946D94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Write Meaningful sentences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5AF55-5CF0-470B-85B6-8D9034F19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words are put in a order to say something meaningful.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We name some person or a thing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Predicate: Say something about that person or thing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(You) Stop.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I am an engineer. I = An engineer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lives in a small town.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write short stories for children.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 reading books.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listening to music.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skilled. He = skilled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01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865B-7D01-40E1-AC4E-15F4D2BA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98DBC-21A3-4381-AD7C-377E01B93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English grammar rule: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comes before the verb which comes before the object.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sentences conform to Subject Verb Order(SVO). </a:t>
            </a:r>
          </a:p>
          <a:p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beginner’s level, do adhere to this rule, this may help you to improve.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	I (S) am reading (V) a book (O).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	They (S)play(V)  cricket(O).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	Do you (S) have (V) a pencil(O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3902697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466-1CA1-4125-805E-C410B673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A608D-0C06-4EF6-BCCA-9A622E53D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Exercise in Grammar 1 ( Wren and Martin)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In the following sentences separate the Subject and the Predicate: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1. The cackling of geese saved Rome.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2. The boy stood on the burning deck.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3. Tubal Cain was a man of might.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4. Stone walls do not make a prison.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5. The singing of the birds delights us.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6. Miss Kitty was rude at the table one day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7. He has a good memory.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8. Bad habits grow unconsciously.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9. The earth revolves round the sun.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</a:rPr>
              <a:t>10. Nature is the best physician.</a:t>
            </a:r>
            <a:r>
              <a:rPr lang="en-US" dirty="0"/>
              <a:t> 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9111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AA70-2755-4A0A-B7E4-177A3393B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Sentences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26DD-0D4E-4C77-ABDD-5EDF7D6A5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Declarative/ Assertive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My technical knowledge in the field of  Designing 3d objects makes me eligible for this post.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Imperative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Have mercy upon us. </a:t>
            </a: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Stop.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Interrogative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are your hobbies? / Do you share your views with others?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Exclamatory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What a terrific presentation it is!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96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E6A89-286A-45E7-9B1D-4495A4506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6604D-3C01-405C-9963-ECD937563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Situation: A student doesn’t appear for online exam. So, he/she writes a message to the instructor.</a:t>
            </a:r>
          </a:p>
          <a:p>
            <a:endParaRPr lang="en-US" dirty="0"/>
          </a:p>
          <a:p>
            <a:r>
              <a:rPr lang="en-US" dirty="0"/>
              <a:t>Dear Mam: </a:t>
            </a:r>
          </a:p>
          <a:p>
            <a:r>
              <a:rPr lang="en-US" dirty="0"/>
              <a:t>My brother is admitted</a:t>
            </a:r>
            <a:r>
              <a:rPr lang="en-IN" dirty="0"/>
              <a:t> </a:t>
            </a:r>
            <a:r>
              <a:rPr lang="en-US" dirty="0"/>
              <a:t>in hospital because he met with an accident yesterday. I was unable to appear for the exam. Mam,  I also had made a PPT presentation but I was unable to join then.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3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69D2C-32EE-44C1-AA60-6035DBE4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087A6-25E1-478F-8835-81B78B405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Hello Mam:  As my elder brother met with an accident last night, I couldn’t appear for the presentation held this morning. I was unable to join class on time though I was prepared for the exam. I request you to consider my circumstances and accept my assignment. </a:t>
            </a:r>
            <a:r>
              <a:rPr lang="en-US" dirty="0">
                <a:highlight>
                  <a:srgbClr val="FFFF00"/>
                </a:highlight>
              </a:rPr>
              <a:t>For your review</a:t>
            </a:r>
            <a:r>
              <a:rPr lang="en-US" dirty="0"/>
              <a:t>, I have attached the copy of Power Point Slides</a:t>
            </a:r>
            <a:r>
              <a:rPr lang="en-US" dirty="0">
                <a:highlight>
                  <a:srgbClr val="FFFF00"/>
                </a:highlight>
              </a:rPr>
              <a:t>. In view of my present situation</a:t>
            </a:r>
            <a:r>
              <a:rPr lang="en-US" dirty="0"/>
              <a:t>, I request you to take my exam next week. I would be really obliged. </a:t>
            </a:r>
          </a:p>
          <a:p>
            <a:r>
              <a:rPr lang="en-US" dirty="0"/>
              <a:t>Thanks and Regards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079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97F5-9D35-4ABE-BBD8-BEE6869E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Phrase and The Clause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085AD-3A1D-4C60-A281-7F533A514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The sun rises in the East.</a:t>
            </a:r>
          </a:p>
          <a:p>
            <a:pPr marL="0" indent="0">
              <a:buNone/>
            </a:pPr>
            <a:r>
              <a:rPr lang="en-US" dirty="0"/>
              <a:t>Subject: The sun</a:t>
            </a:r>
          </a:p>
          <a:p>
            <a:pPr marL="0" indent="0">
              <a:buNone/>
            </a:pPr>
            <a:r>
              <a:rPr lang="en-US" dirty="0"/>
              <a:t>Verb: Rises</a:t>
            </a:r>
          </a:p>
          <a:p>
            <a:pPr marL="0" indent="0">
              <a:buNone/>
            </a:pPr>
            <a:r>
              <a:rPr lang="en-US" dirty="0"/>
              <a:t>In the east: phrase</a:t>
            </a:r>
          </a:p>
          <a:p>
            <a:pPr marL="0" indent="0">
              <a:buNone/>
            </a:pPr>
            <a:r>
              <a:rPr lang="en-US" dirty="0"/>
              <a:t>The sun rises in the east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558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5655-BCDF-40FA-A47E-4DD5FFBA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 Types on the basis of Structure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9A1AF-E48C-4EBA-9DA4-16D6DA38D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Sentences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Sentences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Sentences</a:t>
            </a:r>
          </a:p>
        </p:txBody>
      </p:sp>
    </p:spTree>
    <p:extLst>
      <p:ext uri="{BB962C8B-B14F-4D97-AF65-F5344CB8AC3E}">
        <p14:creationId xmlns:p14="http://schemas.microsoft.com/office/powerpoint/2010/main" val="739730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B235-B2F2-47C7-A5E5-0564B482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Sentence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8F08C-4181-4652-9D88-22690D574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simple sentence is a sentence that consists just one independent clause.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works hard in the office.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and his team members will plan for the upcoming event.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delegated the task and the duties to all the members.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26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A891F-1F06-40EF-9E8F-C37678428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Sentence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E7717-878E-4793-A9F4-DFEEFB9B3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Compound sentence has at least two independent clauses. For example:</a:t>
            </a:r>
          </a:p>
          <a:p>
            <a:r>
              <a:rPr lang="en-US" dirty="0"/>
              <a:t>Elders like walking, but children love playing games.</a:t>
            </a:r>
          </a:p>
          <a:p>
            <a:endParaRPr lang="en-US" dirty="0"/>
          </a:p>
          <a:p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two independent clauses are joined by coordinate conjunctions </a:t>
            </a:r>
          </a:p>
          <a:p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 FANBOYS”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F= For		Y=Yet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 And		S=S0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N= Nor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B=But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O= Or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704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E791-3838-4537-8B9D-7AC7AEB27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 English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Code: HSS-S101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6D2B0-873E-410D-B551-1A2C4B964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Deepti Agarwal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138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A6A90-2968-4135-8E3C-55D530EF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F6A92-1223-490A-ACCC-C53D957C8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200000"/>
              </a:lnSpc>
              <a:buNone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stands for = For (Reason)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200000"/>
              </a:lnSpc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e.g.: </a:t>
            </a: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went to the market,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 mother wanted sugar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200000"/>
              </a:lnSpc>
              <a:buNone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A stands for= And (Addition)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200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e.g.: </a:t>
            </a: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went to the market,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 mother went for a walk.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86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76444-C2CB-4786-9B80-6C1CD59FD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186EA-FFA5-4DA9-945F-AA9D756C5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0">
              <a:lnSpc>
                <a:spcPct val="200000"/>
              </a:lnSpc>
              <a:buNone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stands for = Nor (Negative)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200000"/>
              </a:lnSpc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e.g.: </a:t>
            </a: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 doesn’t like to eat sugar,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I like to eat sugar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200000"/>
              </a:lnSpc>
              <a:buNone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B stands for = But (contrast)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200000"/>
              </a:lnSpc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 </a:t>
            </a: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is uneducated,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is wise.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200000"/>
              </a:lnSpc>
              <a:buNone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O stands for= Or (option)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200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 </a:t>
            </a: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can pursue higher studies,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you can </a:t>
            </a: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 over </a:t>
            </a:r>
            <a:r>
              <a:rPr lang="en-I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family business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62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D2FA-3D71-4A87-B135-9A48E9FE1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EDFA6-B6A5-452F-AAF2-B23BAACAE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91" y="1587086"/>
            <a:ext cx="10515600" cy="4351338"/>
          </a:xfrm>
        </p:spPr>
        <p:txBody>
          <a:bodyPr/>
          <a:lstStyle/>
          <a:p>
            <a:pPr marL="457200" indent="0">
              <a:lnSpc>
                <a:spcPct val="200000"/>
              </a:lnSpc>
              <a:buNone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stands for- Yet (concession)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200000"/>
              </a:lnSpc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faces lot of problems in her life, </a:t>
            </a:r>
            <a:r>
              <a:rPr lang="en-IN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she is always smiling.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200000"/>
              </a:lnSpc>
              <a:buNone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 S stands for= So (reason)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200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 </a:t>
            </a:r>
            <a:r>
              <a:rPr lang="en-IN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 mother wants sugar,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going to the store.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37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2F373-CA9B-45B2-972A-AA6D75CAA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sentence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644A5-6640-403D-B39A-CB79107F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complex sentence has one independent clause and at least one dependent clause.</a:t>
            </a:r>
          </a:p>
          <a:p>
            <a:endParaRPr lang="en-US" dirty="0"/>
          </a:p>
          <a:p>
            <a:r>
              <a:rPr lang="en-US" dirty="0"/>
              <a:t>You should start preparing for the interview when you receive the call. </a:t>
            </a:r>
          </a:p>
          <a:p>
            <a:endParaRPr lang="en-US" dirty="0"/>
          </a:p>
          <a:p>
            <a:r>
              <a:rPr lang="en-US" dirty="0"/>
              <a:t>Although he was tired, he uploaded all the files before leaving the office.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8103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3C016-6A2B-4EC3-BD15-470F2C4D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2200" dirty="0"/>
              <a:t>Exercises:</a:t>
            </a:r>
            <a:br>
              <a:rPr lang="en-IN" sz="2200" dirty="0"/>
            </a:br>
            <a:r>
              <a:rPr lang="en-US" sz="2200" dirty="0"/>
              <a:t>Make meaningful sentences using the words given in each set. </a:t>
            </a:r>
            <a:br>
              <a:rPr lang="en-US" sz="2200" dirty="0"/>
            </a:br>
            <a:r>
              <a:rPr lang="en-US" sz="2200" dirty="0"/>
              <a:t>Put the verbs in correct form so that the sense of each item is not disturbed</a:t>
            </a:r>
            <a:r>
              <a:rPr lang="en-US" dirty="0"/>
              <a:t>.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1AABA-8B60-4AF1-A349-9DD3C5756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l">
              <a:buAutoNum type="arabicPeriod"/>
            </a:pPr>
            <a:r>
              <a:rPr lang="en-US" dirty="0">
                <a:solidFill>
                  <a:srgbClr val="000033"/>
                </a:solidFill>
                <a:latin typeface="Arial" panose="020B0604020202020204" pitchFamily="34" charset="0"/>
              </a:rPr>
              <a:t>Was </a:t>
            </a: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bombed / the war / the castle / heavily / during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2. we / all the scraps / that / to throw away / gave / to the geese / were ready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3. read / in the paper / the burglar / I / that / caught / had been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4. at a thousand / the mountain / flying / I / feet / could see / clearly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5. uncertain / I am / to bring / leave / I / for France / what / when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6. glass bottomed boat / could see / of fish / cruising / many kinds / in the / we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7. to eat / left / she / on the counter / the bread / too hard / that was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8. the feeling / experienced / ever / have you / going mad / that / you were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9. work / on / we / expect / to / the / first Saturday / every month / of / you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5460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EA409-DA68-4819-94EB-1A0AF30D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Answers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287C-6565-44A3-A4B3-0DE01E50B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1.The castle was heavily bombed during the war.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2. We gave all the scraps that were ready to throw away to the geese.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3. I read in the paper that the burglar had been caught.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4. Flying at a thousand feet I could clearly see the mountain.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5. I am uncertain what to bring when I leave for France.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6. Cruising in the glass bottomed boat we could see many kinds of fish.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7. She left the bread on the counter that was too hard to eat.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8. Have you ever experienced the feeling that you were going mad?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33"/>
                </a:solidFill>
                <a:effectLst/>
                <a:latin typeface="Arial" panose="020B0604020202020204" pitchFamily="34" charset="0"/>
              </a:rPr>
              <a:t>9. We expect you to work on the first Saturday of every month.</a:t>
            </a:r>
          </a:p>
        </p:txBody>
      </p:sp>
    </p:spTree>
    <p:extLst>
      <p:ext uri="{BB962C8B-B14F-4D97-AF65-F5344CB8AC3E}">
        <p14:creationId xmlns:p14="http://schemas.microsoft.com/office/powerpoint/2010/main" val="405074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AAC7-7FD9-43C7-A64F-B5D339AC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Speech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86464-5133-4C57-B57E-BC504448B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69E4A0A-BDC0-4A9E-A577-3B5415590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068951"/>
              </p:ext>
            </p:extLst>
          </p:nvPr>
        </p:nvGraphicFramePr>
        <p:xfrm>
          <a:off x="1242391" y="1530626"/>
          <a:ext cx="10028580" cy="4962252"/>
        </p:xfrm>
        <a:graphic>
          <a:graphicData uri="http://schemas.openxmlformats.org/drawingml/2006/table">
            <a:tbl>
              <a:tblPr/>
              <a:tblGrid>
                <a:gridCol w="2507145">
                  <a:extLst>
                    <a:ext uri="{9D8B030D-6E8A-4147-A177-3AD203B41FA5}">
                      <a16:colId xmlns:a16="http://schemas.microsoft.com/office/drawing/2014/main" val="316366156"/>
                    </a:ext>
                  </a:extLst>
                </a:gridCol>
                <a:gridCol w="2507145">
                  <a:extLst>
                    <a:ext uri="{9D8B030D-6E8A-4147-A177-3AD203B41FA5}">
                      <a16:colId xmlns:a16="http://schemas.microsoft.com/office/drawing/2014/main" val="3345701364"/>
                    </a:ext>
                  </a:extLst>
                </a:gridCol>
                <a:gridCol w="2507145">
                  <a:extLst>
                    <a:ext uri="{9D8B030D-6E8A-4147-A177-3AD203B41FA5}">
                      <a16:colId xmlns:a16="http://schemas.microsoft.com/office/drawing/2014/main" val="2265931747"/>
                    </a:ext>
                  </a:extLst>
                </a:gridCol>
                <a:gridCol w="2507145">
                  <a:extLst>
                    <a:ext uri="{9D8B030D-6E8A-4147-A177-3AD203B41FA5}">
                      <a16:colId xmlns:a16="http://schemas.microsoft.com/office/drawing/2014/main" val="1968978181"/>
                    </a:ext>
                  </a:extLst>
                </a:gridCol>
              </a:tblGrid>
              <a:tr h="253462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>
                          <a:effectLst/>
                        </a:rPr>
                        <a:t>part of speech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D00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0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0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dirty="0">
                          <a:effectLst/>
                        </a:rPr>
                        <a:t>function or "job"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F00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4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0A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dirty="0">
                          <a:effectLst/>
                        </a:rPr>
                        <a:t>example words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104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3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40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>
                          <a:effectLst/>
                        </a:rPr>
                        <a:t>example sentences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F03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3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3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990730"/>
                  </a:ext>
                </a:extLst>
              </a:tr>
              <a:tr h="426865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1" u="sng">
                          <a:solidFill>
                            <a:srgbClr val="993300"/>
                          </a:solidFill>
                          <a:effectLst/>
                          <a:hlinkClick r:id="rId2"/>
                        </a:rPr>
                        <a:t>Verb</a:t>
                      </a:r>
                      <a:endParaRPr lang="en-IN" sz="1000">
                        <a:effectLst/>
                      </a:endParaRP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90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dirty="0">
                          <a:effectLst/>
                        </a:rPr>
                        <a:t>action or state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5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3B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(to) be, have, do, like, work, sing, can, must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7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3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EnglishClub </a:t>
                      </a:r>
                      <a:r>
                        <a:rPr lang="en-US" sz="1000" b="1">
                          <a:effectLst/>
                        </a:rPr>
                        <a:t>is</a:t>
                      </a:r>
                      <a:r>
                        <a:rPr lang="en-US" sz="1000">
                          <a:effectLst/>
                        </a:rPr>
                        <a:t> a web site. I </a:t>
                      </a:r>
                      <a:r>
                        <a:rPr lang="en-US" sz="1000" b="1">
                          <a:effectLst/>
                        </a:rPr>
                        <a:t>like</a:t>
                      </a:r>
                      <a:r>
                        <a:rPr lang="en-US" sz="1000">
                          <a:effectLst/>
                        </a:rPr>
                        <a:t> EnglishClub.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703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D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3F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33627"/>
                  </a:ext>
                </a:extLst>
              </a:tr>
              <a:tr h="600266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1" u="sng">
                          <a:solidFill>
                            <a:srgbClr val="993300"/>
                          </a:solidFill>
                          <a:effectLst/>
                          <a:hlinkClick r:id="rId3"/>
                        </a:rPr>
                        <a:t>Noun</a:t>
                      </a:r>
                      <a:endParaRPr lang="en-IN" sz="1000">
                        <a:effectLst/>
                      </a:endParaRP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D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3B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3E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43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dirty="0">
                          <a:effectLst/>
                        </a:rPr>
                        <a:t>thing or person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B03B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3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3B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pen, dog, work, music, town, London, teacher, John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503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3F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3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8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This is my </a:t>
                      </a:r>
                      <a:r>
                        <a:rPr lang="en-US" sz="1000" b="1">
                          <a:effectLst/>
                        </a:rPr>
                        <a:t>dog</a:t>
                      </a:r>
                      <a:r>
                        <a:rPr lang="en-US" sz="1000">
                          <a:effectLst/>
                        </a:rPr>
                        <a:t>. He lives in my </a:t>
                      </a:r>
                      <a:r>
                        <a:rPr lang="en-US" sz="1000" b="1">
                          <a:effectLst/>
                        </a:rPr>
                        <a:t>house</a:t>
                      </a:r>
                      <a:r>
                        <a:rPr lang="en-US" sz="1000">
                          <a:effectLst/>
                        </a:rPr>
                        <a:t>. We live in </a:t>
                      </a:r>
                      <a:r>
                        <a:rPr lang="en-US" sz="1000" b="1">
                          <a:effectLst/>
                        </a:rPr>
                        <a:t>London</a:t>
                      </a:r>
                      <a:r>
                        <a:rPr lang="en-US" sz="1000">
                          <a:effectLst/>
                        </a:rPr>
                        <a:t>.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303F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3F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3F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43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670984"/>
                  </a:ext>
                </a:extLst>
              </a:tr>
              <a:tr h="426865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1" u="sng">
                          <a:solidFill>
                            <a:srgbClr val="993300"/>
                          </a:solidFill>
                          <a:effectLst/>
                          <a:hlinkClick r:id="rId4"/>
                        </a:rPr>
                        <a:t>Adjective</a:t>
                      </a:r>
                      <a:endParaRPr lang="en-IN" sz="1000">
                        <a:effectLst/>
                      </a:endParaRP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9043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43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4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dirty="0">
                          <a:effectLst/>
                        </a:rPr>
                        <a:t>describes a noun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B0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48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42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D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good, big, red, well, interesting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F048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43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48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D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My dogs are </a:t>
                      </a:r>
                      <a:r>
                        <a:rPr lang="en-US" sz="1000" b="1">
                          <a:effectLst/>
                        </a:rPr>
                        <a:t>big</a:t>
                      </a:r>
                      <a:r>
                        <a:rPr lang="en-US" sz="1000">
                          <a:effectLst/>
                        </a:rPr>
                        <a:t>. I like </a:t>
                      </a:r>
                      <a:r>
                        <a:rPr lang="en-US" sz="1000" b="1">
                          <a:effectLst/>
                        </a:rPr>
                        <a:t>big</a:t>
                      </a:r>
                      <a:r>
                        <a:rPr lang="en-US" sz="1000">
                          <a:effectLst/>
                        </a:rPr>
                        <a:t> dogs.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9043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43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43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D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161844"/>
                  </a:ext>
                </a:extLst>
              </a:tr>
              <a:tr h="426865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1" u="sng">
                          <a:solidFill>
                            <a:srgbClr val="993300"/>
                          </a:solidFill>
                          <a:effectLst/>
                          <a:hlinkClick r:id="rId5"/>
                        </a:rPr>
                        <a:t>Determiner</a:t>
                      </a:r>
                      <a:endParaRPr lang="en-IN" sz="1000">
                        <a:effectLst/>
                      </a:endParaRP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504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D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49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E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dirty="0">
                          <a:effectLst/>
                        </a:rPr>
                        <a:t>limits or "determines" a noun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30D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D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D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E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a/an, the, 2, some, many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B0D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D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D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F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I have </a:t>
                      </a:r>
                      <a:r>
                        <a:rPr lang="en-US" sz="1000" b="1">
                          <a:effectLst/>
                        </a:rPr>
                        <a:t>two</a:t>
                      </a:r>
                      <a:r>
                        <a:rPr lang="en-US" sz="1000">
                          <a:effectLst/>
                        </a:rPr>
                        <a:t> dogs and </a:t>
                      </a:r>
                      <a:r>
                        <a:rPr lang="en-US" sz="1000" b="1">
                          <a:effectLst/>
                        </a:rPr>
                        <a:t>some</a:t>
                      </a:r>
                      <a:r>
                        <a:rPr lang="en-US" sz="1000">
                          <a:effectLst/>
                        </a:rPr>
                        <a:t> rabbits.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90D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D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D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8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205688"/>
                  </a:ext>
                </a:extLst>
              </a:tr>
              <a:tr h="600266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1" u="sng" dirty="0">
                          <a:solidFill>
                            <a:srgbClr val="993300"/>
                          </a:solidFill>
                          <a:effectLst/>
                          <a:hlinkClick r:id="rId6"/>
                        </a:rPr>
                        <a:t>Adverb</a:t>
                      </a:r>
                      <a:endParaRPr lang="en-IN" sz="1000" dirty="0">
                        <a:effectLst/>
                      </a:endParaRP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10E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E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E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9D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dirty="0">
                          <a:effectLst/>
                        </a:rPr>
                        <a:t>describes a verb, adjective or adverb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B0E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F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E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9D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quickly, silently, well, badly, very, really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70F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8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F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9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My dog eats </a:t>
                      </a:r>
                      <a:r>
                        <a:rPr lang="en-US" sz="1000" b="1">
                          <a:effectLst/>
                        </a:rPr>
                        <a:t>quickly</a:t>
                      </a:r>
                      <a:r>
                        <a:rPr lang="en-US" sz="1000">
                          <a:effectLst/>
                        </a:rPr>
                        <a:t>. When he is </a:t>
                      </a:r>
                      <a:r>
                        <a:rPr lang="en-US" sz="1000" b="1">
                          <a:effectLst/>
                        </a:rPr>
                        <a:t>very</a:t>
                      </a:r>
                      <a:r>
                        <a:rPr lang="en-US" sz="1000">
                          <a:effectLst/>
                        </a:rPr>
                        <a:t> hungry, he eats </a:t>
                      </a:r>
                      <a:r>
                        <a:rPr lang="en-US" sz="1000" b="1">
                          <a:effectLst/>
                        </a:rPr>
                        <a:t>really</a:t>
                      </a:r>
                      <a:r>
                        <a:rPr lang="en-US" sz="1000">
                          <a:effectLst/>
                        </a:rPr>
                        <a:t> quickly.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308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8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8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9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83628"/>
                  </a:ext>
                </a:extLst>
              </a:tr>
              <a:tr h="426865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1" u="sng" dirty="0">
                          <a:solidFill>
                            <a:srgbClr val="993300"/>
                          </a:solidFill>
                          <a:effectLst/>
                          <a:hlinkClick r:id="rId7"/>
                        </a:rPr>
                        <a:t>Pronoun</a:t>
                      </a:r>
                      <a:endParaRPr lang="en-IN" sz="1000" dirty="0">
                        <a:effectLst/>
                      </a:endParaRP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709D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9D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9D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9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dirty="0">
                          <a:effectLst/>
                        </a:rPr>
                        <a:t>replaces a noun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F09D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9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9D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9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I, you, he, she, some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D09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9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9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5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Tara is Indian. </a:t>
                      </a:r>
                      <a:r>
                        <a:rPr lang="en-US" sz="1000" b="1">
                          <a:effectLst/>
                        </a:rPr>
                        <a:t>She</a:t>
                      </a:r>
                      <a:r>
                        <a:rPr lang="en-US" sz="1000">
                          <a:effectLst/>
                        </a:rPr>
                        <a:t> is beautiful.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D09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9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9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A3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52366"/>
                  </a:ext>
                </a:extLst>
              </a:tr>
              <a:tr h="600266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1" u="sng" dirty="0">
                          <a:solidFill>
                            <a:srgbClr val="993300"/>
                          </a:solidFill>
                          <a:effectLst/>
                          <a:hlinkClick r:id="rId8"/>
                        </a:rPr>
                        <a:t>Preposition</a:t>
                      </a:r>
                      <a:endParaRPr lang="en-IN" sz="1000" dirty="0">
                        <a:effectLst/>
                      </a:endParaRP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109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9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9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A3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links a noun to another word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309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5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9A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to, at, after, on, but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70A5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A3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5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A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 went </a:t>
                      </a:r>
                      <a:r>
                        <a:rPr lang="en-US" sz="1000" b="1">
                          <a:effectLst/>
                        </a:rPr>
                        <a:t>to</a:t>
                      </a:r>
                      <a:r>
                        <a:rPr lang="en-US" sz="1000">
                          <a:effectLst/>
                        </a:rPr>
                        <a:t> school </a:t>
                      </a:r>
                      <a:r>
                        <a:rPr lang="en-US" sz="1000" b="1">
                          <a:effectLst/>
                        </a:rPr>
                        <a:t>on</a:t>
                      </a:r>
                      <a:r>
                        <a:rPr lang="en-US" sz="1000">
                          <a:effectLst/>
                        </a:rPr>
                        <a:t> Monday.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10A3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A3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A3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A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94686"/>
                  </a:ext>
                </a:extLst>
              </a:tr>
              <a:tr h="600266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1" u="sng" dirty="0">
                          <a:solidFill>
                            <a:srgbClr val="993300"/>
                          </a:solidFill>
                          <a:effectLst/>
                          <a:hlinkClick r:id="rId9"/>
                        </a:rPr>
                        <a:t>Conjunction</a:t>
                      </a:r>
                      <a:endParaRPr lang="en-IN" sz="1000" dirty="0">
                        <a:effectLst/>
                      </a:endParaRP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B0A3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A3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A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joins clauses or sentences or words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D0A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A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8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AC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>
                          <a:effectLst/>
                        </a:rPr>
                        <a:t>and, but, when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B0A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A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A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A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I like dogs </a:t>
                      </a:r>
                      <a:r>
                        <a:rPr lang="en-US" sz="1000" b="1">
                          <a:effectLst/>
                        </a:rPr>
                        <a:t>and</a:t>
                      </a:r>
                      <a:r>
                        <a:rPr lang="en-US" sz="1000">
                          <a:effectLst/>
                        </a:rPr>
                        <a:t> I like cats. I like cats </a:t>
                      </a:r>
                      <a:r>
                        <a:rPr lang="en-US" sz="1000" b="1">
                          <a:effectLst/>
                        </a:rPr>
                        <a:t>and</a:t>
                      </a:r>
                      <a:r>
                        <a:rPr lang="en-US" sz="1000">
                          <a:effectLst/>
                        </a:rPr>
                        <a:t> dogs. I like dogs </a:t>
                      </a:r>
                      <a:r>
                        <a:rPr lang="en-US" sz="1000" b="1">
                          <a:effectLst/>
                        </a:rPr>
                        <a:t>but</a:t>
                      </a:r>
                      <a:r>
                        <a:rPr lang="en-US" sz="1000">
                          <a:effectLst/>
                        </a:rPr>
                        <a:t> I don't like cats.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B0A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A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A2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435410"/>
                  </a:ext>
                </a:extLst>
              </a:tr>
              <a:tr h="600266"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 b="1" u="sng" dirty="0">
                          <a:solidFill>
                            <a:srgbClr val="993300"/>
                          </a:solidFill>
                          <a:effectLst/>
                          <a:hlinkClick r:id="rId10"/>
                        </a:rPr>
                        <a:t>Interjection</a:t>
                      </a:r>
                      <a:endParaRPr lang="en-IN" sz="1000" dirty="0">
                        <a:effectLst/>
                      </a:endParaRP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B0A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AC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A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A6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short exclamation, sometimes inserted into a sentence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10AC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A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AC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AC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000">
                          <a:effectLst/>
                        </a:rPr>
                        <a:t>oh!, ouch!, hi!, well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50A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A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A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dirty="0">
                          <a:effectLst/>
                        </a:rPr>
                        <a:t>Ouch</a:t>
                      </a:r>
                      <a:r>
                        <a:rPr lang="en-US" sz="1000" dirty="0">
                          <a:effectLst/>
                        </a:rPr>
                        <a:t>! That hurts! </a:t>
                      </a:r>
                      <a:r>
                        <a:rPr lang="en-US" sz="1000" b="1" dirty="0">
                          <a:effectLst/>
                        </a:rPr>
                        <a:t>Hi</a:t>
                      </a:r>
                      <a:r>
                        <a:rPr lang="en-US" sz="1000" dirty="0">
                          <a:effectLst/>
                        </a:rPr>
                        <a:t>! How are you? </a:t>
                      </a:r>
                      <a:r>
                        <a:rPr lang="en-US" sz="1000" b="1" dirty="0">
                          <a:effectLst/>
                        </a:rPr>
                        <a:t>Well</a:t>
                      </a:r>
                      <a:r>
                        <a:rPr lang="en-US" sz="1000" dirty="0">
                          <a:effectLst/>
                        </a:rPr>
                        <a:t>, I don't know.</a:t>
                      </a:r>
                    </a:p>
                  </a:txBody>
                  <a:tcPr marL="35182" marR="35182" marT="35182" marB="35182">
                    <a:lnL w="12700" cap="flat" cmpd="sng" algn="ctr">
                      <a:solidFill>
                        <a:srgbClr val="70A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F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498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48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8DBF-EAC7-4678-9956-C43652EF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9D9C7-2366-41F1-9DA4-ADE7ECA35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verb</a:t>
            </a:r>
          </a:p>
          <a:p>
            <a:pPr marL="0" indent="0">
              <a:buNone/>
            </a:pPr>
            <a:r>
              <a:rPr lang="en-IN" dirty="0"/>
              <a:t>Stop!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noun	verb</a:t>
            </a:r>
          </a:p>
          <a:p>
            <a:pPr marL="0" indent="0">
              <a:buNone/>
            </a:pPr>
            <a:r>
              <a:rPr lang="en-IN" dirty="0"/>
              <a:t>John	works.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noun	verb	verb</a:t>
            </a:r>
          </a:p>
          <a:p>
            <a:pPr marL="0" indent="0">
              <a:buNone/>
            </a:pPr>
            <a:r>
              <a:rPr lang="en-IN" dirty="0"/>
              <a:t>John	is	working.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029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1EBA0-2023-46BF-BD42-E94E618D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FE5F1-C8C6-4C6A-9B17-D0D9B4671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pronoun	verb	noun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		loves	animals.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	verb		noun		adverb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		speaks	English	well.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	verb		adjective	noun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		speaks	good		English.</a:t>
            </a:r>
          </a:p>
        </p:txBody>
      </p:sp>
    </p:spTree>
    <p:extLst>
      <p:ext uri="{BB962C8B-B14F-4D97-AF65-F5344CB8AC3E}">
        <p14:creationId xmlns:p14="http://schemas.microsoft.com/office/powerpoint/2010/main" val="101605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2C31F-44EB-4510-8D66-6DC8EE82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6BFA6-E44C-4C5D-97B3-CC6748D33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pronoun	verb	preposition	determiner	noun		adverb</a:t>
            </a:r>
          </a:p>
          <a:p>
            <a:r>
              <a:rPr lang="en-US" dirty="0"/>
              <a:t>She		ran	to		the		station	quickly.</a:t>
            </a:r>
          </a:p>
          <a:p>
            <a:endParaRPr lang="en-IN" dirty="0"/>
          </a:p>
          <a:p>
            <a:r>
              <a:rPr lang="en-US" dirty="0"/>
              <a:t>Pronoun.	verb	adj.	noun	conjunction	pron.	verb	pron.</a:t>
            </a:r>
          </a:p>
          <a:p>
            <a:r>
              <a:rPr lang="en-US" dirty="0"/>
              <a:t>She		likes	big	snakes	but	I	hate	them.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134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349F-7BF2-4255-B308-C27CE1E3C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D4F4FFC7-7494-4618-974F-B51301C227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599974"/>
          <a:ext cx="10515600" cy="80264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2247105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F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F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9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Stop!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70F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F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F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F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9552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956BAFB-D83B-4FE6-98AE-F16F9A043D6E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99974"/>
          <a:ext cx="10515600" cy="80264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5529022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02466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60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John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B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works.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9728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6586489-0076-4907-8A4F-473AA36C13C3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99974"/>
          <a:ext cx="10515600" cy="80264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33997997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87362927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581200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F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F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599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John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7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7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F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F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working.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D0F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F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F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F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12492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D7B7AD5-F92E-4081-B514-B80384C6863C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99974"/>
          <a:ext cx="10515600" cy="80264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426270810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8267708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936961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pronoun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0F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F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F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F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F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F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0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She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loves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animals.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11399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9D462EF-2B55-435E-A19D-D5AFDDD08CED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99974"/>
          <a:ext cx="10515600" cy="80264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23839057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471143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9828733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187595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0F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F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F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F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F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F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adverb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466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Tara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F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speaks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70F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F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FD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English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well.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F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64493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E185AB5-5363-4E50-A6EE-2597D598795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99974"/>
          <a:ext cx="10515600" cy="80264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6466150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5616160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7077984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211716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7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adjective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B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0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B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35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Tara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speaks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0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good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00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0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0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English.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D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7264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F34F36C-7FE4-438D-AF3C-05C16272E459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99974"/>
          <a:ext cx="10515600" cy="80264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423204814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0870830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0398905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2174973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5981974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752197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pronoun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09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preposition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009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09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determiner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adverb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0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08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She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0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ran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0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to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the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8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station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7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0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0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quickly.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B00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0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0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0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49094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8E1A45A-E9CE-446C-B89B-4A01EA57C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52607"/>
              </p:ext>
            </p:extLst>
          </p:nvPr>
        </p:nvGraphicFramePr>
        <p:xfrm>
          <a:off x="838200" y="3599973"/>
          <a:ext cx="10515600" cy="2701436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351482285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7138799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56359369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0866314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0280176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359680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5860783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84258246"/>
                    </a:ext>
                  </a:extLst>
                </a:gridCol>
              </a:tblGrid>
              <a:tr h="1350718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pron.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0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adj.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7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10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D010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0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10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conjunction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F00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0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0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pron.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0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pron.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10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32386"/>
                  </a:ext>
                </a:extLst>
              </a:tr>
              <a:tr h="1350718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She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0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0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0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likes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big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snakes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0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0F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but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B00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0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0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0E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B00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0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0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hate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7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10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0C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them.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D010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10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10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10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31760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E08FAB5-D179-4AA2-A6AF-1E8421AF0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80488"/>
              </p:ext>
            </p:extLst>
          </p:nvPr>
        </p:nvGraphicFramePr>
        <p:xfrm>
          <a:off x="838200" y="1590260"/>
          <a:ext cx="10515600" cy="1883783"/>
        </p:xfrm>
        <a:graphic>
          <a:graphicData uri="http://schemas.openxmlformats.org/drawingml/2006/table">
            <a:tbl>
              <a:tblPr/>
              <a:tblGrid>
                <a:gridCol w="1051560">
                  <a:extLst>
                    <a:ext uri="{9D8B030D-6E8A-4147-A177-3AD203B41FA5}">
                      <a16:colId xmlns:a16="http://schemas.microsoft.com/office/drawing/2014/main" val="2657859868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0286687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017641864"/>
                    </a:ext>
                  </a:extLst>
                </a:gridCol>
                <a:gridCol w="1016442">
                  <a:extLst>
                    <a:ext uri="{9D8B030D-6E8A-4147-A177-3AD203B41FA5}">
                      <a16:colId xmlns:a16="http://schemas.microsoft.com/office/drawing/2014/main" val="2657835612"/>
                    </a:ext>
                  </a:extLst>
                </a:gridCol>
                <a:gridCol w="1086678">
                  <a:extLst>
                    <a:ext uri="{9D8B030D-6E8A-4147-A177-3AD203B41FA5}">
                      <a16:colId xmlns:a16="http://schemas.microsoft.com/office/drawing/2014/main" val="26090019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04552284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72052062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163028448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62692606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750170002"/>
                    </a:ext>
                  </a:extLst>
                </a:gridCol>
              </a:tblGrid>
              <a:tr h="1181807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interjection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1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1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pron.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D01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1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conj.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D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1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det.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D01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13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9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adj.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1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prep.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1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1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1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adverb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039850"/>
                  </a:ext>
                </a:extLst>
              </a:tr>
              <a:tr h="701976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Well,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she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D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1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and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9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my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3019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9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9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young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John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walk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7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A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to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school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1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slowly.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12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269710"/>
                  </a:ext>
                </a:extLst>
              </a:tr>
            </a:tbl>
          </a:graphicData>
        </a:graphic>
      </p:graphicFrame>
      <p:sp>
        <p:nvSpPr>
          <p:cNvPr id="23" name="Rectangle 2">
            <a:extLst>
              <a:ext uri="{FF2B5EF4-FFF2-40B4-BE49-F238E27FC236}">
                <a16:creationId xmlns:a16="http://schemas.microsoft.com/office/drawing/2014/main" id="{2EB02677-A9A8-48E5-89B3-6AF773148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6573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PT Serif"/>
              </a:rPr>
              <a:t>Here is a sentence that contains every part of speech: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3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47FA-8ED3-4732-BAD5-E73445AF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Usage of words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E30C76-A290-4109-B22E-3036A7D349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687257"/>
              </p:ext>
            </p:extLst>
          </p:nvPr>
        </p:nvGraphicFramePr>
        <p:xfrm>
          <a:off x="838200" y="1994694"/>
          <a:ext cx="10515600" cy="40132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423919554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2589899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540523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word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E0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D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part of speech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A0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example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E0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E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06367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work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D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D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6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E1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My </a:t>
                      </a:r>
                      <a:r>
                        <a:rPr lang="en-IN" b="1" dirty="0">
                          <a:effectLst/>
                        </a:rPr>
                        <a:t>work</a:t>
                      </a:r>
                      <a:r>
                        <a:rPr lang="en-IN" dirty="0">
                          <a:effectLst/>
                        </a:rPr>
                        <a:t> is easy.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C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8691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60E1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1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 </a:t>
                      </a:r>
                      <a:r>
                        <a:rPr lang="en-IN" b="1">
                          <a:effectLst/>
                        </a:rPr>
                        <a:t>work</a:t>
                      </a:r>
                      <a:r>
                        <a:rPr lang="en-IN">
                          <a:effectLst/>
                        </a:rPr>
                        <a:t> in London.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E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E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119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but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E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conjunction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C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E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John came </a:t>
                      </a:r>
                      <a:r>
                        <a:rPr lang="en-US" b="1">
                          <a:effectLst/>
                        </a:rPr>
                        <a:t>but</a:t>
                      </a:r>
                      <a:r>
                        <a:rPr lang="en-US">
                          <a:effectLst/>
                        </a:rPr>
                        <a:t> Mary didn't come.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80E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E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E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2081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preposition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6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E2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Everyone came </a:t>
                      </a:r>
                      <a:r>
                        <a:rPr lang="en-IN" b="1">
                          <a:effectLst/>
                        </a:rPr>
                        <a:t>but</a:t>
                      </a:r>
                      <a:r>
                        <a:rPr lang="en-IN">
                          <a:effectLst/>
                        </a:rPr>
                        <a:t> Mary.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6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E7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8916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well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E2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E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adjective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20E2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E7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E2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E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Are you </a:t>
                      </a:r>
                      <a:r>
                        <a:rPr lang="en-IN" b="1">
                          <a:effectLst/>
                        </a:rPr>
                        <a:t>well</a:t>
                      </a:r>
                      <a:r>
                        <a:rPr lang="en-IN">
                          <a:effectLst/>
                        </a:rPr>
                        <a:t>?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40E7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E7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E7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4983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adverb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40E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E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EC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She speaks </a:t>
                      </a:r>
                      <a:r>
                        <a:rPr lang="en-IN" b="1">
                          <a:effectLst/>
                        </a:rPr>
                        <a:t>well</a:t>
                      </a:r>
                      <a:r>
                        <a:rPr lang="en-IN">
                          <a:effectLst/>
                        </a:rPr>
                        <a:t>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E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548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interjection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80EC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E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EC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b="1">
                          <a:effectLst/>
                        </a:rPr>
                        <a:t>Well</a:t>
                      </a:r>
                      <a:r>
                        <a:rPr lang="en-IN">
                          <a:effectLst/>
                        </a:rPr>
                        <a:t>! That's expensive!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80E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E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E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96366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afternoon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80E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E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E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6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F5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We ate in the </a:t>
                      </a:r>
                      <a:r>
                        <a:rPr lang="en-US" b="1">
                          <a:effectLst/>
                        </a:rPr>
                        <a:t>afternoon</a:t>
                      </a:r>
                      <a:r>
                        <a:rPr lang="en-US">
                          <a:effectLst/>
                        </a:rPr>
                        <a:t>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A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E8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F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0693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noun acting as adjective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80F5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F5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F5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We had </a:t>
                      </a:r>
                      <a:r>
                        <a:rPr lang="en-IN" b="1" dirty="0">
                          <a:effectLst/>
                        </a:rPr>
                        <a:t>afternoon</a:t>
                      </a:r>
                      <a:r>
                        <a:rPr lang="en-IN" dirty="0">
                          <a:effectLst/>
                        </a:rPr>
                        <a:t> tea.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A0F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F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F6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302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24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933D-1F3A-4CD8-B375-AB0806004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sites: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CA711-6BFA-4977-BC9D-3AE6AD7C1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939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0" i="0" dirty="0">
              <a:solidFill>
                <a:srgbClr val="212529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212529"/>
                </a:solidFill>
                <a:effectLst/>
                <a:latin typeface="Georgia" panose="02040502050405020303" pitchFamily="18" charset="0"/>
                <a:hlinkClick r:id="rId2"/>
              </a:rPr>
              <a:t>https://www.englishclub.com/grammar/parts-of-speech.htm#examples</a:t>
            </a:r>
            <a:endParaRPr lang="en-US" b="0" i="0" dirty="0">
              <a:solidFill>
                <a:srgbClr val="212529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212529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212529"/>
                </a:solidFill>
                <a:effectLst/>
                <a:latin typeface="Georgia" panose="02040502050405020303" pitchFamily="18" charset="0"/>
              </a:rPr>
              <a:t>Two exercises in Lecture 1 folder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3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1912</Words>
  <Application>Microsoft Office PowerPoint</Application>
  <PresentationFormat>Widescreen</PresentationFormat>
  <Paragraphs>288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Georgia</vt:lpstr>
      <vt:lpstr>PT Serif</vt:lpstr>
      <vt:lpstr>Times New Roman</vt:lpstr>
      <vt:lpstr>TimesNewRoman</vt:lpstr>
      <vt:lpstr>Office Theme</vt:lpstr>
      <vt:lpstr>Etiquettes to Attend the Online Classes</vt:lpstr>
      <vt:lpstr>Communicative English Course Code: HSS-S101</vt:lpstr>
      <vt:lpstr>Parts of Speech</vt:lpstr>
      <vt:lpstr>PowerPoint Presentation</vt:lpstr>
      <vt:lpstr>PowerPoint Presentation</vt:lpstr>
      <vt:lpstr>PowerPoint Presentation</vt:lpstr>
      <vt:lpstr>PowerPoint Presentation</vt:lpstr>
      <vt:lpstr>Usage of words</vt:lpstr>
      <vt:lpstr>Refer to sites:</vt:lpstr>
      <vt:lpstr>To Write Meaningful sentences</vt:lpstr>
      <vt:lpstr>PowerPoint Presentation</vt:lpstr>
      <vt:lpstr>PowerPoint Presentation</vt:lpstr>
      <vt:lpstr>Types of Sentences</vt:lpstr>
      <vt:lpstr>Example</vt:lpstr>
      <vt:lpstr>PowerPoint Presentation</vt:lpstr>
      <vt:lpstr> The Phrase and The Clause</vt:lpstr>
      <vt:lpstr>Sentences Types on the basis of Structure</vt:lpstr>
      <vt:lpstr>Simple Sentence</vt:lpstr>
      <vt:lpstr>Compound Sentence</vt:lpstr>
      <vt:lpstr>PowerPoint Presentation</vt:lpstr>
      <vt:lpstr>PowerPoint Presentation</vt:lpstr>
      <vt:lpstr>PowerPoint Presentation</vt:lpstr>
      <vt:lpstr>Complex sentence </vt:lpstr>
      <vt:lpstr>Exercises: Make meaningful sentences using the words given in each set.  Put the verbs in correct form so that the sense of each item is not disturbed. 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Communicative English Course Code: HSS-S101</dc:title>
  <dc:creator>akshat agarwal</dc:creator>
  <cp:lastModifiedBy>akshat agarwal</cp:lastModifiedBy>
  <cp:revision>129</cp:revision>
  <dcterms:created xsi:type="dcterms:W3CDTF">2020-12-15T06:02:42Z</dcterms:created>
  <dcterms:modified xsi:type="dcterms:W3CDTF">2022-02-01T10:33:31Z</dcterms:modified>
</cp:coreProperties>
</file>