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CE216-8027-41C9-A3F2-B1DF2FBE4573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CB27A-33CD-4A18-BF17-51BE0D2AE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5EE1-443F-4C86-85B7-4576062D6EF8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E50E-45E6-4E07-A90E-C0CAD2628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5EE1-443F-4C86-85B7-4576062D6EF8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E50E-45E6-4E07-A90E-C0CAD2628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5EE1-443F-4C86-85B7-4576062D6EF8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E50E-45E6-4E07-A90E-C0CAD2628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5EE1-443F-4C86-85B7-4576062D6EF8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E50E-45E6-4E07-A90E-C0CAD2628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5EE1-443F-4C86-85B7-4576062D6EF8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E50E-45E6-4E07-A90E-C0CAD2628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5EE1-443F-4C86-85B7-4576062D6EF8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E50E-45E6-4E07-A90E-C0CAD2628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5EE1-443F-4C86-85B7-4576062D6EF8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E50E-45E6-4E07-A90E-C0CAD2628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5EE1-443F-4C86-85B7-4576062D6EF8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E50E-45E6-4E07-A90E-C0CAD2628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5EE1-443F-4C86-85B7-4576062D6EF8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E50E-45E6-4E07-A90E-C0CAD2628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5EE1-443F-4C86-85B7-4576062D6EF8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E50E-45E6-4E07-A90E-C0CAD2628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5EE1-443F-4C86-85B7-4576062D6EF8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E50E-45E6-4E07-A90E-C0CAD2628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05EE1-443F-4C86-85B7-4576062D6EF8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AE50E-45E6-4E07-A90E-C0CAD2628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25908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FF00"/>
                </a:solidFill>
              </a:rPr>
              <a:t>Sociological aspect of physical education</a:t>
            </a:r>
            <a:endParaRPr lang="en-US" sz="7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447799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00"/>
                </a:solidFill>
              </a:rPr>
              <a:t>Meaning of Sociology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8229600" cy="4419600"/>
          </a:xfrm>
        </p:spPr>
        <p:txBody>
          <a:bodyPr>
            <a:normAutofit/>
          </a:bodyPr>
          <a:lstStyle/>
          <a:p>
            <a:pPr algn="just"/>
            <a:r>
              <a:rPr lang="en-US" sz="4000" dirty="0" smtClean="0"/>
              <a:t> Sociology is a systematic study of facts and principles as they apply to human relationships amongst people.   </a:t>
            </a:r>
            <a:endParaRPr lang="en-US" sz="4000" dirty="0" smtClean="0"/>
          </a:p>
          <a:p>
            <a:pPr algn="just"/>
            <a:r>
              <a:rPr lang="en-US" sz="4000" dirty="0" smtClean="0"/>
              <a:t> </a:t>
            </a:r>
            <a:r>
              <a:rPr lang="en-US" sz="4000" dirty="0" smtClean="0"/>
              <a:t>                              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OR</a:t>
            </a:r>
          </a:p>
          <a:p>
            <a:pPr algn="just"/>
            <a:r>
              <a:rPr lang="en-US" sz="4000" dirty="0" smtClean="0"/>
              <a:t>Sociology is the study of human relations.</a:t>
            </a:r>
            <a:endParaRPr lang="en-US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Meaning of Sports sociology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sz="4000" dirty="0" smtClean="0"/>
              <a:t>   Sports sociology is a sports science that studies , understands  and  the analyses social aspect of the </a:t>
            </a:r>
            <a:r>
              <a:rPr lang="en-US" sz="4000" dirty="0" err="1" smtClean="0"/>
              <a:t>behaviour</a:t>
            </a:r>
            <a:r>
              <a:rPr lang="en-US" sz="4000" dirty="0" smtClean="0"/>
              <a:t> of people like athletes, officials, fans, spectators, or administrators in different settings such as learning, practice, training, competition and of course in general life.</a:t>
            </a:r>
            <a:endParaRPr lang="en-US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DEFINITIONS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According to WARD </a:t>
            </a:r>
            <a:r>
              <a:rPr lang="en-US" dirty="0" smtClean="0"/>
              <a:t>“Sociology is a scientific study of society.”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According to GILIN &amp; GILIN </a:t>
            </a:r>
            <a:r>
              <a:rPr lang="en-US" dirty="0" smtClean="0"/>
              <a:t>“Sociology is the science of social groups….. A social group is a system of social interactions.”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According to MAC IVER &amp; PAGE </a:t>
            </a:r>
            <a:r>
              <a:rPr lang="en-US" dirty="0" smtClean="0"/>
              <a:t>“ Sociology is about social relationship, the network of relationship, We call society.”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077200" cy="13716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AREAS OF SPORT SOCIOLOGY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Social systems (such as family, peer groups, school and community).</a:t>
            </a:r>
          </a:p>
          <a:p>
            <a:pPr algn="just"/>
            <a:r>
              <a:rPr lang="en-US" dirty="0" smtClean="0"/>
              <a:t>Participation  in activities and sports program as a social necessity / obligation for enjoyment and excellence.</a:t>
            </a:r>
          </a:p>
          <a:p>
            <a:pPr algn="just"/>
            <a:r>
              <a:rPr lang="en-US" dirty="0" smtClean="0"/>
              <a:t>Relative influence of significant others e.g. parents, teachers, coaches, friends etc.</a:t>
            </a:r>
          </a:p>
          <a:p>
            <a:pPr algn="just"/>
            <a:r>
              <a:rPr lang="en-US" dirty="0" smtClean="0"/>
              <a:t>Socio-economic status, age, place of residence(rural or urban),type of sport </a:t>
            </a:r>
            <a:r>
              <a:rPr lang="en-US" dirty="0" err="1" smtClean="0"/>
              <a:t>programme</a:t>
            </a:r>
            <a:r>
              <a:rPr lang="en-US" dirty="0" smtClean="0"/>
              <a:t>, culture etc.</a:t>
            </a:r>
          </a:p>
          <a:p>
            <a:pPr algn="just"/>
            <a:r>
              <a:rPr lang="en-US" dirty="0" smtClean="0"/>
              <a:t>Athlete identity</a:t>
            </a:r>
          </a:p>
          <a:p>
            <a:pPr algn="just"/>
            <a:r>
              <a:rPr lang="en-US" dirty="0" smtClean="0"/>
              <a:t>Group dynamics, team choices and the factors and forces determining them.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IMPORTANCE OF SPORT SOCIOLOGY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Helps in changing the outlook of people.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Sociology helps in developing sports ethics.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Helps in making a good discipline.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Helps in the attainment of leaderships qualities.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Helpful in solving various problems.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Helpful in getting knowledge about sports persons.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Helpful in adjustment.  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1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Helpful in getting knowledge about sports persons.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Helpful in adjustment.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Helps in dealing with other people.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Helps in group cohesion and harmony.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Helps in attaining ample opportunities to reveal his/her talent and optimally develop it.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967334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Socialization  through physical education and sports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4495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It is an educative process- a process of making the child understand and accept the outcomes of his/her interaction , interpersonal relationships and </a:t>
            </a:r>
            <a:r>
              <a:rPr lang="en-US" dirty="0" err="1" smtClean="0"/>
              <a:t>behaviour</a:t>
            </a:r>
            <a:r>
              <a:rPr lang="en-US" dirty="0" smtClean="0"/>
              <a:t> with other people.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Helps to evaluate and accept or reject social customs, religious formalities, traditions, standard of </a:t>
            </a:r>
            <a:r>
              <a:rPr lang="en-US" dirty="0" err="1" smtClean="0"/>
              <a:t>behaviour</a:t>
            </a:r>
            <a:r>
              <a:rPr lang="en-US" dirty="0" smtClean="0"/>
              <a:t>, value of education without which society cannot exist and progress.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Actual socialization takes to place and begin  to give shape to the character and personality of a child when he plays with and among his neighborhood friends and school peers, tries to dominate or be dominated in different play situations.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THANK YOU</a:t>
            </a:r>
            <a:endParaRPr lang="en-US" sz="5400" dirty="0"/>
          </a:p>
        </p:txBody>
      </p:sp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438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Sociological aspect of physical education</vt:lpstr>
      <vt:lpstr>Meaning of Sociology</vt:lpstr>
      <vt:lpstr>Meaning of Sports sociology</vt:lpstr>
      <vt:lpstr>DEFINITIONS</vt:lpstr>
      <vt:lpstr>AREAS OF SPORT SOCIOLOGY</vt:lpstr>
      <vt:lpstr>IMPORTANCE OF SPORT SOCIOLOGY</vt:lpstr>
      <vt:lpstr>  </vt:lpstr>
      <vt:lpstr>Socialization  through physical education and sports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Sociological aspect of physical education</dc:title>
  <dc:creator>Samsung</dc:creator>
  <cp:lastModifiedBy>Samsung</cp:lastModifiedBy>
  <cp:revision>18</cp:revision>
  <dcterms:created xsi:type="dcterms:W3CDTF">2012-09-10T15:21:52Z</dcterms:created>
  <dcterms:modified xsi:type="dcterms:W3CDTF">2012-09-13T15:30:13Z</dcterms:modified>
</cp:coreProperties>
</file>