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107C3-19BA-7A92-48A2-5DB03B53A6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FE3647-DF92-B6C0-B78D-FAB26C0E64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32BF42-735B-EE63-1B6C-0A982C7A61F3}"/>
              </a:ext>
            </a:extLst>
          </p:cNvPr>
          <p:cNvSpPr>
            <a:spLocks noGrp="1"/>
          </p:cNvSpPr>
          <p:nvPr>
            <p:ph type="dt" sz="half" idx="10"/>
          </p:nvPr>
        </p:nvSpPr>
        <p:spPr/>
        <p:txBody>
          <a:bodyPr/>
          <a:lstStyle/>
          <a:p>
            <a:fld id="{EB1337AA-667C-4CEB-8E98-E27D577ED751}" type="datetimeFigureOut">
              <a:rPr lang="en-US" smtClean="0"/>
              <a:t>10/13/2022</a:t>
            </a:fld>
            <a:endParaRPr lang="en-US"/>
          </a:p>
        </p:txBody>
      </p:sp>
      <p:sp>
        <p:nvSpPr>
          <p:cNvPr id="5" name="Footer Placeholder 4">
            <a:extLst>
              <a:ext uri="{FF2B5EF4-FFF2-40B4-BE49-F238E27FC236}">
                <a16:creationId xmlns:a16="http://schemas.microsoft.com/office/drawing/2014/main" id="{34283EEA-CD37-0C17-881A-97ED10CD20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F2DA8E-E2D3-8C49-8EDD-F7603750EE4C}"/>
              </a:ext>
            </a:extLst>
          </p:cNvPr>
          <p:cNvSpPr>
            <a:spLocks noGrp="1"/>
          </p:cNvSpPr>
          <p:nvPr>
            <p:ph type="sldNum" sz="quarter" idx="12"/>
          </p:nvPr>
        </p:nvSpPr>
        <p:spPr/>
        <p:txBody>
          <a:bodyPr/>
          <a:lstStyle/>
          <a:p>
            <a:fld id="{8756C598-EFFD-4B9E-A3BC-B39E580E0775}" type="slidenum">
              <a:rPr lang="en-US" smtClean="0"/>
              <a:t>‹#›</a:t>
            </a:fld>
            <a:endParaRPr lang="en-US"/>
          </a:p>
        </p:txBody>
      </p:sp>
    </p:spTree>
    <p:extLst>
      <p:ext uri="{BB962C8B-B14F-4D97-AF65-F5344CB8AC3E}">
        <p14:creationId xmlns:p14="http://schemas.microsoft.com/office/powerpoint/2010/main" val="601960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99D0B-8EFB-8F0E-A55F-2986E748FE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77F1FB-2635-8C67-B62C-509AE38801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1341D3-0C8C-FC46-1E77-46BA0AF80A35}"/>
              </a:ext>
            </a:extLst>
          </p:cNvPr>
          <p:cNvSpPr>
            <a:spLocks noGrp="1"/>
          </p:cNvSpPr>
          <p:nvPr>
            <p:ph type="dt" sz="half" idx="10"/>
          </p:nvPr>
        </p:nvSpPr>
        <p:spPr/>
        <p:txBody>
          <a:bodyPr/>
          <a:lstStyle/>
          <a:p>
            <a:fld id="{EB1337AA-667C-4CEB-8E98-E27D577ED751}" type="datetimeFigureOut">
              <a:rPr lang="en-US" smtClean="0"/>
              <a:t>10/13/2022</a:t>
            </a:fld>
            <a:endParaRPr lang="en-US"/>
          </a:p>
        </p:txBody>
      </p:sp>
      <p:sp>
        <p:nvSpPr>
          <p:cNvPr id="5" name="Footer Placeholder 4">
            <a:extLst>
              <a:ext uri="{FF2B5EF4-FFF2-40B4-BE49-F238E27FC236}">
                <a16:creationId xmlns:a16="http://schemas.microsoft.com/office/drawing/2014/main" id="{2EA1CECA-E54A-04D5-808B-DEC04DCEA7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3D7DF5-62BC-AF3A-443A-29F3BABB1BFB}"/>
              </a:ext>
            </a:extLst>
          </p:cNvPr>
          <p:cNvSpPr>
            <a:spLocks noGrp="1"/>
          </p:cNvSpPr>
          <p:nvPr>
            <p:ph type="sldNum" sz="quarter" idx="12"/>
          </p:nvPr>
        </p:nvSpPr>
        <p:spPr/>
        <p:txBody>
          <a:bodyPr/>
          <a:lstStyle/>
          <a:p>
            <a:fld id="{8756C598-EFFD-4B9E-A3BC-B39E580E0775}" type="slidenum">
              <a:rPr lang="en-US" smtClean="0"/>
              <a:t>‹#›</a:t>
            </a:fld>
            <a:endParaRPr lang="en-US"/>
          </a:p>
        </p:txBody>
      </p:sp>
    </p:spTree>
    <p:extLst>
      <p:ext uri="{BB962C8B-B14F-4D97-AF65-F5344CB8AC3E}">
        <p14:creationId xmlns:p14="http://schemas.microsoft.com/office/powerpoint/2010/main" val="4238735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BCE492-0EE1-BC33-7FEA-C213B0A41E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6203FD-C5A7-642D-06BB-309A949350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F7DFD7-45BC-F27C-6C3E-3F706F70603C}"/>
              </a:ext>
            </a:extLst>
          </p:cNvPr>
          <p:cNvSpPr>
            <a:spLocks noGrp="1"/>
          </p:cNvSpPr>
          <p:nvPr>
            <p:ph type="dt" sz="half" idx="10"/>
          </p:nvPr>
        </p:nvSpPr>
        <p:spPr/>
        <p:txBody>
          <a:bodyPr/>
          <a:lstStyle/>
          <a:p>
            <a:fld id="{EB1337AA-667C-4CEB-8E98-E27D577ED751}" type="datetimeFigureOut">
              <a:rPr lang="en-US" smtClean="0"/>
              <a:t>10/13/2022</a:t>
            </a:fld>
            <a:endParaRPr lang="en-US"/>
          </a:p>
        </p:txBody>
      </p:sp>
      <p:sp>
        <p:nvSpPr>
          <p:cNvPr id="5" name="Footer Placeholder 4">
            <a:extLst>
              <a:ext uri="{FF2B5EF4-FFF2-40B4-BE49-F238E27FC236}">
                <a16:creationId xmlns:a16="http://schemas.microsoft.com/office/drawing/2014/main" id="{B3585C82-CB8C-65BF-EE61-94F0D50BED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A47F87-7B03-6C24-2845-E9C5B945B647}"/>
              </a:ext>
            </a:extLst>
          </p:cNvPr>
          <p:cNvSpPr>
            <a:spLocks noGrp="1"/>
          </p:cNvSpPr>
          <p:nvPr>
            <p:ph type="sldNum" sz="quarter" idx="12"/>
          </p:nvPr>
        </p:nvSpPr>
        <p:spPr/>
        <p:txBody>
          <a:bodyPr/>
          <a:lstStyle/>
          <a:p>
            <a:fld id="{8756C598-EFFD-4B9E-A3BC-B39E580E0775}" type="slidenum">
              <a:rPr lang="en-US" smtClean="0"/>
              <a:t>‹#›</a:t>
            </a:fld>
            <a:endParaRPr lang="en-US"/>
          </a:p>
        </p:txBody>
      </p:sp>
    </p:spTree>
    <p:extLst>
      <p:ext uri="{BB962C8B-B14F-4D97-AF65-F5344CB8AC3E}">
        <p14:creationId xmlns:p14="http://schemas.microsoft.com/office/powerpoint/2010/main" val="4033966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DFEFA-60AC-120E-0B48-B280CD0700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B4679C-9E80-C7B6-6A49-549F5C9E65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F1954C-EEAB-4430-D2F5-0BBCEB731A8A}"/>
              </a:ext>
            </a:extLst>
          </p:cNvPr>
          <p:cNvSpPr>
            <a:spLocks noGrp="1"/>
          </p:cNvSpPr>
          <p:nvPr>
            <p:ph type="dt" sz="half" idx="10"/>
          </p:nvPr>
        </p:nvSpPr>
        <p:spPr/>
        <p:txBody>
          <a:bodyPr/>
          <a:lstStyle/>
          <a:p>
            <a:fld id="{EB1337AA-667C-4CEB-8E98-E27D577ED751}" type="datetimeFigureOut">
              <a:rPr lang="en-US" smtClean="0"/>
              <a:t>10/13/2022</a:t>
            </a:fld>
            <a:endParaRPr lang="en-US"/>
          </a:p>
        </p:txBody>
      </p:sp>
      <p:sp>
        <p:nvSpPr>
          <p:cNvPr id="5" name="Footer Placeholder 4">
            <a:extLst>
              <a:ext uri="{FF2B5EF4-FFF2-40B4-BE49-F238E27FC236}">
                <a16:creationId xmlns:a16="http://schemas.microsoft.com/office/drawing/2014/main" id="{64C05E1A-D87E-9270-E4A4-0D522D3819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AD666C-AA7B-A11D-7027-084E5A06EBB6}"/>
              </a:ext>
            </a:extLst>
          </p:cNvPr>
          <p:cNvSpPr>
            <a:spLocks noGrp="1"/>
          </p:cNvSpPr>
          <p:nvPr>
            <p:ph type="sldNum" sz="quarter" idx="12"/>
          </p:nvPr>
        </p:nvSpPr>
        <p:spPr/>
        <p:txBody>
          <a:bodyPr/>
          <a:lstStyle/>
          <a:p>
            <a:fld id="{8756C598-EFFD-4B9E-A3BC-B39E580E0775}" type="slidenum">
              <a:rPr lang="en-US" smtClean="0"/>
              <a:t>‹#›</a:t>
            </a:fld>
            <a:endParaRPr lang="en-US"/>
          </a:p>
        </p:txBody>
      </p:sp>
    </p:spTree>
    <p:extLst>
      <p:ext uri="{BB962C8B-B14F-4D97-AF65-F5344CB8AC3E}">
        <p14:creationId xmlns:p14="http://schemas.microsoft.com/office/powerpoint/2010/main" val="3404177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1E8AB-62B0-1F21-0EB7-5E702B83D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0C774CD-9D94-47C5-5FF9-14DC52E3B7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C4F369-9F59-6A78-AF21-8C25DAE0F4E6}"/>
              </a:ext>
            </a:extLst>
          </p:cNvPr>
          <p:cNvSpPr>
            <a:spLocks noGrp="1"/>
          </p:cNvSpPr>
          <p:nvPr>
            <p:ph type="dt" sz="half" idx="10"/>
          </p:nvPr>
        </p:nvSpPr>
        <p:spPr/>
        <p:txBody>
          <a:bodyPr/>
          <a:lstStyle/>
          <a:p>
            <a:fld id="{EB1337AA-667C-4CEB-8E98-E27D577ED751}" type="datetimeFigureOut">
              <a:rPr lang="en-US" smtClean="0"/>
              <a:t>10/13/2022</a:t>
            </a:fld>
            <a:endParaRPr lang="en-US"/>
          </a:p>
        </p:txBody>
      </p:sp>
      <p:sp>
        <p:nvSpPr>
          <p:cNvPr id="5" name="Footer Placeholder 4">
            <a:extLst>
              <a:ext uri="{FF2B5EF4-FFF2-40B4-BE49-F238E27FC236}">
                <a16:creationId xmlns:a16="http://schemas.microsoft.com/office/drawing/2014/main" id="{841AA4A9-562D-EB59-F7F8-A2A43B6957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78BEFF-5E6B-0C2E-622B-0A958C446001}"/>
              </a:ext>
            </a:extLst>
          </p:cNvPr>
          <p:cNvSpPr>
            <a:spLocks noGrp="1"/>
          </p:cNvSpPr>
          <p:nvPr>
            <p:ph type="sldNum" sz="quarter" idx="12"/>
          </p:nvPr>
        </p:nvSpPr>
        <p:spPr/>
        <p:txBody>
          <a:bodyPr/>
          <a:lstStyle/>
          <a:p>
            <a:fld id="{8756C598-EFFD-4B9E-A3BC-B39E580E0775}" type="slidenum">
              <a:rPr lang="en-US" smtClean="0"/>
              <a:t>‹#›</a:t>
            </a:fld>
            <a:endParaRPr lang="en-US"/>
          </a:p>
        </p:txBody>
      </p:sp>
    </p:spTree>
    <p:extLst>
      <p:ext uri="{BB962C8B-B14F-4D97-AF65-F5344CB8AC3E}">
        <p14:creationId xmlns:p14="http://schemas.microsoft.com/office/powerpoint/2010/main" val="3237716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634A4-235D-7932-C6CE-E5402237ED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B21281-F295-F503-0EE9-63D49AFBA0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F1905A-67E5-0163-0940-79869EC87F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771D53-D486-98BF-6E3F-58165C759918}"/>
              </a:ext>
            </a:extLst>
          </p:cNvPr>
          <p:cNvSpPr>
            <a:spLocks noGrp="1"/>
          </p:cNvSpPr>
          <p:nvPr>
            <p:ph type="dt" sz="half" idx="10"/>
          </p:nvPr>
        </p:nvSpPr>
        <p:spPr/>
        <p:txBody>
          <a:bodyPr/>
          <a:lstStyle/>
          <a:p>
            <a:fld id="{EB1337AA-667C-4CEB-8E98-E27D577ED751}" type="datetimeFigureOut">
              <a:rPr lang="en-US" smtClean="0"/>
              <a:t>10/13/2022</a:t>
            </a:fld>
            <a:endParaRPr lang="en-US"/>
          </a:p>
        </p:txBody>
      </p:sp>
      <p:sp>
        <p:nvSpPr>
          <p:cNvPr id="6" name="Footer Placeholder 5">
            <a:extLst>
              <a:ext uri="{FF2B5EF4-FFF2-40B4-BE49-F238E27FC236}">
                <a16:creationId xmlns:a16="http://schemas.microsoft.com/office/drawing/2014/main" id="{6842CB3A-C427-6DFC-9091-6726390263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FC2E47-0052-79E1-D419-647EC77A6DF8}"/>
              </a:ext>
            </a:extLst>
          </p:cNvPr>
          <p:cNvSpPr>
            <a:spLocks noGrp="1"/>
          </p:cNvSpPr>
          <p:nvPr>
            <p:ph type="sldNum" sz="quarter" idx="12"/>
          </p:nvPr>
        </p:nvSpPr>
        <p:spPr/>
        <p:txBody>
          <a:bodyPr/>
          <a:lstStyle/>
          <a:p>
            <a:fld id="{8756C598-EFFD-4B9E-A3BC-B39E580E0775}" type="slidenum">
              <a:rPr lang="en-US" smtClean="0"/>
              <a:t>‹#›</a:t>
            </a:fld>
            <a:endParaRPr lang="en-US"/>
          </a:p>
        </p:txBody>
      </p:sp>
    </p:spTree>
    <p:extLst>
      <p:ext uri="{BB962C8B-B14F-4D97-AF65-F5344CB8AC3E}">
        <p14:creationId xmlns:p14="http://schemas.microsoft.com/office/powerpoint/2010/main" val="3789088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B3E05-4E77-903C-BB75-4EAF5A701A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0BB5DD-0E06-6AEB-9209-28412380F7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88BBBC-B136-D551-8016-C92B2F4945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4A05DB-C42E-B09F-7763-8171550DAA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FB2550-B651-3259-1A20-50CAAB448A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AAA599-971C-7832-8D97-64851287B701}"/>
              </a:ext>
            </a:extLst>
          </p:cNvPr>
          <p:cNvSpPr>
            <a:spLocks noGrp="1"/>
          </p:cNvSpPr>
          <p:nvPr>
            <p:ph type="dt" sz="half" idx="10"/>
          </p:nvPr>
        </p:nvSpPr>
        <p:spPr/>
        <p:txBody>
          <a:bodyPr/>
          <a:lstStyle/>
          <a:p>
            <a:fld id="{EB1337AA-667C-4CEB-8E98-E27D577ED751}" type="datetimeFigureOut">
              <a:rPr lang="en-US" smtClean="0"/>
              <a:t>10/13/2022</a:t>
            </a:fld>
            <a:endParaRPr lang="en-US"/>
          </a:p>
        </p:txBody>
      </p:sp>
      <p:sp>
        <p:nvSpPr>
          <p:cNvPr id="8" name="Footer Placeholder 7">
            <a:extLst>
              <a:ext uri="{FF2B5EF4-FFF2-40B4-BE49-F238E27FC236}">
                <a16:creationId xmlns:a16="http://schemas.microsoft.com/office/drawing/2014/main" id="{0227DAC7-20E2-9A65-6B30-8F46500C56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E4B035-47FC-E9D6-C413-089F14930423}"/>
              </a:ext>
            </a:extLst>
          </p:cNvPr>
          <p:cNvSpPr>
            <a:spLocks noGrp="1"/>
          </p:cNvSpPr>
          <p:nvPr>
            <p:ph type="sldNum" sz="quarter" idx="12"/>
          </p:nvPr>
        </p:nvSpPr>
        <p:spPr/>
        <p:txBody>
          <a:bodyPr/>
          <a:lstStyle/>
          <a:p>
            <a:fld id="{8756C598-EFFD-4B9E-A3BC-B39E580E0775}" type="slidenum">
              <a:rPr lang="en-US" smtClean="0"/>
              <a:t>‹#›</a:t>
            </a:fld>
            <a:endParaRPr lang="en-US"/>
          </a:p>
        </p:txBody>
      </p:sp>
    </p:spTree>
    <p:extLst>
      <p:ext uri="{BB962C8B-B14F-4D97-AF65-F5344CB8AC3E}">
        <p14:creationId xmlns:p14="http://schemas.microsoft.com/office/powerpoint/2010/main" val="3590053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9A958-0664-C4BA-D759-79B61E2777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32893E-C22F-1803-8015-651F261A3653}"/>
              </a:ext>
            </a:extLst>
          </p:cNvPr>
          <p:cNvSpPr>
            <a:spLocks noGrp="1"/>
          </p:cNvSpPr>
          <p:nvPr>
            <p:ph type="dt" sz="half" idx="10"/>
          </p:nvPr>
        </p:nvSpPr>
        <p:spPr/>
        <p:txBody>
          <a:bodyPr/>
          <a:lstStyle/>
          <a:p>
            <a:fld id="{EB1337AA-667C-4CEB-8E98-E27D577ED751}" type="datetimeFigureOut">
              <a:rPr lang="en-US" smtClean="0"/>
              <a:t>10/13/2022</a:t>
            </a:fld>
            <a:endParaRPr lang="en-US"/>
          </a:p>
        </p:txBody>
      </p:sp>
      <p:sp>
        <p:nvSpPr>
          <p:cNvPr id="4" name="Footer Placeholder 3">
            <a:extLst>
              <a:ext uri="{FF2B5EF4-FFF2-40B4-BE49-F238E27FC236}">
                <a16:creationId xmlns:a16="http://schemas.microsoft.com/office/drawing/2014/main" id="{277805F6-8830-B7E5-B793-82DDCBFDC5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4DEA2B-9D3D-8100-172D-535C68B95500}"/>
              </a:ext>
            </a:extLst>
          </p:cNvPr>
          <p:cNvSpPr>
            <a:spLocks noGrp="1"/>
          </p:cNvSpPr>
          <p:nvPr>
            <p:ph type="sldNum" sz="quarter" idx="12"/>
          </p:nvPr>
        </p:nvSpPr>
        <p:spPr/>
        <p:txBody>
          <a:bodyPr/>
          <a:lstStyle/>
          <a:p>
            <a:fld id="{8756C598-EFFD-4B9E-A3BC-B39E580E0775}" type="slidenum">
              <a:rPr lang="en-US" smtClean="0"/>
              <a:t>‹#›</a:t>
            </a:fld>
            <a:endParaRPr lang="en-US"/>
          </a:p>
        </p:txBody>
      </p:sp>
    </p:spTree>
    <p:extLst>
      <p:ext uri="{BB962C8B-B14F-4D97-AF65-F5344CB8AC3E}">
        <p14:creationId xmlns:p14="http://schemas.microsoft.com/office/powerpoint/2010/main" val="3244521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12CF9F-ADEF-C6CE-4FD8-3E0D2B77B854}"/>
              </a:ext>
            </a:extLst>
          </p:cNvPr>
          <p:cNvSpPr>
            <a:spLocks noGrp="1"/>
          </p:cNvSpPr>
          <p:nvPr>
            <p:ph type="dt" sz="half" idx="10"/>
          </p:nvPr>
        </p:nvSpPr>
        <p:spPr/>
        <p:txBody>
          <a:bodyPr/>
          <a:lstStyle/>
          <a:p>
            <a:fld id="{EB1337AA-667C-4CEB-8E98-E27D577ED751}" type="datetimeFigureOut">
              <a:rPr lang="en-US" smtClean="0"/>
              <a:t>10/13/2022</a:t>
            </a:fld>
            <a:endParaRPr lang="en-US"/>
          </a:p>
        </p:txBody>
      </p:sp>
      <p:sp>
        <p:nvSpPr>
          <p:cNvPr id="3" name="Footer Placeholder 2">
            <a:extLst>
              <a:ext uri="{FF2B5EF4-FFF2-40B4-BE49-F238E27FC236}">
                <a16:creationId xmlns:a16="http://schemas.microsoft.com/office/drawing/2014/main" id="{654A0A33-6825-2A8D-8796-314D8C5B0D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C93121-B0C5-520D-8379-BCEFF26ED23C}"/>
              </a:ext>
            </a:extLst>
          </p:cNvPr>
          <p:cNvSpPr>
            <a:spLocks noGrp="1"/>
          </p:cNvSpPr>
          <p:nvPr>
            <p:ph type="sldNum" sz="quarter" idx="12"/>
          </p:nvPr>
        </p:nvSpPr>
        <p:spPr/>
        <p:txBody>
          <a:bodyPr/>
          <a:lstStyle/>
          <a:p>
            <a:fld id="{8756C598-EFFD-4B9E-A3BC-B39E580E0775}" type="slidenum">
              <a:rPr lang="en-US" smtClean="0"/>
              <a:t>‹#›</a:t>
            </a:fld>
            <a:endParaRPr lang="en-US"/>
          </a:p>
        </p:txBody>
      </p:sp>
    </p:spTree>
    <p:extLst>
      <p:ext uri="{BB962C8B-B14F-4D97-AF65-F5344CB8AC3E}">
        <p14:creationId xmlns:p14="http://schemas.microsoft.com/office/powerpoint/2010/main" val="3142688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76DB8-F22E-42F7-0B8B-E090786F50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5069CB-D575-B470-3B58-2F8C11826C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D139BE-ABEE-5472-E6DC-6E600E6E6A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A21FBD-F0F3-184F-8745-73E43B227363}"/>
              </a:ext>
            </a:extLst>
          </p:cNvPr>
          <p:cNvSpPr>
            <a:spLocks noGrp="1"/>
          </p:cNvSpPr>
          <p:nvPr>
            <p:ph type="dt" sz="half" idx="10"/>
          </p:nvPr>
        </p:nvSpPr>
        <p:spPr/>
        <p:txBody>
          <a:bodyPr/>
          <a:lstStyle/>
          <a:p>
            <a:fld id="{EB1337AA-667C-4CEB-8E98-E27D577ED751}" type="datetimeFigureOut">
              <a:rPr lang="en-US" smtClean="0"/>
              <a:t>10/13/2022</a:t>
            </a:fld>
            <a:endParaRPr lang="en-US"/>
          </a:p>
        </p:txBody>
      </p:sp>
      <p:sp>
        <p:nvSpPr>
          <p:cNvPr id="6" name="Footer Placeholder 5">
            <a:extLst>
              <a:ext uri="{FF2B5EF4-FFF2-40B4-BE49-F238E27FC236}">
                <a16:creationId xmlns:a16="http://schemas.microsoft.com/office/drawing/2014/main" id="{BE1AB2CF-09D8-BC41-51C8-EEE282EC58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C03EDE-320B-724C-728F-66929BBBBE02}"/>
              </a:ext>
            </a:extLst>
          </p:cNvPr>
          <p:cNvSpPr>
            <a:spLocks noGrp="1"/>
          </p:cNvSpPr>
          <p:nvPr>
            <p:ph type="sldNum" sz="quarter" idx="12"/>
          </p:nvPr>
        </p:nvSpPr>
        <p:spPr/>
        <p:txBody>
          <a:bodyPr/>
          <a:lstStyle/>
          <a:p>
            <a:fld id="{8756C598-EFFD-4B9E-A3BC-B39E580E0775}" type="slidenum">
              <a:rPr lang="en-US" smtClean="0"/>
              <a:t>‹#›</a:t>
            </a:fld>
            <a:endParaRPr lang="en-US"/>
          </a:p>
        </p:txBody>
      </p:sp>
    </p:spTree>
    <p:extLst>
      <p:ext uri="{BB962C8B-B14F-4D97-AF65-F5344CB8AC3E}">
        <p14:creationId xmlns:p14="http://schemas.microsoft.com/office/powerpoint/2010/main" val="995417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609C9-FF56-BFA3-7E30-444AF06301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4FAA6F-32AB-BD57-5A61-0583668BFD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FCECD3-A2AA-F445-A5C9-EC2183A9B0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703C6A-9BDA-D5C9-CCFC-757236DE8A39}"/>
              </a:ext>
            </a:extLst>
          </p:cNvPr>
          <p:cNvSpPr>
            <a:spLocks noGrp="1"/>
          </p:cNvSpPr>
          <p:nvPr>
            <p:ph type="dt" sz="half" idx="10"/>
          </p:nvPr>
        </p:nvSpPr>
        <p:spPr/>
        <p:txBody>
          <a:bodyPr/>
          <a:lstStyle/>
          <a:p>
            <a:fld id="{EB1337AA-667C-4CEB-8E98-E27D577ED751}" type="datetimeFigureOut">
              <a:rPr lang="en-US" smtClean="0"/>
              <a:t>10/13/2022</a:t>
            </a:fld>
            <a:endParaRPr lang="en-US"/>
          </a:p>
        </p:txBody>
      </p:sp>
      <p:sp>
        <p:nvSpPr>
          <p:cNvPr id="6" name="Footer Placeholder 5">
            <a:extLst>
              <a:ext uri="{FF2B5EF4-FFF2-40B4-BE49-F238E27FC236}">
                <a16:creationId xmlns:a16="http://schemas.microsoft.com/office/drawing/2014/main" id="{1C8A21F3-849E-BF88-90EB-A778A0B823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CB477C-8670-278D-C30F-1063DB960A70}"/>
              </a:ext>
            </a:extLst>
          </p:cNvPr>
          <p:cNvSpPr>
            <a:spLocks noGrp="1"/>
          </p:cNvSpPr>
          <p:nvPr>
            <p:ph type="sldNum" sz="quarter" idx="12"/>
          </p:nvPr>
        </p:nvSpPr>
        <p:spPr/>
        <p:txBody>
          <a:bodyPr/>
          <a:lstStyle/>
          <a:p>
            <a:fld id="{8756C598-EFFD-4B9E-A3BC-B39E580E0775}" type="slidenum">
              <a:rPr lang="en-US" smtClean="0"/>
              <a:t>‹#›</a:t>
            </a:fld>
            <a:endParaRPr lang="en-US"/>
          </a:p>
        </p:txBody>
      </p:sp>
    </p:spTree>
    <p:extLst>
      <p:ext uri="{BB962C8B-B14F-4D97-AF65-F5344CB8AC3E}">
        <p14:creationId xmlns:p14="http://schemas.microsoft.com/office/powerpoint/2010/main" val="2019110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1AF1A8-65FC-8519-7A3B-2A21FD63C5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6636CA-F014-1622-3E50-67320631C8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FD82E3-4A87-B475-A87F-E03C61B27B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1337AA-667C-4CEB-8E98-E27D577ED751}" type="datetimeFigureOut">
              <a:rPr lang="en-US" smtClean="0"/>
              <a:t>10/13/2022</a:t>
            </a:fld>
            <a:endParaRPr lang="en-US"/>
          </a:p>
        </p:txBody>
      </p:sp>
      <p:sp>
        <p:nvSpPr>
          <p:cNvPr id="5" name="Footer Placeholder 4">
            <a:extLst>
              <a:ext uri="{FF2B5EF4-FFF2-40B4-BE49-F238E27FC236}">
                <a16:creationId xmlns:a16="http://schemas.microsoft.com/office/drawing/2014/main" id="{74AA6BA2-FD07-F1E7-2EFD-1C9F4824CD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D720BD-5320-E46F-87B9-27461FF6B1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6C598-EFFD-4B9E-A3BC-B39E580E0775}" type="slidenum">
              <a:rPr lang="en-US" smtClean="0"/>
              <a:t>‹#›</a:t>
            </a:fld>
            <a:endParaRPr lang="en-US"/>
          </a:p>
        </p:txBody>
      </p:sp>
    </p:spTree>
    <p:extLst>
      <p:ext uri="{BB962C8B-B14F-4D97-AF65-F5344CB8AC3E}">
        <p14:creationId xmlns:p14="http://schemas.microsoft.com/office/powerpoint/2010/main" val="3811147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B8FA0-FAF2-7B89-C425-A66D35A78268}"/>
              </a:ext>
            </a:extLst>
          </p:cNvPr>
          <p:cNvSpPr>
            <a:spLocks noGrp="1"/>
          </p:cNvSpPr>
          <p:nvPr>
            <p:ph type="ctrTitle"/>
          </p:nvPr>
        </p:nvSpPr>
        <p:spPr>
          <a:xfrm>
            <a:off x="1524000" y="212035"/>
            <a:ext cx="9144000" cy="662608"/>
          </a:xfrm>
        </p:spPr>
        <p:txBody>
          <a:bodyPr>
            <a:normAutofit/>
          </a:bodyPr>
          <a:lstStyle/>
          <a:p>
            <a:pPr algn="l"/>
            <a:r>
              <a:rPr lang="en-US" sz="3200" b="1" dirty="0">
                <a:ln w="22225">
                  <a:solidFill>
                    <a:schemeClr val="accent2"/>
                  </a:solidFill>
                  <a:prstDash val="solid"/>
                </a:ln>
                <a:solidFill>
                  <a:schemeClr val="accent2">
                    <a:lumMod val="40000"/>
                    <a:lumOff val="60000"/>
                  </a:schemeClr>
                </a:solidFill>
              </a:rPr>
              <a:t>Software Management Activities</a:t>
            </a:r>
          </a:p>
        </p:txBody>
      </p:sp>
      <p:sp>
        <p:nvSpPr>
          <p:cNvPr id="3" name="Subtitle 2">
            <a:extLst>
              <a:ext uri="{FF2B5EF4-FFF2-40B4-BE49-F238E27FC236}">
                <a16:creationId xmlns:a16="http://schemas.microsoft.com/office/drawing/2014/main" id="{DE5D8C59-635C-46DC-1883-A0ADE807EAF3}"/>
              </a:ext>
            </a:extLst>
          </p:cNvPr>
          <p:cNvSpPr>
            <a:spLocks noGrp="1"/>
          </p:cNvSpPr>
          <p:nvPr>
            <p:ph type="subTitle" idx="1"/>
          </p:nvPr>
        </p:nvSpPr>
        <p:spPr>
          <a:xfrm>
            <a:off x="980661" y="874643"/>
            <a:ext cx="10071652" cy="5459895"/>
          </a:xfrm>
        </p:spPr>
        <p:txBody>
          <a:bodyPr>
            <a:normAutofit fontScale="92500" lnSpcReduction="10000"/>
          </a:bodyPr>
          <a:lstStyle/>
          <a:p>
            <a:pPr algn="l"/>
            <a:r>
              <a:rPr lang="en-US" dirty="0"/>
              <a:t>Software Project Management consists of many activities, that includes planning of the project, deciding the scope of product, estimation of cost in different terms, scheduling of tasks, etc.</a:t>
            </a:r>
          </a:p>
          <a:p>
            <a:pPr algn="l"/>
            <a:endParaRPr lang="en-US" dirty="0"/>
          </a:p>
          <a:p>
            <a:pPr algn="l"/>
            <a:r>
              <a:rPr lang="en-US" dirty="0"/>
              <a:t>The list of activities are as follows:</a:t>
            </a:r>
          </a:p>
          <a:p>
            <a:pPr algn="l"/>
            <a:endParaRPr lang="en-US" dirty="0"/>
          </a:p>
          <a:p>
            <a:pPr marL="457200" indent="-457200" algn="l">
              <a:buFont typeface="+mj-lt"/>
              <a:buAutoNum type="arabicPeriod"/>
            </a:pPr>
            <a:r>
              <a:rPr lang="en-US" dirty="0"/>
              <a:t>Project planning and Tracking</a:t>
            </a:r>
          </a:p>
          <a:p>
            <a:pPr marL="457200" indent="-457200" algn="l">
              <a:buFont typeface="+mj-lt"/>
              <a:buAutoNum type="arabicPeriod"/>
            </a:pPr>
            <a:r>
              <a:rPr lang="en-US" dirty="0"/>
              <a:t>Project Resource Management</a:t>
            </a:r>
          </a:p>
          <a:p>
            <a:pPr marL="457200" indent="-457200" algn="l">
              <a:buFont typeface="+mj-lt"/>
              <a:buAutoNum type="arabicPeriod"/>
            </a:pPr>
            <a:r>
              <a:rPr lang="en-US" dirty="0"/>
              <a:t>Scope Management</a:t>
            </a:r>
          </a:p>
          <a:p>
            <a:pPr marL="457200" indent="-457200" algn="l">
              <a:buFont typeface="+mj-lt"/>
              <a:buAutoNum type="arabicPeriod"/>
            </a:pPr>
            <a:r>
              <a:rPr lang="en-US" dirty="0"/>
              <a:t>Estimation Management</a:t>
            </a:r>
          </a:p>
          <a:p>
            <a:pPr marL="457200" indent="-457200" algn="l">
              <a:buFont typeface="+mj-lt"/>
              <a:buAutoNum type="arabicPeriod"/>
            </a:pPr>
            <a:r>
              <a:rPr lang="en-US" dirty="0"/>
              <a:t>Project Risk Management</a:t>
            </a:r>
          </a:p>
          <a:p>
            <a:pPr marL="457200" indent="-457200" algn="l">
              <a:buFont typeface="+mj-lt"/>
              <a:buAutoNum type="arabicPeriod"/>
            </a:pPr>
            <a:r>
              <a:rPr lang="en-US" dirty="0"/>
              <a:t>Scheduling Management</a:t>
            </a:r>
          </a:p>
          <a:p>
            <a:pPr marL="457200" indent="-457200" algn="l">
              <a:buFont typeface="+mj-lt"/>
              <a:buAutoNum type="arabicPeriod"/>
            </a:pPr>
            <a:r>
              <a:rPr lang="en-US" dirty="0"/>
              <a:t>Project Communication Management</a:t>
            </a:r>
          </a:p>
          <a:p>
            <a:pPr marL="457200" indent="-457200" algn="l">
              <a:buFont typeface="+mj-lt"/>
              <a:buAutoNum type="arabicPeriod"/>
            </a:pPr>
            <a:r>
              <a:rPr lang="en-US" dirty="0"/>
              <a:t>Configuration Management</a:t>
            </a:r>
          </a:p>
        </p:txBody>
      </p:sp>
    </p:spTree>
    <p:extLst>
      <p:ext uri="{BB962C8B-B14F-4D97-AF65-F5344CB8AC3E}">
        <p14:creationId xmlns:p14="http://schemas.microsoft.com/office/powerpoint/2010/main" val="1467622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5FE2C-6CB9-45A0-4E69-6DF846FFF8A7}"/>
              </a:ext>
            </a:extLst>
          </p:cNvPr>
          <p:cNvSpPr>
            <a:spLocks noGrp="1"/>
          </p:cNvSpPr>
          <p:nvPr>
            <p:ph type="title"/>
          </p:nvPr>
        </p:nvSpPr>
        <p:spPr>
          <a:xfrm>
            <a:off x="838200" y="212035"/>
            <a:ext cx="10515600" cy="675861"/>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62C5BAB-438C-5A78-6A3F-9B382460BBBF}"/>
              </a:ext>
            </a:extLst>
          </p:cNvPr>
          <p:cNvSpPr>
            <a:spLocks noGrp="1"/>
          </p:cNvSpPr>
          <p:nvPr>
            <p:ph idx="1"/>
          </p:nvPr>
        </p:nvSpPr>
        <p:spPr>
          <a:xfrm>
            <a:off x="838200" y="1046922"/>
            <a:ext cx="10515600" cy="5473148"/>
          </a:xfrm>
        </p:spPr>
        <p:txBody>
          <a:bodyPr>
            <a:normAutofit fontScale="92500" lnSpcReduction="20000"/>
          </a:bodyPr>
          <a:lstStyle/>
          <a:p>
            <a:r>
              <a:rPr lang="en-US" dirty="0">
                <a:solidFill>
                  <a:srgbClr val="C00000"/>
                </a:solidFill>
              </a:rPr>
              <a:t>1. Project Planning</a:t>
            </a:r>
            <a:r>
              <a:rPr lang="en-US" dirty="0"/>
              <a:t>: It is a set of multiple processes, or we can say that it a task that performed before the construction of the product starts.</a:t>
            </a:r>
          </a:p>
          <a:p>
            <a:endParaRPr lang="en-US" dirty="0"/>
          </a:p>
          <a:p>
            <a:r>
              <a:rPr lang="en-US" dirty="0">
                <a:solidFill>
                  <a:srgbClr val="C00000"/>
                </a:solidFill>
              </a:rPr>
              <a:t>2. Scope Management</a:t>
            </a:r>
            <a:r>
              <a:rPr lang="en-US" dirty="0"/>
              <a:t>: It describes the scope of the project. Scope management is important because it clearly defines what would do and what would not. Scope Management create the project to contain restricted and quantitative tasks, which may merely be documented and successively avoids price and time overrun.</a:t>
            </a:r>
          </a:p>
          <a:p>
            <a:endParaRPr lang="en-US" dirty="0"/>
          </a:p>
          <a:p>
            <a:r>
              <a:rPr lang="en-US" dirty="0">
                <a:solidFill>
                  <a:srgbClr val="C00000"/>
                </a:solidFill>
              </a:rPr>
              <a:t>3. Estimation management</a:t>
            </a:r>
            <a:r>
              <a:rPr lang="en-US" dirty="0"/>
              <a:t>: This is not only about cost estimation because whenever we start to develop software, but we also figure out their size(line of code), efforts, time as well as cost.</a:t>
            </a:r>
          </a:p>
          <a:p>
            <a:endParaRPr lang="en-US" dirty="0"/>
          </a:p>
          <a:p>
            <a:r>
              <a:rPr lang="en-US" dirty="0"/>
              <a:t>If we talk about the size, then Line of code depends upon user or software requirement.</a:t>
            </a:r>
          </a:p>
        </p:txBody>
      </p:sp>
    </p:spTree>
    <p:extLst>
      <p:ext uri="{BB962C8B-B14F-4D97-AF65-F5344CB8AC3E}">
        <p14:creationId xmlns:p14="http://schemas.microsoft.com/office/powerpoint/2010/main" val="1886430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4984D-9AEB-5239-5DE2-CABFA3FCFE30}"/>
              </a:ext>
            </a:extLst>
          </p:cNvPr>
          <p:cNvSpPr>
            <a:spLocks noGrp="1"/>
          </p:cNvSpPr>
          <p:nvPr>
            <p:ph type="title"/>
          </p:nvPr>
        </p:nvSpPr>
        <p:spPr>
          <a:xfrm>
            <a:off x="838200" y="185530"/>
            <a:ext cx="10515600" cy="49550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2EF4AAD-F756-2250-0C52-D81F2C041873}"/>
              </a:ext>
            </a:extLst>
          </p:cNvPr>
          <p:cNvSpPr>
            <a:spLocks noGrp="1"/>
          </p:cNvSpPr>
          <p:nvPr>
            <p:ph idx="1"/>
          </p:nvPr>
        </p:nvSpPr>
        <p:spPr>
          <a:xfrm>
            <a:off x="145774" y="861391"/>
            <a:ext cx="11208026" cy="5499652"/>
          </a:xfrm>
        </p:spPr>
        <p:txBody>
          <a:bodyPr>
            <a:normAutofit fontScale="85000" lnSpcReduction="20000"/>
          </a:bodyPr>
          <a:lstStyle/>
          <a:p>
            <a:r>
              <a:rPr lang="en-US" dirty="0"/>
              <a:t>If we talk about effort, we should know about the size of the software, because based on the size we can quickly estimate how big team required to produce the software.</a:t>
            </a:r>
          </a:p>
          <a:p>
            <a:endParaRPr lang="en-US" dirty="0"/>
          </a:p>
          <a:p>
            <a:r>
              <a:rPr lang="en-US" dirty="0"/>
              <a:t>If we talk about time, when size and efforts are estimated, the time required to develop the software can easily determine.</a:t>
            </a:r>
          </a:p>
          <a:p>
            <a:endParaRPr lang="en-US" dirty="0"/>
          </a:p>
          <a:p>
            <a:r>
              <a:rPr lang="en-US" dirty="0"/>
              <a:t>And if we talk about cost, it includes all the elements such as:</a:t>
            </a:r>
          </a:p>
          <a:p>
            <a:endParaRPr lang="en-US" dirty="0"/>
          </a:p>
          <a:p>
            <a:r>
              <a:rPr lang="en-US" dirty="0"/>
              <a:t>Size of software</a:t>
            </a:r>
          </a:p>
          <a:p>
            <a:r>
              <a:rPr lang="en-US" dirty="0"/>
              <a:t>Quality</a:t>
            </a:r>
          </a:p>
          <a:p>
            <a:r>
              <a:rPr lang="en-US" dirty="0"/>
              <a:t>Hardware</a:t>
            </a:r>
          </a:p>
          <a:p>
            <a:r>
              <a:rPr lang="en-US" dirty="0"/>
              <a:t>Communication</a:t>
            </a:r>
          </a:p>
          <a:p>
            <a:r>
              <a:rPr lang="en-US" dirty="0"/>
              <a:t>Training</a:t>
            </a:r>
          </a:p>
          <a:p>
            <a:r>
              <a:rPr lang="en-US" dirty="0"/>
              <a:t>Additional Software and tools</a:t>
            </a:r>
          </a:p>
          <a:p>
            <a:r>
              <a:rPr lang="en-US" dirty="0"/>
              <a:t>Skilled manpower</a:t>
            </a:r>
          </a:p>
        </p:txBody>
      </p:sp>
    </p:spTree>
    <p:extLst>
      <p:ext uri="{BB962C8B-B14F-4D97-AF65-F5344CB8AC3E}">
        <p14:creationId xmlns:p14="http://schemas.microsoft.com/office/powerpoint/2010/main" val="1848286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EB352-17A3-8697-58B4-1D50E0B2C2B8}"/>
              </a:ext>
            </a:extLst>
          </p:cNvPr>
          <p:cNvSpPr>
            <a:spLocks noGrp="1"/>
          </p:cNvSpPr>
          <p:nvPr>
            <p:ph type="title"/>
          </p:nvPr>
        </p:nvSpPr>
        <p:spPr>
          <a:xfrm>
            <a:off x="838200" y="159027"/>
            <a:ext cx="10515600" cy="39756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03DD062-C28D-4EE9-55F0-FD4BEDC4DAB1}"/>
              </a:ext>
            </a:extLst>
          </p:cNvPr>
          <p:cNvSpPr>
            <a:spLocks noGrp="1"/>
          </p:cNvSpPr>
          <p:nvPr>
            <p:ph idx="1"/>
          </p:nvPr>
        </p:nvSpPr>
        <p:spPr>
          <a:xfrm>
            <a:off x="450574" y="901148"/>
            <a:ext cx="10903226" cy="5486400"/>
          </a:xfrm>
        </p:spPr>
        <p:txBody>
          <a:bodyPr>
            <a:normAutofit lnSpcReduction="10000"/>
          </a:bodyPr>
          <a:lstStyle/>
          <a:p>
            <a:r>
              <a:rPr lang="en-US" dirty="0">
                <a:solidFill>
                  <a:srgbClr val="C00000"/>
                </a:solidFill>
              </a:rPr>
              <a:t>4. Scheduling Management</a:t>
            </a:r>
            <a:r>
              <a:rPr lang="en-US" dirty="0"/>
              <a:t>: Scheduling Management in software refers to all the activities to complete in the specified order and within time slotted to each activity. Project managers define multiple tasks and arrange them keeping various factors in mind.</a:t>
            </a:r>
          </a:p>
          <a:p>
            <a:endParaRPr lang="en-US" dirty="0"/>
          </a:p>
          <a:p>
            <a:r>
              <a:rPr lang="en-US" dirty="0"/>
              <a:t>For scheduling, it is compulsory -</a:t>
            </a:r>
          </a:p>
          <a:p>
            <a:endParaRPr lang="en-US" dirty="0"/>
          </a:p>
          <a:p>
            <a:r>
              <a:rPr lang="en-US" dirty="0"/>
              <a:t>Find out multiple tasks and correlate them.</a:t>
            </a:r>
          </a:p>
          <a:p>
            <a:r>
              <a:rPr lang="en-US" dirty="0"/>
              <a:t>Divide time into units.</a:t>
            </a:r>
          </a:p>
          <a:p>
            <a:r>
              <a:rPr lang="en-US" dirty="0"/>
              <a:t>Assign the respective number of work-units for every job.</a:t>
            </a:r>
          </a:p>
          <a:p>
            <a:r>
              <a:rPr lang="en-US" dirty="0"/>
              <a:t>Calculate the total time from start to finish.</a:t>
            </a:r>
          </a:p>
          <a:p>
            <a:r>
              <a:rPr lang="en-US" dirty="0"/>
              <a:t>Break down the project into modules.</a:t>
            </a:r>
          </a:p>
        </p:txBody>
      </p:sp>
    </p:spTree>
    <p:extLst>
      <p:ext uri="{BB962C8B-B14F-4D97-AF65-F5344CB8AC3E}">
        <p14:creationId xmlns:p14="http://schemas.microsoft.com/office/powerpoint/2010/main" val="595980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9AA10-EC0E-38E8-45F9-56C2C39F7B7E}"/>
              </a:ext>
            </a:extLst>
          </p:cNvPr>
          <p:cNvSpPr>
            <a:spLocks noGrp="1"/>
          </p:cNvSpPr>
          <p:nvPr>
            <p:ph type="title"/>
          </p:nvPr>
        </p:nvSpPr>
        <p:spPr>
          <a:xfrm>
            <a:off x="838200" y="172279"/>
            <a:ext cx="10515600" cy="37106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9AB47EC-8909-C992-D030-0C49DBDEE71A}"/>
              </a:ext>
            </a:extLst>
          </p:cNvPr>
          <p:cNvSpPr>
            <a:spLocks noGrp="1"/>
          </p:cNvSpPr>
          <p:nvPr>
            <p:ph idx="1"/>
          </p:nvPr>
        </p:nvSpPr>
        <p:spPr>
          <a:xfrm>
            <a:off x="715617" y="768626"/>
            <a:ext cx="10638183" cy="5917095"/>
          </a:xfrm>
        </p:spPr>
        <p:txBody>
          <a:bodyPr/>
          <a:lstStyle/>
          <a:p>
            <a:r>
              <a:rPr lang="en-US" dirty="0"/>
              <a:t>5. </a:t>
            </a:r>
            <a:r>
              <a:rPr lang="en-US" dirty="0">
                <a:solidFill>
                  <a:srgbClr val="C00000"/>
                </a:solidFill>
              </a:rPr>
              <a:t>Project Resource Management</a:t>
            </a:r>
            <a:r>
              <a:rPr lang="en-US" dirty="0"/>
              <a:t>: In software Development, all the elements are referred to as resources for the project. It can be a human resource, productive tools, and libraries.</a:t>
            </a:r>
          </a:p>
          <a:p>
            <a:endParaRPr lang="en-US" dirty="0"/>
          </a:p>
          <a:p>
            <a:r>
              <a:rPr lang="en-US" dirty="0"/>
              <a:t>Resource management includes:</a:t>
            </a:r>
          </a:p>
          <a:p>
            <a:endParaRPr lang="en-US" dirty="0"/>
          </a:p>
          <a:p>
            <a:r>
              <a:rPr lang="en-US" dirty="0"/>
              <a:t>Create a project team and assign responsibilities to every team member</a:t>
            </a:r>
          </a:p>
          <a:p>
            <a:r>
              <a:rPr lang="en-US" dirty="0"/>
              <a:t>Developing a resource plan is derived from the project plan.</a:t>
            </a:r>
          </a:p>
          <a:p>
            <a:r>
              <a:rPr lang="en-US" dirty="0"/>
              <a:t>Adjustment of resources.</a:t>
            </a:r>
          </a:p>
        </p:txBody>
      </p:sp>
    </p:spTree>
    <p:extLst>
      <p:ext uri="{BB962C8B-B14F-4D97-AF65-F5344CB8AC3E}">
        <p14:creationId xmlns:p14="http://schemas.microsoft.com/office/powerpoint/2010/main" val="395136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7D6DB-F049-37CE-804B-5B10D52FC565}"/>
              </a:ext>
            </a:extLst>
          </p:cNvPr>
          <p:cNvSpPr>
            <a:spLocks noGrp="1"/>
          </p:cNvSpPr>
          <p:nvPr>
            <p:ph type="title"/>
          </p:nvPr>
        </p:nvSpPr>
        <p:spPr>
          <a:xfrm>
            <a:off x="838200" y="225288"/>
            <a:ext cx="10515600" cy="45575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D5EA0BC-1E49-5238-0F76-EAF7FC075B1F}"/>
              </a:ext>
            </a:extLst>
          </p:cNvPr>
          <p:cNvSpPr>
            <a:spLocks noGrp="1"/>
          </p:cNvSpPr>
          <p:nvPr>
            <p:ph idx="1"/>
          </p:nvPr>
        </p:nvSpPr>
        <p:spPr>
          <a:xfrm>
            <a:off x="304800" y="940904"/>
            <a:ext cx="11049000" cy="5539409"/>
          </a:xfrm>
        </p:spPr>
        <p:txBody>
          <a:bodyPr/>
          <a:lstStyle/>
          <a:p>
            <a:r>
              <a:rPr lang="en-US" dirty="0">
                <a:solidFill>
                  <a:srgbClr val="C00000"/>
                </a:solidFill>
              </a:rPr>
              <a:t>6</a:t>
            </a:r>
            <a:r>
              <a:rPr lang="en-US" dirty="0"/>
              <a:t>. </a:t>
            </a:r>
            <a:r>
              <a:rPr lang="en-US" dirty="0">
                <a:solidFill>
                  <a:srgbClr val="C00000"/>
                </a:solidFill>
              </a:rPr>
              <a:t>Project Risk Management</a:t>
            </a:r>
            <a:r>
              <a:rPr lang="en-US" dirty="0"/>
              <a:t>: Risk management consists of all the activities like identification, analyzing and preparing the plan for predictable and unpredictable risk in the project.</a:t>
            </a:r>
          </a:p>
          <a:p>
            <a:endParaRPr lang="en-US" dirty="0"/>
          </a:p>
          <a:p>
            <a:r>
              <a:rPr lang="en-US" dirty="0"/>
              <a:t>Several points show the risks in the project:</a:t>
            </a:r>
          </a:p>
          <a:p>
            <a:endParaRPr lang="en-US" dirty="0"/>
          </a:p>
          <a:p>
            <a:r>
              <a:rPr lang="en-US" dirty="0"/>
              <a:t>The Experienced team leaves the project, and the new team joins it.</a:t>
            </a:r>
          </a:p>
          <a:p>
            <a:r>
              <a:rPr lang="en-US" dirty="0"/>
              <a:t>Changes in requirement.</a:t>
            </a:r>
          </a:p>
          <a:p>
            <a:r>
              <a:rPr lang="en-US" dirty="0"/>
              <a:t>Change in technologies and the environment.</a:t>
            </a:r>
          </a:p>
          <a:p>
            <a:r>
              <a:rPr lang="en-US" dirty="0"/>
              <a:t>Market competition.</a:t>
            </a:r>
          </a:p>
        </p:txBody>
      </p:sp>
    </p:spTree>
    <p:extLst>
      <p:ext uri="{BB962C8B-B14F-4D97-AF65-F5344CB8AC3E}">
        <p14:creationId xmlns:p14="http://schemas.microsoft.com/office/powerpoint/2010/main" val="80225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EA2F0-1966-02F6-0CE3-D83C60F29D81}"/>
              </a:ext>
            </a:extLst>
          </p:cNvPr>
          <p:cNvSpPr>
            <a:spLocks noGrp="1"/>
          </p:cNvSpPr>
          <p:nvPr>
            <p:ph type="title"/>
          </p:nvPr>
        </p:nvSpPr>
        <p:spPr>
          <a:xfrm>
            <a:off x="838200" y="172278"/>
            <a:ext cx="10515600" cy="50875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C752B38-5DAB-19A4-2D53-DF9EF5C844C0}"/>
              </a:ext>
            </a:extLst>
          </p:cNvPr>
          <p:cNvSpPr>
            <a:spLocks noGrp="1"/>
          </p:cNvSpPr>
          <p:nvPr>
            <p:ph idx="1"/>
          </p:nvPr>
        </p:nvSpPr>
        <p:spPr>
          <a:xfrm>
            <a:off x="331304" y="967408"/>
            <a:ext cx="11022496" cy="5433391"/>
          </a:xfrm>
        </p:spPr>
        <p:txBody>
          <a:bodyPr/>
          <a:lstStyle/>
          <a:p>
            <a:r>
              <a:rPr lang="en-US" dirty="0">
                <a:solidFill>
                  <a:srgbClr val="C00000"/>
                </a:solidFill>
              </a:rPr>
              <a:t>7. Project Communication Management</a:t>
            </a:r>
            <a:r>
              <a:rPr lang="en-US" dirty="0"/>
              <a:t>: Communication is an essential factor in the success of the project. It is a bridge between client, organization, team members and as well as other stakeholders of the project such as hardware suppliers.</a:t>
            </a:r>
          </a:p>
          <a:p>
            <a:endParaRPr lang="en-US" dirty="0"/>
          </a:p>
          <a:p>
            <a:r>
              <a:rPr lang="en-US" dirty="0"/>
              <a:t>From the planning to closure, communication plays a vital role. In all the phases, communication must be clear and understood. Miscommunication can create a big blunder in the project.</a:t>
            </a:r>
          </a:p>
        </p:txBody>
      </p:sp>
    </p:spTree>
    <p:extLst>
      <p:ext uri="{BB962C8B-B14F-4D97-AF65-F5344CB8AC3E}">
        <p14:creationId xmlns:p14="http://schemas.microsoft.com/office/powerpoint/2010/main" val="2332967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9D6EF-1D74-9F44-F073-F6C9E4F6BC62}"/>
              </a:ext>
            </a:extLst>
          </p:cNvPr>
          <p:cNvSpPr>
            <a:spLocks noGrp="1"/>
          </p:cNvSpPr>
          <p:nvPr>
            <p:ph type="title"/>
          </p:nvPr>
        </p:nvSpPr>
        <p:spPr>
          <a:xfrm>
            <a:off x="838200" y="212036"/>
            <a:ext cx="10515600" cy="46900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295EA5D-EEAD-9207-9D3F-6BF7340E3836}"/>
              </a:ext>
            </a:extLst>
          </p:cNvPr>
          <p:cNvSpPr>
            <a:spLocks noGrp="1"/>
          </p:cNvSpPr>
          <p:nvPr>
            <p:ph idx="1"/>
          </p:nvPr>
        </p:nvSpPr>
        <p:spPr>
          <a:xfrm>
            <a:off x="838200" y="887896"/>
            <a:ext cx="10515600" cy="5618921"/>
          </a:xfrm>
        </p:spPr>
        <p:txBody>
          <a:bodyPr>
            <a:normAutofit lnSpcReduction="10000"/>
          </a:bodyPr>
          <a:lstStyle/>
          <a:p>
            <a:r>
              <a:rPr lang="en-US" dirty="0">
                <a:solidFill>
                  <a:srgbClr val="C00000"/>
                </a:solidFill>
              </a:rPr>
              <a:t>8. Project Configuration Management</a:t>
            </a:r>
            <a:r>
              <a:rPr lang="en-US" dirty="0"/>
              <a:t>: Configuration management is about to control the changes in software like requirements, design, and development of the product.</a:t>
            </a:r>
          </a:p>
          <a:p>
            <a:endParaRPr lang="en-US" dirty="0"/>
          </a:p>
          <a:p>
            <a:r>
              <a:rPr lang="en-US" dirty="0"/>
              <a:t>The Primary goal is to increase productivity with fewer errors.</a:t>
            </a:r>
          </a:p>
          <a:p>
            <a:endParaRPr lang="en-US" dirty="0"/>
          </a:p>
          <a:p>
            <a:r>
              <a:rPr lang="en-US" dirty="0"/>
              <a:t>Some reasons show the need for configuration management:</a:t>
            </a:r>
          </a:p>
          <a:p>
            <a:endParaRPr lang="en-US" dirty="0"/>
          </a:p>
          <a:p>
            <a:r>
              <a:rPr lang="en-US" dirty="0"/>
              <a:t>Several people work on software that is continually update.</a:t>
            </a:r>
          </a:p>
          <a:p>
            <a:r>
              <a:rPr lang="en-US" dirty="0"/>
              <a:t>Help to build coordination among suppliers.</a:t>
            </a:r>
          </a:p>
          <a:p>
            <a:r>
              <a:rPr lang="en-US" dirty="0"/>
              <a:t>Changes in requirement, budget, schedule need to accommodate.</a:t>
            </a:r>
          </a:p>
          <a:p>
            <a:r>
              <a:rPr lang="en-US" dirty="0"/>
              <a:t>Software should run on multiple systems</a:t>
            </a:r>
          </a:p>
        </p:txBody>
      </p:sp>
    </p:spTree>
    <p:extLst>
      <p:ext uri="{BB962C8B-B14F-4D97-AF65-F5344CB8AC3E}">
        <p14:creationId xmlns:p14="http://schemas.microsoft.com/office/powerpoint/2010/main" val="1479521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673</Words>
  <Application>Microsoft Office PowerPoint</Application>
  <PresentationFormat>Widescreen</PresentationFormat>
  <Paragraphs>70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Software Management Activities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Management Activities</dc:title>
  <dc:creator>hp</dc:creator>
  <cp:lastModifiedBy>hp</cp:lastModifiedBy>
  <cp:revision>1</cp:revision>
  <dcterms:created xsi:type="dcterms:W3CDTF">2022-10-13T10:14:53Z</dcterms:created>
  <dcterms:modified xsi:type="dcterms:W3CDTF">2022-10-13T10:14:56Z</dcterms:modified>
</cp:coreProperties>
</file>