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B473C-5B00-3C5A-F9B9-802CE429ED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DDDD4F-A7D1-F425-F1A5-B0958AC922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45D215-B979-DAD0-05ED-CCC07DBA414B}"/>
              </a:ext>
            </a:extLst>
          </p:cNvPr>
          <p:cNvSpPr>
            <a:spLocks noGrp="1"/>
          </p:cNvSpPr>
          <p:nvPr>
            <p:ph type="dt" sz="half" idx="10"/>
          </p:nvPr>
        </p:nvSpPr>
        <p:spPr/>
        <p:txBody>
          <a:bodyPr/>
          <a:lstStyle/>
          <a:p>
            <a:fld id="{501E18A7-3BD8-47D7-BFD9-8DAEDC539F78}" type="datetimeFigureOut">
              <a:rPr lang="en-US" smtClean="0"/>
              <a:t>10/13/2022</a:t>
            </a:fld>
            <a:endParaRPr lang="en-US"/>
          </a:p>
        </p:txBody>
      </p:sp>
      <p:sp>
        <p:nvSpPr>
          <p:cNvPr id="5" name="Footer Placeholder 4">
            <a:extLst>
              <a:ext uri="{FF2B5EF4-FFF2-40B4-BE49-F238E27FC236}">
                <a16:creationId xmlns:a16="http://schemas.microsoft.com/office/drawing/2014/main" id="{D6C3F740-E735-F0E2-7E42-C94EA33478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03B7CF-AC87-9B49-5828-750E5145203E}"/>
              </a:ext>
            </a:extLst>
          </p:cNvPr>
          <p:cNvSpPr>
            <a:spLocks noGrp="1"/>
          </p:cNvSpPr>
          <p:nvPr>
            <p:ph type="sldNum" sz="quarter" idx="12"/>
          </p:nvPr>
        </p:nvSpPr>
        <p:spPr/>
        <p:txBody>
          <a:bodyPr/>
          <a:lstStyle/>
          <a:p>
            <a:fld id="{BAD1D95E-0EC3-4756-A888-FC7CA85493C5}" type="slidenum">
              <a:rPr lang="en-US" smtClean="0"/>
              <a:t>‹#›</a:t>
            </a:fld>
            <a:endParaRPr lang="en-US"/>
          </a:p>
        </p:txBody>
      </p:sp>
    </p:spTree>
    <p:extLst>
      <p:ext uri="{BB962C8B-B14F-4D97-AF65-F5344CB8AC3E}">
        <p14:creationId xmlns:p14="http://schemas.microsoft.com/office/powerpoint/2010/main" val="3880709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D2F2C-3311-7E7F-D485-2BFD39DF0D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6337DE-7727-97E4-739D-CB71BFF76C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A28443-606C-A5B8-1C72-EE20F69A9B1D}"/>
              </a:ext>
            </a:extLst>
          </p:cNvPr>
          <p:cNvSpPr>
            <a:spLocks noGrp="1"/>
          </p:cNvSpPr>
          <p:nvPr>
            <p:ph type="dt" sz="half" idx="10"/>
          </p:nvPr>
        </p:nvSpPr>
        <p:spPr/>
        <p:txBody>
          <a:bodyPr/>
          <a:lstStyle/>
          <a:p>
            <a:fld id="{501E18A7-3BD8-47D7-BFD9-8DAEDC539F78}" type="datetimeFigureOut">
              <a:rPr lang="en-US" smtClean="0"/>
              <a:t>10/13/2022</a:t>
            </a:fld>
            <a:endParaRPr lang="en-US"/>
          </a:p>
        </p:txBody>
      </p:sp>
      <p:sp>
        <p:nvSpPr>
          <p:cNvPr id="5" name="Footer Placeholder 4">
            <a:extLst>
              <a:ext uri="{FF2B5EF4-FFF2-40B4-BE49-F238E27FC236}">
                <a16:creationId xmlns:a16="http://schemas.microsoft.com/office/drawing/2014/main" id="{D624C19F-425E-0BFD-6F42-2D257511EC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339BDD-FF63-47F2-70D0-175EDBF4451E}"/>
              </a:ext>
            </a:extLst>
          </p:cNvPr>
          <p:cNvSpPr>
            <a:spLocks noGrp="1"/>
          </p:cNvSpPr>
          <p:nvPr>
            <p:ph type="sldNum" sz="quarter" idx="12"/>
          </p:nvPr>
        </p:nvSpPr>
        <p:spPr/>
        <p:txBody>
          <a:bodyPr/>
          <a:lstStyle/>
          <a:p>
            <a:fld id="{BAD1D95E-0EC3-4756-A888-FC7CA85493C5}" type="slidenum">
              <a:rPr lang="en-US" smtClean="0"/>
              <a:t>‹#›</a:t>
            </a:fld>
            <a:endParaRPr lang="en-US"/>
          </a:p>
        </p:txBody>
      </p:sp>
    </p:spTree>
    <p:extLst>
      <p:ext uri="{BB962C8B-B14F-4D97-AF65-F5344CB8AC3E}">
        <p14:creationId xmlns:p14="http://schemas.microsoft.com/office/powerpoint/2010/main" val="2173902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6314AA-593B-0D36-8E5C-98C6C08286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9EA9B9-7848-4AF8-A5A2-056FC481D0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45619D-0E2D-059D-B472-8AD8F0DF71DF}"/>
              </a:ext>
            </a:extLst>
          </p:cNvPr>
          <p:cNvSpPr>
            <a:spLocks noGrp="1"/>
          </p:cNvSpPr>
          <p:nvPr>
            <p:ph type="dt" sz="half" idx="10"/>
          </p:nvPr>
        </p:nvSpPr>
        <p:spPr/>
        <p:txBody>
          <a:bodyPr/>
          <a:lstStyle/>
          <a:p>
            <a:fld id="{501E18A7-3BD8-47D7-BFD9-8DAEDC539F78}" type="datetimeFigureOut">
              <a:rPr lang="en-US" smtClean="0"/>
              <a:t>10/13/2022</a:t>
            </a:fld>
            <a:endParaRPr lang="en-US"/>
          </a:p>
        </p:txBody>
      </p:sp>
      <p:sp>
        <p:nvSpPr>
          <p:cNvPr id="5" name="Footer Placeholder 4">
            <a:extLst>
              <a:ext uri="{FF2B5EF4-FFF2-40B4-BE49-F238E27FC236}">
                <a16:creationId xmlns:a16="http://schemas.microsoft.com/office/drawing/2014/main" id="{EAA60398-C737-CCA5-E59D-1CD4169D7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FCBF43-CC2E-5D9E-DA76-E42000888F68}"/>
              </a:ext>
            </a:extLst>
          </p:cNvPr>
          <p:cNvSpPr>
            <a:spLocks noGrp="1"/>
          </p:cNvSpPr>
          <p:nvPr>
            <p:ph type="sldNum" sz="quarter" idx="12"/>
          </p:nvPr>
        </p:nvSpPr>
        <p:spPr/>
        <p:txBody>
          <a:bodyPr/>
          <a:lstStyle/>
          <a:p>
            <a:fld id="{BAD1D95E-0EC3-4756-A888-FC7CA85493C5}" type="slidenum">
              <a:rPr lang="en-US" smtClean="0"/>
              <a:t>‹#›</a:t>
            </a:fld>
            <a:endParaRPr lang="en-US"/>
          </a:p>
        </p:txBody>
      </p:sp>
    </p:spTree>
    <p:extLst>
      <p:ext uri="{BB962C8B-B14F-4D97-AF65-F5344CB8AC3E}">
        <p14:creationId xmlns:p14="http://schemas.microsoft.com/office/powerpoint/2010/main" val="1636424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60DEC-B52E-0AC1-F49C-911585BB1C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6C75FE-BC4D-2595-FC31-568A8B8331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F7BD00-37AC-B837-E9C0-5DDF56403DEE}"/>
              </a:ext>
            </a:extLst>
          </p:cNvPr>
          <p:cNvSpPr>
            <a:spLocks noGrp="1"/>
          </p:cNvSpPr>
          <p:nvPr>
            <p:ph type="dt" sz="half" idx="10"/>
          </p:nvPr>
        </p:nvSpPr>
        <p:spPr/>
        <p:txBody>
          <a:bodyPr/>
          <a:lstStyle/>
          <a:p>
            <a:fld id="{501E18A7-3BD8-47D7-BFD9-8DAEDC539F78}" type="datetimeFigureOut">
              <a:rPr lang="en-US" smtClean="0"/>
              <a:t>10/13/2022</a:t>
            </a:fld>
            <a:endParaRPr lang="en-US"/>
          </a:p>
        </p:txBody>
      </p:sp>
      <p:sp>
        <p:nvSpPr>
          <p:cNvPr id="5" name="Footer Placeholder 4">
            <a:extLst>
              <a:ext uri="{FF2B5EF4-FFF2-40B4-BE49-F238E27FC236}">
                <a16:creationId xmlns:a16="http://schemas.microsoft.com/office/drawing/2014/main" id="{C54359F2-9983-DCFF-9182-FF0F47FB23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910385-4E40-2726-5DCC-6D4DFF7A1966}"/>
              </a:ext>
            </a:extLst>
          </p:cNvPr>
          <p:cNvSpPr>
            <a:spLocks noGrp="1"/>
          </p:cNvSpPr>
          <p:nvPr>
            <p:ph type="sldNum" sz="quarter" idx="12"/>
          </p:nvPr>
        </p:nvSpPr>
        <p:spPr/>
        <p:txBody>
          <a:bodyPr/>
          <a:lstStyle/>
          <a:p>
            <a:fld id="{BAD1D95E-0EC3-4756-A888-FC7CA85493C5}" type="slidenum">
              <a:rPr lang="en-US" smtClean="0"/>
              <a:t>‹#›</a:t>
            </a:fld>
            <a:endParaRPr lang="en-US"/>
          </a:p>
        </p:txBody>
      </p:sp>
    </p:spTree>
    <p:extLst>
      <p:ext uri="{BB962C8B-B14F-4D97-AF65-F5344CB8AC3E}">
        <p14:creationId xmlns:p14="http://schemas.microsoft.com/office/powerpoint/2010/main" val="312677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63EC5-546B-AF64-4036-D6631627E9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20739E-6FA9-F44D-3272-BD5034488D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C75356-3813-DC69-A001-60ECA74F28AC}"/>
              </a:ext>
            </a:extLst>
          </p:cNvPr>
          <p:cNvSpPr>
            <a:spLocks noGrp="1"/>
          </p:cNvSpPr>
          <p:nvPr>
            <p:ph type="dt" sz="half" idx="10"/>
          </p:nvPr>
        </p:nvSpPr>
        <p:spPr/>
        <p:txBody>
          <a:bodyPr/>
          <a:lstStyle/>
          <a:p>
            <a:fld id="{501E18A7-3BD8-47D7-BFD9-8DAEDC539F78}" type="datetimeFigureOut">
              <a:rPr lang="en-US" smtClean="0"/>
              <a:t>10/13/2022</a:t>
            </a:fld>
            <a:endParaRPr lang="en-US"/>
          </a:p>
        </p:txBody>
      </p:sp>
      <p:sp>
        <p:nvSpPr>
          <p:cNvPr id="5" name="Footer Placeholder 4">
            <a:extLst>
              <a:ext uri="{FF2B5EF4-FFF2-40B4-BE49-F238E27FC236}">
                <a16:creationId xmlns:a16="http://schemas.microsoft.com/office/drawing/2014/main" id="{92D9B6B1-FE9B-E9A3-BC69-C2EDCB7B17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3BAEF-F09E-78C2-8902-22A0BD696FBE}"/>
              </a:ext>
            </a:extLst>
          </p:cNvPr>
          <p:cNvSpPr>
            <a:spLocks noGrp="1"/>
          </p:cNvSpPr>
          <p:nvPr>
            <p:ph type="sldNum" sz="quarter" idx="12"/>
          </p:nvPr>
        </p:nvSpPr>
        <p:spPr/>
        <p:txBody>
          <a:bodyPr/>
          <a:lstStyle/>
          <a:p>
            <a:fld id="{BAD1D95E-0EC3-4756-A888-FC7CA85493C5}" type="slidenum">
              <a:rPr lang="en-US" smtClean="0"/>
              <a:t>‹#›</a:t>
            </a:fld>
            <a:endParaRPr lang="en-US"/>
          </a:p>
        </p:txBody>
      </p:sp>
    </p:spTree>
    <p:extLst>
      <p:ext uri="{BB962C8B-B14F-4D97-AF65-F5344CB8AC3E}">
        <p14:creationId xmlns:p14="http://schemas.microsoft.com/office/powerpoint/2010/main" val="233576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71BBC-E739-85C7-6948-05B599353A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03CC38-86FC-5FCF-8249-2C0FB04633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D8608B-BEB9-740A-28D4-C1827645F6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45EB6E-ACDF-3519-74B5-24F531D34AF8}"/>
              </a:ext>
            </a:extLst>
          </p:cNvPr>
          <p:cNvSpPr>
            <a:spLocks noGrp="1"/>
          </p:cNvSpPr>
          <p:nvPr>
            <p:ph type="dt" sz="half" idx="10"/>
          </p:nvPr>
        </p:nvSpPr>
        <p:spPr/>
        <p:txBody>
          <a:bodyPr/>
          <a:lstStyle/>
          <a:p>
            <a:fld id="{501E18A7-3BD8-47D7-BFD9-8DAEDC539F78}" type="datetimeFigureOut">
              <a:rPr lang="en-US" smtClean="0"/>
              <a:t>10/13/2022</a:t>
            </a:fld>
            <a:endParaRPr lang="en-US"/>
          </a:p>
        </p:txBody>
      </p:sp>
      <p:sp>
        <p:nvSpPr>
          <p:cNvPr id="6" name="Footer Placeholder 5">
            <a:extLst>
              <a:ext uri="{FF2B5EF4-FFF2-40B4-BE49-F238E27FC236}">
                <a16:creationId xmlns:a16="http://schemas.microsoft.com/office/drawing/2014/main" id="{88E627F4-769C-A2F6-5705-8F1BA94A98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9C1E97-F6C9-7994-966E-E71DBE750ECA}"/>
              </a:ext>
            </a:extLst>
          </p:cNvPr>
          <p:cNvSpPr>
            <a:spLocks noGrp="1"/>
          </p:cNvSpPr>
          <p:nvPr>
            <p:ph type="sldNum" sz="quarter" idx="12"/>
          </p:nvPr>
        </p:nvSpPr>
        <p:spPr/>
        <p:txBody>
          <a:bodyPr/>
          <a:lstStyle/>
          <a:p>
            <a:fld id="{BAD1D95E-0EC3-4756-A888-FC7CA85493C5}" type="slidenum">
              <a:rPr lang="en-US" smtClean="0"/>
              <a:t>‹#›</a:t>
            </a:fld>
            <a:endParaRPr lang="en-US"/>
          </a:p>
        </p:txBody>
      </p:sp>
    </p:spTree>
    <p:extLst>
      <p:ext uri="{BB962C8B-B14F-4D97-AF65-F5344CB8AC3E}">
        <p14:creationId xmlns:p14="http://schemas.microsoft.com/office/powerpoint/2010/main" val="2207476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12DDF-25FF-FB81-AE89-7A94688E47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8CB2E9-3FA5-A295-E418-39938FFFBA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C7D619-CE24-A36D-8720-467FB1235D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2C7B28-4167-68D4-2FBA-B9530C21B5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AC4B4A-5825-ECC8-0665-5CFA0743B3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9D3A62-5C54-DF8A-2051-BC5C856D478E}"/>
              </a:ext>
            </a:extLst>
          </p:cNvPr>
          <p:cNvSpPr>
            <a:spLocks noGrp="1"/>
          </p:cNvSpPr>
          <p:nvPr>
            <p:ph type="dt" sz="half" idx="10"/>
          </p:nvPr>
        </p:nvSpPr>
        <p:spPr/>
        <p:txBody>
          <a:bodyPr/>
          <a:lstStyle/>
          <a:p>
            <a:fld id="{501E18A7-3BD8-47D7-BFD9-8DAEDC539F78}" type="datetimeFigureOut">
              <a:rPr lang="en-US" smtClean="0"/>
              <a:t>10/13/2022</a:t>
            </a:fld>
            <a:endParaRPr lang="en-US"/>
          </a:p>
        </p:txBody>
      </p:sp>
      <p:sp>
        <p:nvSpPr>
          <p:cNvPr id="8" name="Footer Placeholder 7">
            <a:extLst>
              <a:ext uri="{FF2B5EF4-FFF2-40B4-BE49-F238E27FC236}">
                <a16:creationId xmlns:a16="http://schemas.microsoft.com/office/drawing/2014/main" id="{A6855BF6-E9C6-0928-F047-5414666C22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8682DA-AC9F-A603-AB0F-CCDE68955158}"/>
              </a:ext>
            </a:extLst>
          </p:cNvPr>
          <p:cNvSpPr>
            <a:spLocks noGrp="1"/>
          </p:cNvSpPr>
          <p:nvPr>
            <p:ph type="sldNum" sz="quarter" idx="12"/>
          </p:nvPr>
        </p:nvSpPr>
        <p:spPr/>
        <p:txBody>
          <a:bodyPr/>
          <a:lstStyle/>
          <a:p>
            <a:fld id="{BAD1D95E-0EC3-4756-A888-FC7CA85493C5}" type="slidenum">
              <a:rPr lang="en-US" smtClean="0"/>
              <a:t>‹#›</a:t>
            </a:fld>
            <a:endParaRPr lang="en-US"/>
          </a:p>
        </p:txBody>
      </p:sp>
    </p:spTree>
    <p:extLst>
      <p:ext uri="{BB962C8B-B14F-4D97-AF65-F5344CB8AC3E}">
        <p14:creationId xmlns:p14="http://schemas.microsoft.com/office/powerpoint/2010/main" val="4112899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1AD2F-FB26-6283-A025-9C22109F8B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97E61E-647A-5A19-939A-B7041C29AA6D}"/>
              </a:ext>
            </a:extLst>
          </p:cNvPr>
          <p:cNvSpPr>
            <a:spLocks noGrp="1"/>
          </p:cNvSpPr>
          <p:nvPr>
            <p:ph type="dt" sz="half" idx="10"/>
          </p:nvPr>
        </p:nvSpPr>
        <p:spPr/>
        <p:txBody>
          <a:bodyPr/>
          <a:lstStyle/>
          <a:p>
            <a:fld id="{501E18A7-3BD8-47D7-BFD9-8DAEDC539F78}" type="datetimeFigureOut">
              <a:rPr lang="en-US" smtClean="0"/>
              <a:t>10/13/2022</a:t>
            </a:fld>
            <a:endParaRPr lang="en-US"/>
          </a:p>
        </p:txBody>
      </p:sp>
      <p:sp>
        <p:nvSpPr>
          <p:cNvPr id="4" name="Footer Placeholder 3">
            <a:extLst>
              <a:ext uri="{FF2B5EF4-FFF2-40B4-BE49-F238E27FC236}">
                <a16:creationId xmlns:a16="http://schemas.microsoft.com/office/drawing/2014/main" id="{27D79B98-CB46-30C4-D795-6220B2061F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EA204E-549A-03EB-D915-A83F8E0B7890}"/>
              </a:ext>
            </a:extLst>
          </p:cNvPr>
          <p:cNvSpPr>
            <a:spLocks noGrp="1"/>
          </p:cNvSpPr>
          <p:nvPr>
            <p:ph type="sldNum" sz="quarter" idx="12"/>
          </p:nvPr>
        </p:nvSpPr>
        <p:spPr/>
        <p:txBody>
          <a:bodyPr/>
          <a:lstStyle/>
          <a:p>
            <a:fld id="{BAD1D95E-0EC3-4756-A888-FC7CA85493C5}" type="slidenum">
              <a:rPr lang="en-US" smtClean="0"/>
              <a:t>‹#›</a:t>
            </a:fld>
            <a:endParaRPr lang="en-US"/>
          </a:p>
        </p:txBody>
      </p:sp>
    </p:spTree>
    <p:extLst>
      <p:ext uri="{BB962C8B-B14F-4D97-AF65-F5344CB8AC3E}">
        <p14:creationId xmlns:p14="http://schemas.microsoft.com/office/powerpoint/2010/main" val="3373853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2DF9CF-F47E-5B66-F373-68B4D0F7A919}"/>
              </a:ext>
            </a:extLst>
          </p:cNvPr>
          <p:cNvSpPr>
            <a:spLocks noGrp="1"/>
          </p:cNvSpPr>
          <p:nvPr>
            <p:ph type="dt" sz="half" idx="10"/>
          </p:nvPr>
        </p:nvSpPr>
        <p:spPr/>
        <p:txBody>
          <a:bodyPr/>
          <a:lstStyle/>
          <a:p>
            <a:fld id="{501E18A7-3BD8-47D7-BFD9-8DAEDC539F78}" type="datetimeFigureOut">
              <a:rPr lang="en-US" smtClean="0"/>
              <a:t>10/13/2022</a:t>
            </a:fld>
            <a:endParaRPr lang="en-US"/>
          </a:p>
        </p:txBody>
      </p:sp>
      <p:sp>
        <p:nvSpPr>
          <p:cNvPr id="3" name="Footer Placeholder 2">
            <a:extLst>
              <a:ext uri="{FF2B5EF4-FFF2-40B4-BE49-F238E27FC236}">
                <a16:creationId xmlns:a16="http://schemas.microsoft.com/office/drawing/2014/main" id="{330F301E-865C-9B76-F1FB-460A8FA3813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DB8027F-16EA-4542-E474-E28B6F3FEF7E}"/>
              </a:ext>
            </a:extLst>
          </p:cNvPr>
          <p:cNvSpPr>
            <a:spLocks noGrp="1"/>
          </p:cNvSpPr>
          <p:nvPr>
            <p:ph type="sldNum" sz="quarter" idx="12"/>
          </p:nvPr>
        </p:nvSpPr>
        <p:spPr/>
        <p:txBody>
          <a:bodyPr/>
          <a:lstStyle/>
          <a:p>
            <a:fld id="{BAD1D95E-0EC3-4756-A888-FC7CA85493C5}" type="slidenum">
              <a:rPr lang="en-US" smtClean="0"/>
              <a:t>‹#›</a:t>
            </a:fld>
            <a:endParaRPr lang="en-US"/>
          </a:p>
        </p:txBody>
      </p:sp>
    </p:spTree>
    <p:extLst>
      <p:ext uri="{BB962C8B-B14F-4D97-AF65-F5344CB8AC3E}">
        <p14:creationId xmlns:p14="http://schemas.microsoft.com/office/powerpoint/2010/main" val="1174633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D5141-97A8-4BDF-E8FE-D486985484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C43949-DE93-1644-DC01-F8405101F9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116BAB-5E4F-62FA-55C4-EECFF8996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05E77E-E431-ACE9-EFBD-8657A2F512FE}"/>
              </a:ext>
            </a:extLst>
          </p:cNvPr>
          <p:cNvSpPr>
            <a:spLocks noGrp="1"/>
          </p:cNvSpPr>
          <p:nvPr>
            <p:ph type="dt" sz="half" idx="10"/>
          </p:nvPr>
        </p:nvSpPr>
        <p:spPr/>
        <p:txBody>
          <a:bodyPr/>
          <a:lstStyle/>
          <a:p>
            <a:fld id="{501E18A7-3BD8-47D7-BFD9-8DAEDC539F78}" type="datetimeFigureOut">
              <a:rPr lang="en-US" smtClean="0"/>
              <a:t>10/13/2022</a:t>
            </a:fld>
            <a:endParaRPr lang="en-US"/>
          </a:p>
        </p:txBody>
      </p:sp>
      <p:sp>
        <p:nvSpPr>
          <p:cNvPr id="6" name="Footer Placeholder 5">
            <a:extLst>
              <a:ext uri="{FF2B5EF4-FFF2-40B4-BE49-F238E27FC236}">
                <a16:creationId xmlns:a16="http://schemas.microsoft.com/office/drawing/2014/main" id="{CEBE6255-B738-16D8-9154-6A18F23745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A22DCD-5A85-8454-0881-05D42A5274E9}"/>
              </a:ext>
            </a:extLst>
          </p:cNvPr>
          <p:cNvSpPr>
            <a:spLocks noGrp="1"/>
          </p:cNvSpPr>
          <p:nvPr>
            <p:ph type="sldNum" sz="quarter" idx="12"/>
          </p:nvPr>
        </p:nvSpPr>
        <p:spPr/>
        <p:txBody>
          <a:bodyPr/>
          <a:lstStyle/>
          <a:p>
            <a:fld id="{BAD1D95E-0EC3-4756-A888-FC7CA85493C5}" type="slidenum">
              <a:rPr lang="en-US" smtClean="0"/>
              <a:t>‹#›</a:t>
            </a:fld>
            <a:endParaRPr lang="en-US"/>
          </a:p>
        </p:txBody>
      </p:sp>
    </p:spTree>
    <p:extLst>
      <p:ext uri="{BB962C8B-B14F-4D97-AF65-F5344CB8AC3E}">
        <p14:creationId xmlns:p14="http://schemas.microsoft.com/office/powerpoint/2010/main" val="393940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7DAF0-BEF9-34CB-AC8D-A8DDD3AEC6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8D8782F-87B9-B160-5C05-8AD27115B7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F3353B-A856-C5F7-49F7-EDC6C77502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FA372E-AE54-29A5-0535-042F7430A67A}"/>
              </a:ext>
            </a:extLst>
          </p:cNvPr>
          <p:cNvSpPr>
            <a:spLocks noGrp="1"/>
          </p:cNvSpPr>
          <p:nvPr>
            <p:ph type="dt" sz="half" idx="10"/>
          </p:nvPr>
        </p:nvSpPr>
        <p:spPr/>
        <p:txBody>
          <a:bodyPr/>
          <a:lstStyle/>
          <a:p>
            <a:fld id="{501E18A7-3BD8-47D7-BFD9-8DAEDC539F78}" type="datetimeFigureOut">
              <a:rPr lang="en-US" smtClean="0"/>
              <a:t>10/13/2022</a:t>
            </a:fld>
            <a:endParaRPr lang="en-US"/>
          </a:p>
        </p:txBody>
      </p:sp>
      <p:sp>
        <p:nvSpPr>
          <p:cNvPr id="6" name="Footer Placeholder 5">
            <a:extLst>
              <a:ext uri="{FF2B5EF4-FFF2-40B4-BE49-F238E27FC236}">
                <a16:creationId xmlns:a16="http://schemas.microsoft.com/office/drawing/2014/main" id="{DF7EC698-ED9A-6BA7-F1D2-2B8E9C071A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1AEE32-0E28-3B42-0872-6AF420CB1745}"/>
              </a:ext>
            </a:extLst>
          </p:cNvPr>
          <p:cNvSpPr>
            <a:spLocks noGrp="1"/>
          </p:cNvSpPr>
          <p:nvPr>
            <p:ph type="sldNum" sz="quarter" idx="12"/>
          </p:nvPr>
        </p:nvSpPr>
        <p:spPr/>
        <p:txBody>
          <a:bodyPr/>
          <a:lstStyle/>
          <a:p>
            <a:fld id="{BAD1D95E-0EC3-4756-A888-FC7CA85493C5}" type="slidenum">
              <a:rPr lang="en-US" smtClean="0"/>
              <a:t>‹#›</a:t>
            </a:fld>
            <a:endParaRPr lang="en-US"/>
          </a:p>
        </p:txBody>
      </p:sp>
    </p:spTree>
    <p:extLst>
      <p:ext uri="{BB962C8B-B14F-4D97-AF65-F5344CB8AC3E}">
        <p14:creationId xmlns:p14="http://schemas.microsoft.com/office/powerpoint/2010/main" val="1236397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FBE0A7-8F0D-C8A4-2CDD-BF78676780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63462F-A8E2-A976-42E4-CB20F6FBE0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254D35-D676-3574-210F-945EC7A34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E18A7-3BD8-47D7-BFD9-8DAEDC539F78}" type="datetimeFigureOut">
              <a:rPr lang="en-US" smtClean="0"/>
              <a:t>10/13/2022</a:t>
            </a:fld>
            <a:endParaRPr lang="en-US"/>
          </a:p>
        </p:txBody>
      </p:sp>
      <p:sp>
        <p:nvSpPr>
          <p:cNvPr id="5" name="Footer Placeholder 4">
            <a:extLst>
              <a:ext uri="{FF2B5EF4-FFF2-40B4-BE49-F238E27FC236}">
                <a16:creationId xmlns:a16="http://schemas.microsoft.com/office/drawing/2014/main" id="{8E092F7C-DC5C-E1BF-0903-8996C23070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26E1E4-7D62-4B04-4CE2-B873D02AE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1D95E-0EC3-4756-A888-FC7CA85493C5}" type="slidenum">
              <a:rPr lang="en-US" smtClean="0"/>
              <a:t>‹#›</a:t>
            </a:fld>
            <a:endParaRPr lang="en-US"/>
          </a:p>
        </p:txBody>
      </p:sp>
    </p:spTree>
    <p:extLst>
      <p:ext uri="{BB962C8B-B14F-4D97-AF65-F5344CB8AC3E}">
        <p14:creationId xmlns:p14="http://schemas.microsoft.com/office/powerpoint/2010/main" val="1151673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2C91C-DB97-E8B7-0D2B-F214F644ABBA}"/>
              </a:ext>
            </a:extLst>
          </p:cNvPr>
          <p:cNvSpPr>
            <a:spLocks noGrp="1"/>
          </p:cNvSpPr>
          <p:nvPr>
            <p:ph type="ctrTitle"/>
          </p:nvPr>
        </p:nvSpPr>
        <p:spPr>
          <a:xfrm>
            <a:off x="1524000" y="265043"/>
            <a:ext cx="9144000" cy="675861"/>
          </a:xfrm>
        </p:spPr>
        <p:txBody>
          <a:bodyPr>
            <a:normAutofit fontScale="90000"/>
          </a:bodyPr>
          <a:lstStyle/>
          <a:p>
            <a:r>
              <a:rPr lang="en-US" dirty="0"/>
              <a:t>Software Management</a:t>
            </a:r>
          </a:p>
        </p:txBody>
      </p:sp>
      <p:sp>
        <p:nvSpPr>
          <p:cNvPr id="3" name="Subtitle 2">
            <a:extLst>
              <a:ext uri="{FF2B5EF4-FFF2-40B4-BE49-F238E27FC236}">
                <a16:creationId xmlns:a16="http://schemas.microsoft.com/office/drawing/2014/main" id="{428A4357-8282-BA51-EEF0-2325A70A3964}"/>
              </a:ext>
            </a:extLst>
          </p:cNvPr>
          <p:cNvSpPr>
            <a:spLocks noGrp="1"/>
          </p:cNvSpPr>
          <p:nvPr>
            <p:ph type="subTitle" idx="1"/>
          </p:nvPr>
        </p:nvSpPr>
        <p:spPr>
          <a:xfrm>
            <a:off x="861391" y="940904"/>
            <a:ext cx="9806609" cy="5512905"/>
          </a:xfrm>
        </p:spPr>
        <p:txBody>
          <a:bodyPr/>
          <a:lstStyle/>
          <a:p>
            <a:r>
              <a:rPr lang="en-US" sz="2800" dirty="0">
                <a:solidFill>
                  <a:srgbClr val="002060"/>
                </a:solidFill>
              </a:rPr>
              <a:t>What is Project?</a:t>
            </a:r>
          </a:p>
          <a:p>
            <a:pPr algn="l"/>
            <a:r>
              <a:rPr lang="en-US" dirty="0"/>
              <a:t>A project is a group of tasks that need to complete to reach a clear result. A project also defines as a set of inputs and outputs which are required to achieve a goal. Projects can vary from simple to difficult and can be operated by one person or a hundred.</a:t>
            </a:r>
          </a:p>
          <a:p>
            <a:pPr algn="l"/>
            <a:endParaRPr lang="en-US" dirty="0"/>
          </a:p>
          <a:p>
            <a:pPr algn="l"/>
            <a:r>
              <a:rPr lang="en-US" dirty="0"/>
              <a:t>Projects usually described and approved by a project manager or team executive. They go beyond their expectations and objects, and it's up to the team to handle logistics and complete the project on time. For good project development, some teams split the project into specific tasks so they can manage responsibility and utilize team strengths.</a:t>
            </a:r>
          </a:p>
        </p:txBody>
      </p:sp>
    </p:spTree>
    <p:extLst>
      <p:ext uri="{BB962C8B-B14F-4D97-AF65-F5344CB8AC3E}">
        <p14:creationId xmlns:p14="http://schemas.microsoft.com/office/powerpoint/2010/main" val="133609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F4804-3172-BB6B-9296-277645A3B22B}"/>
              </a:ext>
            </a:extLst>
          </p:cNvPr>
          <p:cNvSpPr>
            <a:spLocks noGrp="1"/>
          </p:cNvSpPr>
          <p:nvPr>
            <p:ph type="title"/>
          </p:nvPr>
        </p:nvSpPr>
        <p:spPr>
          <a:xfrm>
            <a:off x="838200" y="159027"/>
            <a:ext cx="10515600" cy="755374"/>
          </a:xfrm>
        </p:spPr>
        <p:txBody>
          <a:bodyPr>
            <a:normAutofit/>
          </a:bodyPr>
          <a:lstStyle/>
          <a:p>
            <a:pPr algn="ctr"/>
            <a:r>
              <a:rPr lang="en-US" dirty="0">
                <a:solidFill>
                  <a:srgbClr val="C00000"/>
                </a:solidFill>
              </a:rPr>
              <a:t>What is software project management?</a:t>
            </a:r>
          </a:p>
        </p:txBody>
      </p:sp>
      <p:sp>
        <p:nvSpPr>
          <p:cNvPr id="3" name="Content Placeholder 2">
            <a:extLst>
              <a:ext uri="{FF2B5EF4-FFF2-40B4-BE49-F238E27FC236}">
                <a16:creationId xmlns:a16="http://schemas.microsoft.com/office/drawing/2014/main" id="{FC14C908-FE31-A862-22A6-2A3F2A888D67}"/>
              </a:ext>
            </a:extLst>
          </p:cNvPr>
          <p:cNvSpPr>
            <a:spLocks noGrp="1"/>
          </p:cNvSpPr>
          <p:nvPr>
            <p:ph idx="1"/>
          </p:nvPr>
        </p:nvSpPr>
        <p:spPr>
          <a:xfrm>
            <a:off x="838200" y="821636"/>
            <a:ext cx="10515600" cy="5671930"/>
          </a:xfrm>
        </p:spPr>
        <p:txBody>
          <a:bodyPr/>
          <a:lstStyle/>
          <a:p>
            <a:r>
              <a:rPr lang="en-US" dirty="0"/>
              <a:t>Software project management is an art and discipline of planning and supervising software projects. It is a sub-discipline of software project management in which software projects planned, implemented, monitored and controlled.</a:t>
            </a:r>
          </a:p>
          <a:p>
            <a:endParaRPr lang="en-US" dirty="0"/>
          </a:p>
          <a:p>
            <a:r>
              <a:rPr lang="en-US" dirty="0"/>
              <a:t>It is a procedure of managing, allocating and timing resources to develop computer software that fulfills requirements.</a:t>
            </a:r>
          </a:p>
          <a:p>
            <a:endParaRPr lang="en-US" dirty="0"/>
          </a:p>
          <a:p>
            <a:r>
              <a:rPr lang="en-US" dirty="0"/>
              <a:t>In software Project Management, the client and the developers need to know the length, period and cost of the project.</a:t>
            </a:r>
          </a:p>
        </p:txBody>
      </p:sp>
    </p:spTree>
    <p:extLst>
      <p:ext uri="{BB962C8B-B14F-4D97-AF65-F5344CB8AC3E}">
        <p14:creationId xmlns:p14="http://schemas.microsoft.com/office/powerpoint/2010/main" val="3758541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8C0-7152-2E95-650F-33CC79C48FA4}"/>
              </a:ext>
            </a:extLst>
          </p:cNvPr>
          <p:cNvSpPr>
            <a:spLocks noGrp="1"/>
          </p:cNvSpPr>
          <p:nvPr>
            <p:ph type="title"/>
          </p:nvPr>
        </p:nvSpPr>
        <p:spPr>
          <a:xfrm>
            <a:off x="838200" y="212036"/>
            <a:ext cx="10515600" cy="66260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29DFB957-E51B-5BDB-8C92-74CBC74BA8EF}"/>
              </a:ext>
            </a:extLst>
          </p:cNvPr>
          <p:cNvSpPr>
            <a:spLocks noGrp="1"/>
          </p:cNvSpPr>
          <p:nvPr>
            <p:ph idx="1"/>
          </p:nvPr>
        </p:nvSpPr>
        <p:spPr>
          <a:xfrm>
            <a:off x="838200" y="1099930"/>
            <a:ext cx="10515600" cy="5287618"/>
          </a:xfrm>
        </p:spPr>
        <p:txBody>
          <a:bodyPr/>
          <a:lstStyle/>
          <a:p>
            <a:r>
              <a:rPr lang="en-US" dirty="0">
                <a:solidFill>
                  <a:srgbClr val="C00000"/>
                </a:solidFill>
              </a:rPr>
              <a:t>Prerequisite of software project management?</a:t>
            </a:r>
          </a:p>
          <a:p>
            <a:r>
              <a:rPr lang="en-US" dirty="0"/>
              <a:t>There are three needs for software project management. These are:</a:t>
            </a:r>
          </a:p>
          <a:p>
            <a:endParaRPr lang="en-US" dirty="0"/>
          </a:p>
          <a:p>
            <a:r>
              <a:rPr lang="en-US" dirty="0"/>
              <a:t>Time</a:t>
            </a:r>
          </a:p>
          <a:p>
            <a:r>
              <a:rPr lang="en-US" dirty="0"/>
              <a:t>Cost</a:t>
            </a:r>
          </a:p>
          <a:p>
            <a:r>
              <a:rPr lang="en-US" dirty="0"/>
              <a:t>Quality</a:t>
            </a:r>
          </a:p>
          <a:p>
            <a:r>
              <a:rPr lang="en-US" dirty="0"/>
              <a:t>It is an essential part of the software organization to deliver a quality product, keeping the cost within the </a:t>
            </a:r>
            <a:r>
              <a:rPr lang="en-US" dirty="0" err="1"/>
              <a:t>client?s</a:t>
            </a:r>
            <a:r>
              <a:rPr lang="en-US" dirty="0"/>
              <a:t> budget and deliver the project as per schedule. There are various factors, both external and internal, which may impact this triple factor. Any of three-factor can severely affect the other two.</a:t>
            </a:r>
          </a:p>
        </p:txBody>
      </p:sp>
    </p:spTree>
    <p:extLst>
      <p:ext uri="{BB962C8B-B14F-4D97-AF65-F5344CB8AC3E}">
        <p14:creationId xmlns:p14="http://schemas.microsoft.com/office/powerpoint/2010/main" val="1250163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99FC6-833C-820F-7472-38B8322C98C4}"/>
              </a:ext>
            </a:extLst>
          </p:cNvPr>
          <p:cNvSpPr>
            <a:spLocks noGrp="1"/>
          </p:cNvSpPr>
          <p:nvPr>
            <p:ph type="title"/>
          </p:nvPr>
        </p:nvSpPr>
        <p:spPr>
          <a:xfrm>
            <a:off x="838200" y="106018"/>
            <a:ext cx="10515600" cy="575020"/>
          </a:xfrm>
        </p:spPr>
        <p:txBody>
          <a:bodyPr>
            <a:normAutofit fontScale="90000"/>
          </a:bodyPr>
          <a:lstStyle/>
          <a:p>
            <a:pPr algn="ctr"/>
            <a:r>
              <a:rPr lang="en-US" dirty="0">
                <a:solidFill>
                  <a:srgbClr val="C00000"/>
                </a:solidFill>
              </a:rPr>
              <a:t>Project Manager</a:t>
            </a:r>
          </a:p>
        </p:txBody>
      </p:sp>
      <p:sp>
        <p:nvSpPr>
          <p:cNvPr id="3" name="Content Placeholder 2">
            <a:extLst>
              <a:ext uri="{FF2B5EF4-FFF2-40B4-BE49-F238E27FC236}">
                <a16:creationId xmlns:a16="http://schemas.microsoft.com/office/drawing/2014/main" id="{F6951C1B-295C-40EB-08E9-8ACC7D248538}"/>
              </a:ext>
            </a:extLst>
          </p:cNvPr>
          <p:cNvSpPr>
            <a:spLocks noGrp="1"/>
          </p:cNvSpPr>
          <p:nvPr>
            <p:ph idx="1"/>
          </p:nvPr>
        </p:nvSpPr>
        <p:spPr>
          <a:xfrm>
            <a:off x="838200" y="681038"/>
            <a:ext cx="10515600" cy="5825779"/>
          </a:xfrm>
        </p:spPr>
        <p:txBody>
          <a:bodyPr/>
          <a:lstStyle/>
          <a:p>
            <a:r>
              <a:rPr lang="en-US" dirty="0"/>
              <a:t>A project manager is a character who has the overall responsibility for the planning, design, execution, monitoring, controlling and closure of a project. A project manager represents an essential role in the achievement of the projects.</a:t>
            </a:r>
          </a:p>
          <a:p>
            <a:endParaRPr lang="en-US" dirty="0"/>
          </a:p>
          <a:p>
            <a:r>
              <a:rPr lang="en-US" dirty="0"/>
              <a:t>A project manager is a character who is responsible for giving decisions, both large and small projects. The project manager is used to manage the risk and minimize uncertainty. Every decision the project manager makes must directly profit their project.</a:t>
            </a:r>
          </a:p>
        </p:txBody>
      </p:sp>
    </p:spTree>
    <p:extLst>
      <p:ext uri="{BB962C8B-B14F-4D97-AF65-F5344CB8AC3E}">
        <p14:creationId xmlns:p14="http://schemas.microsoft.com/office/powerpoint/2010/main" val="2278040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F0916-7D17-5427-3E43-E8E8AB5A3FCB}"/>
              </a:ext>
            </a:extLst>
          </p:cNvPr>
          <p:cNvSpPr>
            <a:spLocks noGrp="1"/>
          </p:cNvSpPr>
          <p:nvPr>
            <p:ph type="title"/>
          </p:nvPr>
        </p:nvSpPr>
        <p:spPr>
          <a:xfrm>
            <a:off x="838200" y="212035"/>
            <a:ext cx="10515600" cy="622853"/>
          </a:xfrm>
        </p:spPr>
        <p:txBody>
          <a:bodyPr>
            <a:normAutofit fontScale="90000"/>
          </a:bodyPr>
          <a:lstStyle/>
          <a:p>
            <a:r>
              <a:rPr lang="en-US" dirty="0">
                <a:solidFill>
                  <a:srgbClr val="C00000"/>
                </a:solidFill>
              </a:rPr>
              <a:t>Role of a Project Manager:</a:t>
            </a:r>
          </a:p>
        </p:txBody>
      </p:sp>
      <p:sp>
        <p:nvSpPr>
          <p:cNvPr id="3" name="Content Placeholder 2">
            <a:extLst>
              <a:ext uri="{FF2B5EF4-FFF2-40B4-BE49-F238E27FC236}">
                <a16:creationId xmlns:a16="http://schemas.microsoft.com/office/drawing/2014/main" id="{EEFF864D-D51A-83E4-3BA8-8D46426B27CC}"/>
              </a:ext>
            </a:extLst>
          </p:cNvPr>
          <p:cNvSpPr>
            <a:spLocks noGrp="1"/>
          </p:cNvSpPr>
          <p:nvPr>
            <p:ph idx="1"/>
          </p:nvPr>
        </p:nvSpPr>
        <p:spPr>
          <a:xfrm>
            <a:off x="838200" y="834888"/>
            <a:ext cx="10515600" cy="5605669"/>
          </a:xfrm>
        </p:spPr>
        <p:txBody>
          <a:bodyPr>
            <a:normAutofit fontScale="85000" lnSpcReduction="20000"/>
          </a:bodyPr>
          <a:lstStyle/>
          <a:p>
            <a:r>
              <a:rPr lang="en-US" dirty="0"/>
              <a:t>1. Leader</a:t>
            </a:r>
          </a:p>
          <a:p>
            <a:endParaRPr lang="en-US" dirty="0"/>
          </a:p>
          <a:p>
            <a:r>
              <a:rPr lang="en-US" dirty="0"/>
              <a:t>A project manager must lead his team and should provide them direction to make them understand what is expected from all of them.</a:t>
            </a:r>
          </a:p>
          <a:p>
            <a:endParaRPr lang="en-US" dirty="0"/>
          </a:p>
          <a:p>
            <a:r>
              <a:rPr lang="en-US" dirty="0"/>
              <a:t>2. Medium:</a:t>
            </a:r>
          </a:p>
          <a:p>
            <a:endParaRPr lang="en-US" dirty="0"/>
          </a:p>
          <a:p>
            <a:r>
              <a:rPr lang="en-US" dirty="0"/>
              <a:t>The Project manager is a medium between his clients and his team. He must coordinate and transfer all the appropriate information from the clients to his team and report to the senior management.</a:t>
            </a:r>
          </a:p>
          <a:p>
            <a:endParaRPr lang="en-US" dirty="0"/>
          </a:p>
          <a:p>
            <a:r>
              <a:rPr lang="en-US" dirty="0"/>
              <a:t>3. Mentor:</a:t>
            </a:r>
          </a:p>
          <a:p>
            <a:endParaRPr lang="en-US" dirty="0"/>
          </a:p>
          <a:p>
            <a:r>
              <a:rPr lang="en-US" dirty="0"/>
              <a:t>He should be there to guide his team at each step and make sure that the team has an attachment. He provides a recommendation to his team and points them in the right direction.</a:t>
            </a:r>
          </a:p>
        </p:txBody>
      </p:sp>
    </p:spTree>
    <p:extLst>
      <p:ext uri="{BB962C8B-B14F-4D97-AF65-F5344CB8AC3E}">
        <p14:creationId xmlns:p14="http://schemas.microsoft.com/office/powerpoint/2010/main" val="3719430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46BC0-5290-2764-9147-5EDDF45A425B}"/>
              </a:ext>
            </a:extLst>
          </p:cNvPr>
          <p:cNvSpPr>
            <a:spLocks noGrp="1"/>
          </p:cNvSpPr>
          <p:nvPr>
            <p:ph type="title"/>
          </p:nvPr>
        </p:nvSpPr>
        <p:spPr>
          <a:xfrm>
            <a:off x="838200" y="159026"/>
            <a:ext cx="10515600" cy="715618"/>
          </a:xfrm>
        </p:spPr>
        <p:txBody>
          <a:bodyPr>
            <a:normAutofit/>
          </a:bodyPr>
          <a:lstStyle/>
          <a:p>
            <a:pPr algn="ctr"/>
            <a:r>
              <a:rPr lang="en-US" dirty="0">
                <a:solidFill>
                  <a:srgbClr val="C00000"/>
                </a:solidFill>
              </a:rPr>
              <a:t>:</a:t>
            </a:r>
          </a:p>
        </p:txBody>
      </p:sp>
      <p:sp>
        <p:nvSpPr>
          <p:cNvPr id="3" name="Content Placeholder 2">
            <a:extLst>
              <a:ext uri="{FF2B5EF4-FFF2-40B4-BE49-F238E27FC236}">
                <a16:creationId xmlns:a16="http://schemas.microsoft.com/office/drawing/2014/main" id="{0C810094-C64E-A627-267C-CDC912482EF2}"/>
              </a:ext>
            </a:extLst>
          </p:cNvPr>
          <p:cNvSpPr>
            <a:spLocks noGrp="1"/>
          </p:cNvSpPr>
          <p:nvPr>
            <p:ph idx="1"/>
          </p:nvPr>
        </p:nvSpPr>
        <p:spPr>
          <a:xfrm>
            <a:off x="838200" y="397566"/>
            <a:ext cx="10515600" cy="6202018"/>
          </a:xfrm>
        </p:spPr>
        <p:txBody>
          <a:bodyPr/>
          <a:lstStyle/>
          <a:p>
            <a:endParaRPr lang="en-US" dirty="0"/>
          </a:p>
          <a:p>
            <a:r>
              <a:rPr lang="en-US" dirty="0">
                <a:solidFill>
                  <a:srgbClr val="C00000"/>
                </a:solidFill>
              </a:rPr>
              <a:t>Responsibilities of a Project Manager:</a:t>
            </a:r>
          </a:p>
          <a:p>
            <a:endParaRPr lang="en-US" dirty="0"/>
          </a:p>
          <a:p>
            <a:r>
              <a:rPr lang="en-US" dirty="0"/>
              <a:t>Managing risks and issues.</a:t>
            </a:r>
          </a:p>
          <a:p>
            <a:r>
              <a:rPr lang="en-US" dirty="0"/>
              <a:t>Create the project team and assigns tasks to several team members.</a:t>
            </a:r>
          </a:p>
          <a:p>
            <a:r>
              <a:rPr lang="en-US" dirty="0"/>
              <a:t>Activity planning and sequencing.</a:t>
            </a:r>
          </a:p>
          <a:p>
            <a:r>
              <a:rPr lang="en-US" dirty="0"/>
              <a:t>Monitoring and reporting progress.</a:t>
            </a:r>
          </a:p>
          <a:p>
            <a:r>
              <a:rPr lang="en-US" dirty="0"/>
              <a:t>Modifies the project plan to deal with the situation.</a:t>
            </a:r>
          </a:p>
        </p:txBody>
      </p:sp>
    </p:spTree>
    <p:extLst>
      <p:ext uri="{BB962C8B-B14F-4D97-AF65-F5344CB8AC3E}">
        <p14:creationId xmlns:p14="http://schemas.microsoft.com/office/powerpoint/2010/main" val="431935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527</Words>
  <Application>Microsoft Office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Software Management</vt:lpstr>
      <vt:lpstr>What is software project management?</vt:lpstr>
      <vt:lpstr>PowerPoint Presentation</vt:lpstr>
      <vt:lpstr>Project Manager</vt:lpstr>
      <vt:lpstr>Role of a Project Manager:</vt:lpstr>
      <vt:lpst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Management</dc:title>
  <dc:creator>hp</dc:creator>
  <cp:lastModifiedBy>hp</cp:lastModifiedBy>
  <cp:revision>1</cp:revision>
  <dcterms:created xsi:type="dcterms:W3CDTF">2022-10-13T10:07:38Z</dcterms:created>
  <dcterms:modified xsi:type="dcterms:W3CDTF">2022-10-13T10:07:40Z</dcterms:modified>
</cp:coreProperties>
</file>