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46C70-A63D-0AFE-150D-FE552C476F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BAA5C73-94D4-D7BF-B740-0B8764C021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0997DA8-5FC2-F647-9137-3BFAEACE73E7}"/>
              </a:ext>
            </a:extLst>
          </p:cNvPr>
          <p:cNvSpPr>
            <a:spLocks noGrp="1"/>
          </p:cNvSpPr>
          <p:nvPr>
            <p:ph type="dt" sz="half" idx="10"/>
          </p:nvPr>
        </p:nvSpPr>
        <p:spPr/>
        <p:txBody>
          <a:bodyPr/>
          <a:lstStyle/>
          <a:p>
            <a:fld id="{43003243-9CF5-4891-B822-F6EB120C638C}" type="datetimeFigureOut">
              <a:rPr lang="en-US" smtClean="0"/>
              <a:t>8/24/2022</a:t>
            </a:fld>
            <a:endParaRPr lang="en-US"/>
          </a:p>
        </p:txBody>
      </p:sp>
      <p:sp>
        <p:nvSpPr>
          <p:cNvPr id="5" name="Footer Placeholder 4">
            <a:extLst>
              <a:ext uri="{FF2B5EF4-FFF2-40B4-BE49-F238E27FC236}">
                <a16:creationId xmlns:a16="http://schemas.microsoft.com/office/drawing/2014/main" id="{0094CCF6-7E05-5657-5760-E0E8A5FE40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670C1A-B812-1416-7E53-847C76259BFC}"/>
              </a:ext>
            </a:extLst>
          </p:cNvPr>
          <p:cNvSpPr>
            <a:spLocks noGrp="1"/>
          </p:cNvSpPr>
          <p:nvPr>
            <p:ph type="sldNum" sz="quarter" idx="12"/>
          </p:nvPr>
        </p:nvSpPr>
        <p:spPr/>
        <p:txBody>
          <a:bodyPr/>
          <a:lstStyle/>
          <a:p>
            <a:fld id="{7A1B8AA0-0061-41B9-BF9A-4FE732B0D6DE}" type="slidenum">
              <a:rPr lang="en-US" smtClean="0"/>
              <a:t>‹#›</a:t>
            </a:fld>
            <a:endParaRPr lang="en-US"/>
          </a:p>
        </p:txBody>
      </p:sp>
    </p:spTree>
    <p:extLst>
      <p:ext uri="{BB962C8B-B14F-4D97-AF65-F5344CB8AC3E}">
        <p14:creationId xmlns:p14="http://schemas.microsoft.com/office/powerpoint/2010/main" val="1176212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4ABB7-B199-0048-7373-195C2929CC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1D66BA-EA9B-2D27-4E19-E6D0EA9138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FB34F1-F59A-0E39-74CF-4C9C0BFB13EF}"/>
              </a:ext>
            </a:extLst>
          </p:cNvPr>
          <p:cNvSpPr>
            <a:spLocks noGrp="1"/>
          </p:cNvSpPr>
          <p:nvPr>
            <p:ph type="dt" sz="half" idx="10"/>
          </p:nvPr>
        </p:nvSpPr>
        <p:spPr/>
        <p:txBody>
          <a:bodyPr/>
          <a:lstStyle/>
          <a:p>
            <a:fld id="{43003243-9CF5-4891-B822-F6EB120C638C}" type="datetimeFigureOut">
              <a:rPr lang="en-US" smtClean="0"/>
              <a:t>8/24/2022</a:t>
            </a:fld>
            <a:endParaRPr lang="en-US"/>
          </a:p>
        </p:txBody>
      </p:sp>
      <p:sp>
        <p:nvSpPr>
          <p:cNvPr id="5" name="Footer Placeholder 4">
            <a:extLst>
              <a:ext uri="{FF2B5EF4-FFF2-40B4-BE49-F238E27FC236}">
                <a16:creationId xmlns:a16="http://schemas.microsoft.com/office/drawing/2014/main" id="{D84B70C3-D58B-CCEA-FBD6-61122A41C2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DDA266-594D-B524-4744-D60B21942D9D}"/>
              </a:ext>
            </a:extLst>
          </p:cNvPr>
          <p:cNvSpPr>
            <a:spLocks noGrp="1"/>
          </p:cNvSpPr>
          <p:nvPr>
            <p:ph type="sldNum" sz="quarter" idx="12"/>
          </p:nvPr>
        </p:nvSpPr>
        <p:spPr/>
        <p:txBody>
          <a:bodyPr/>
          <a:lstStyle/>
          <a:p>
            <a:fld id="{7A1B8AA0-0061-41B9-BF9A-4FE732B0D6DE}" type="slidenum">
              <a:rPr lang="en-US" smtClean="0"/>
              <a:t>‹#›</a:t>
            </a:fld>
            <a:endParaRPr lang="en-US"/>
          </a:p>
        </p:txBody>
      </p:sp>
    </p:spTree>
    <p:extLst>
      <p:ext uri="{BB962C8B-B14F-4D97-AF65-F5344CB8AC3E}">
        <p14:creationId xmlns:p14="http://schemas.microsoft.com/office/powerpoint/2010/main" val="2707302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FCAEA2-F6D9-557E-667D-6F805C9B5FC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05D974-0415-9677-323B-95AE0DE748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4F0365-0EAA-82C7-B8A6-ECA087166B3A}"/>
              </a:ext>
            </a:extLst>
          </p:cNvPr>
          <p:cNvSpPr>
            <a:spLocks noGrp="1"/>
          </p:cNvSpPr>
          <p:nvPr>
            <p:ph type="dt" sz="half" idx="10"/>
          </p:nvPr>
        </p:nvSpPr>
        <p:spPr/>
        <p:txBody>
          <a:bodyPr/>
          <a:lstStyle/>
          <a:p>
            <a:fld id="{43003243-9CF5-4891-B822-F6EB120C638C}" type="datetimeFigureOut">
              <a:rPr lang="en-US" smtClean="0"/>
              <a:t>8/24/2022</a:t>
            </a:fld>
            <a:endParaRPr lang="en-US"/>
          </a:p>
        </p:txBody>
      </p:sp>
      <p:sp>
        <p:nvSpPr>
          <p:cNvPr id="5" name="Footer Placeholder 4">
            <a:extLst>
              <a:ext uri="{FF2B5EF4-FFF2-40B4-BE49-F238E27FC236}">
                <a16:creationId xmlns:a16="http://schemas.microsoft.com/office/drawing/2014/main" id="{244E87FF-A6F2-448C-0F4F-4AF119FFB5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437B97-34B7-A446-5986-4EE437F5F417}"/>
              </a:ext>
            </a:extLst>
          </p:cNvPr>
          <p:cNvSpPr>
            <a:spLocks noGrp="1"/>
          </p:cNvSpPr>
          <p:nvPr>
            <p:ph type="sldNum" sz="quarter" idx="12"/>
          </p:nvPr>
        </p:nvSpPr>
        <p:spPr/>
        <p:txBody>
          <a:bodyPr/>
          <a:lstStyle/>
          <a:p>
            <a:fld id="{7A1B8AA0-0061-41B9-BF9A-4FE732B0D6DE}" type="slidenum">
              <a:rPr lang="en-US" smtClean="0"/>
              <a:t>‹#›</a:t>
            </a:fld>
            <a:endParaRPr lang="en-US"/>
          </a:p>
        </p:txBody>
      </p:sp>
    </p:spTree>
    <p:extLst>
      <p:ext uri="{BB962C8B-B14F-4D97-AF65-F5344CB8AC3E}">
        <p14:creationId xmlns:p14="http://schemas.microsoft.com/office/powerpoint/2010/main" val="2303295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A136F-C9FC-3F13-EB6D-9169281ABF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4AB390-0969-6C1A-AD9A-EB1E5A97BB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616DE-5D4A-8D42-8510-B1854F625403}"/>
              </a:ext>
            </a:extLst>
          </p:cNvPr>
          <p:cNvSpPr>
            <a:spLocks noGrp="1"/>
          </p:cNvSpPr>
          <p:nvPr>
            <p:ph type="dt" sz="half" idx="10"/>
          </p:nvPr>
        </p:nvSpPr>
        <p:spPr/>
        <p:txBody>
          <a:bodyPr/>
          <a:lstStyle/>
          <a:p>
            <a:fld id="{43003243-9CF5-4891-B822-F6EB120C638C}" type="datetimeFigureOut">
              <a:rPr lang="en-US" smtClean="0"/>
              <a:t>8/24/2022</a:t>
            </a:fld>
            <a:endParaRPr lang="en-US"/>
          </a:p>
        </p:txBody>
      </p:sp>
      <p:sp>
        <p:nvSpPr>
          <p:cNvPr id="5" name="Footer Placeholder 4">
            <a:extLst>
              <a:ext uri="{FF2B5EF4-FFF2-40B4-BE49-F238E27FC236}">
                <a16:creationId xmlns:a16="http://schemas.microsoft.com/office/drawing/2014/main" id="{D69DA071-304C-7451-5881-B10EC5F3B7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858C2E-9FC6-5536-7555-22D0E8455078}"/>
              </a:ext>
            </a:extLst>
          </p:cNvPr>
          <p:cNvSpPr>
            <a:spLocks noGrp="1"/>
          </p:cNvSpPr>
          <p:nvPr>
            <p:ph type="sldNum" sz="quarter" idx="12"/>
          </p:nvPr>
        </p:nvSpPr>
        <p:spPr/>
        <p:txBody>
          <a:bodyPr/>
          <a:lstStyle/>
          <a:p>
            <a:fld id="{7A1B8AA0-0061-41B9-BF9A-4FE732B0D6DE}" type="slidenum">
              <a:rPr lang="en-US" smtClean="0"/>
              <a:t>‹#›</a:t>
            </a:fld>
            <a:endParaRPr lang="en-US"/>
          </a:p>
        </p:txBody>
      </p:sp>
    </p:spTree>
    <p:extLst>
      <p:ext uri="{BB962C8B-B14F-4D97-AF65-F5344CB8AC3E}">
        <p14:creationId xmlns:p14="http://schemas.microsoft.com/office/powerpoint/2010/main" val="1645417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D5D9C-0032-E8DE-C33B-3C57C1B3D9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EF1D3F-7F56-35D2-E9D0-4F9FF7CF78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48D764-0DCF-EFE6-10E9-C6638806584E}"/>
              </a:ext>
            </a:extLst>
          </p:cNvPr>
          <p:cNvSpPr>
            <a:spLocks noGrp="1"/>
          </p:cNvSpPr>
          <p:nvPr>
            <p:ph type="dt" sz="half" idx="10"/>
          </p:nvPr>
        </p:nvSpPr>
        <p:spPr/>
        <p:txBody>
          <a:bodyPr/>
          <a:lstStyle/>
          <a:p>
            <a:fld id="{43003243-9CF5-4891-B822-F6EB120C638C}" type="datetimeFigureOut">
              <a:rPr lang="en-US" smtClean="0"/>
              <a:t>8/24/2022</a:t>
            </a:fld>
            <a:endParaRPr lang="en-US"/>
          </a:p>
        </p:txBody>
      </p:sp>
      <p:sp>
        <p:nvSpPr>
          <p:cNvPr id="5" name="Footer Placeholder 4">
            <a:extLst>
              <a:ext uri="{FF2B5EF4-FFF2-40B4-BE49-F238E27FC236}">
                <a16:creationId xmlns:a16="http://schemas.microsoft.com/office/drawing/2014/main" id="{222AC6DB-1DED-93BC-0F00-2FBB164660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9DB876-854C-624C-4F08-B6C51CECDEF2}"/>
              </a:ext>
            </a:extLst>
          </p:cNvPr>
          <p:cNvSpPr>
            <a:spLocks noGrp="1"/>
          </p:cNvSpPr>
          <p:nvPr>
            <p:ph type="sldNum" sz="quarter" idx="12"/>
          </p:nvPr>
        </p:nvSpPr>
        <p:spPr/>
        <p:txBody>
          <a:bodyPr/>
          <a:lstStyle/>
          <a:p>
            <a:fld id="{7A1B8AA0-0061-41B9-BF9A-4FE732B0D6DE}" type="slidenum">
              <a:rPr lang="en-US" smtClean="0"/>
              <a:t>‹#›</a:t>
            </a:fld>
            <a:endParaRPr lang="en-US"/>
          </a:p>
        </p:txBody>
      </p:sp>
    </p:spTree>
    <p:extLst>
      <p:ext uri="{BB962C8B-B14F-4D97-AF65-F5344CB8AC3E}">
        <p14:creationId xmlns:p14="http://schemas.microsoft.com/office/powerpoint/2010/main" val="859661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8DC7B-A5CC-FD01-C5A3-9D32521205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C336AD-F5BF-4BA6-B935-AD35677B7D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00D3FA-0D7D-9071-AE7E-35E3DE520F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BCAE93-799C-9888-7850-69EE6E5BE8B1}"/>
              </a:ext>
            </a:extLst>
          </p:cNvPr>
          <p:cNvSpPr>
            <a:spLocks noGrp="1"/>
          </p:cNvSpPr>
          <p:nvPr>
            <p:ph type="dt" sz="half" idx="10"/>
          </p:nvPr>
        </p:nvSpPr>
        <p:spPr/>
        <p:txBody>
          <a:bodyPr/>
          <a:lstStyle/>
          <a:p>
            <a:fld id="{43003243-9CF5-4891-B822-F6EB120C638C}" type="datetimeFigureOut">
              <a:rPr lang="en-US" smtClean="0"/>
              <a:t>8/24/2022</a:t>
            </a:fld>
            <a:endParaRPr lang="en-US"/>
          </a:p>
        </p:txBody>
      </p:sp>
      <p:sp>
        <p:nvSpPr>
          <p:cNvPr id="6" name="Footer Placeholder 5">
            <a:extLst>
              <a:ext uri="{FF2B5EF4-FFF2-40B4-BE49-F238E27FC236}">
                <a16:creationId xmlns:a16="http://schemas.microsoft.com/office/drawing/2014/main" id="{9637E681-3457-C8F0-9F30-A684B87D15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7EDFCA-3907-DC21-59BB-0B8AB8DC97C2}"/>
              </a:ext>
            </a:extLst>
          </p:cNvPr>
          <p:cNvSpPr>
            <a:spLocks noGrp="1"/>
          </p:cNvSpPr>
          <p:nvPr>
            <p:ph type="sldNum" sz="quarter" idx="12"/>
          </p:nvPr>
        </p:nvSpPr>
        <p:spPr/>
        <p:txBody>
          <a:bodyPr/>
          <a:lstStyle/>
          <a:p>
            <a:fld id="{7A1B8AA0-0061-41B9-BF9A-4FE732B0D6DE}" type="slidenum">
              <a:rPr lang="en-US" smtClean="0"/>
              <a:t>‹#›</a:t>
            </a:fld>
            <a:endParaRPr lang="en-US"/>
          </a:p>
        </p:txBody>
      </p:sp>
    </p:spTree>
    <p:extLst>
      <p:ext uri="{BB962C8B-B14F-4D97-AF65-F5344CB8AC3E}">
        <p14:creationId xmlns:p14="http://schemas.microsoft.com/office/powerpoint/2010/main" val="3884599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0C9FA-D83F-8682-315C-C8274C3F08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C285B05-A581-B4E1-15C3-E243A81907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FE0A02-CFCA-7F1D-884C-A1F75C6E4E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B7C0726-6874-B4D6-3186-E72D246B63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0A9C9E-3093-B694-9D8A-D2D1CE220D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6F91DFF-DD86-B36A-AA34-6AFD042B6AF2}"/>
              </a:ext>
            </a:extLst>
          </p:cNvPr>
          <p:cNvSpPr>
            <a:spLocks noGrp="1"/>
          </p:cNvSpPr>
          <p:nvPr>
            <p:ph type="dt" sz="half" idx="10"/>
          </p:nvPr>
        </p:nvSpPr>
        <p:spPr/>
        <p:txBody>
          <a:bodyPr/>
          <a:lstStyle/>
          <a:p>
            <a:fld id="{43003243-9CF5-4891-B822-F6EB120C638C}" type="datetimeFigureOut">
              <a:rPr lang="en-US" smtClean="0"/>
              <a:t>8/24/2022</a:t>
            </a:fld>
            <a:endParaRPr lang="en-US"/>
          </a:p>
        </p:txBody>
      </p:sp>
      <p:sp>
        <p:nvSpPr>
          <p:cNvPr id="8" name="Footer Placeholder 7">
            <a:extLst>
              <a:ext uri="{FF2B5EF4-FFF2-40B4-BE49-F238E27FC236}">
                <a16:creationId xmlns:a16="http://schemas.microsoft.com/office/drawing/2014/main" id="{EA472A21-BEE2-D3C6-D0BB-1E506713B1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86DF65-83A4-93AD-8A89-B9B615C5BA38}"/>
              </a:ext>
            </a:extLst>
          </p:cNvPr>
          <p:cNvSpPr>
            <a:spLocks noGrp="1"/>
          </p:cNvSpPr>
          <p:nvPr>
            <p:ph type="sldNum" sz="quarter" idx="12"/>
          </p:nvPr>
        </p:nvSpPr>
        <p:spPr/>
        <p:txBody>
          <a:bodyPr/>
          <a:lstStyle/>
          <a:p>
            <a:fld id="{7A1B8AA0-0061-41B9-BF9A-4FE732B0D6DE}" type="slidenum">
              <a:rPr lang="en-US" smtClean="0"/>
              <a:t>‹#›</a:t>
            </a:fld>
            <a:endParaRPr lang="en-US"/>
          </a:p>
        </p:txBody>
      </p:sp>
    </p:spTree>
    <p:extLst>
      <p:ext uri="{BB962C8B-B14F-4D97-AF65-F5344CB8AC3E}">
        <p14:creationId xmlns:p14="http://schemas.microsoft.com/office/powerpoint/2010/main" val="2859131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A36EB-2F47-7D57-02FE-EE09469735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3949276-A702-71A4-73D2-842AC161A235}"/>
              </a:ext>
            </a:extLst>
          </p:cNvPr>
          <p:cNvSpPr>
            <a:spLocks noGrp="1"/>
          </p:cNvSpPr>
          <p:nvPr>
            <p:ph type="dt" sz="half" idx="10"/>
          </p:nvPr>
        </p:nvSpPr>
        <p:spPr/>
        <p:txBody>
          <a:bodyPr/>
          <a:lstStyle/>
          <a:p>
            <a:fld id="{43003243-9CF5-4891-B822-F6EB120C638C}" type="datetimeFigureOut">
              <a:rPr lang="en-US" smtClean="0"/>
              <a:t>8/24/2022</a:t>
            </a:fld>
            <a:endParaRPr lang="en-US"/>
          </a:p>
        </p:txBody>
      </p:sp>
      <p:sp>
        <p:nvSpPr>
          <p:cNvPr id="4" name="Footer Placeholder 3">
            <a:extLst>
              <a:ext uri="{FF2B5EF4-FFF2-40B4-BE49-F238E27FC236}">
                <a16:creationId xmlns:a16="http://schemas.microsoft.com/office/drawing/2014/main" id="{F69A2411-B29A-ED5A-F59A-2852E38111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C9E6EB-26CC-26AB-5B87-5B3266EE321D}"/>
              </a:ext>
            </a:extLst>
          </p:cNvPr>
          <p:cNvSpPr>
            <a:spLocks noGrp="1"/>
          </p:cNvSpPr>
          <p:nvPr>
            <p:ph type="sldNum" sz="quarter" idx="12"/>
          </p:nvPr>
        </p:nvSpPr>
        <p:spPr/>
        <p:txBody>
          <a:bodyPr/>
          <a:lstStyle/>
          <a:p>
            <a:fld id="{7A1B8AA0-0061-41B9-BF9A-4FE732B0D6DE}" type="slidenum">
              <a:rPr lang="en-US" smtClean="0"/>
              <a:t>‹#›</a:t>
            </a:fld>
            <a:endParaRPr lang="en-US"/>
          </a:p>
        </p:txBody>
      </p:sp>
    </p:spTree>
    <p:extLst>
      <p:ext uri="{BB962C8B-B14F-4D97-AF65-F5344CB8AC3E}">
        <p14:creationId xmlns:p14="http://schemas.microsoft.com/office/powerpoint/2010/main" val="3076115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007CA7-0641-8E85-728D-FB508435CCBB}"/>
              </a:ext>
            </a:extLst>
          </p:cNvPr>
          <p:cNvSpPr>
            <a:spLocks noGrp="1"/>
          </p:cNvSpPr>
          <p:nvPr>
            <p:ph type="dt" sz="half" idx="10"/>
          </p:nvPr>
        </p:nvSpPr>
        <p:spPr/>
        <p:txBody>
          <a:bodyPr/>
          <a:lstStyle/>
          <a:p>
            <a:fld id="{43003243-9CF5-4891-B822-F6EB120C638C}" type="datetimeFigureOut">
              <a:rPr lang="en-US" smtClean="0"/>
              <a:t>8/24/2022</a:t>
            </a:fld>
            <a:endParaRPr lang="en-US"/>
          </a:p>
        </p:txBody>
      </p:sp>
      <p:sp>
        <p:nvSpPr>
          <p:cNvPr id="3" name="Footer Placeholder 2">
            <a:extLst>
              <a:ext uri="{FF2B5EF4-FFF2-40B4-BE49-F238E27FC236}">
                <a16:creationId xmlns:a16="http://schemas.microsoft.com/office/drawing/2014/main" id="{668C6EF7-1416-E1B2-AA65-567A6506F4F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D1B6C6F-9CED-30AC-68D3-14E1BF1CDDCE}"/>
              </a:ext>
            </a:extLst>
          </p:cNvPr>
          <p:cNvSpPr>
            <a:spLocks noGrp="1"/>
          </p:cNvSpPr>
          <p:nvPr>
            <p:ph type="sldNum" sz="quarter" idx="12"/>
          </p:nvPr>
        </p:nvSpPr>
        <p:spPr/>
        <p:txBody>
          <a:bodyPr/>
          <a:lstStyle/>
          <a:p>
            <a:fld id="{7A1B8AA0-0061-41B9-BF9A-4FE732B0D6DE}" type="slidenum">
              <a:rPr lang="en-US" smtClean="0"/>
              <a:t>‹#›</a:t>
            </a:fld>
            <a:endParaRPr lang="en-US"/>
          </a:p>
        </p:txBody>
      </p:sp>
    </p:spTree>
    <p:extLst>
      <p:ext uri="{BB962C8B-B14F-4D97-AF65-F5344CB8AC3E}">
        <p14:creationId xmlns:p14="http://schemas.microsoft.com/office/powerpoint/2010/main" val="1019554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24665-DFFC-62EF-91BB-D252561041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B9000B-A447-7983-5F2E-DF7D34AC5E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DEFEBC8-6990-6913-78BE-80EEE4AB99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B69DF2-CC0F-6134-D579-B1EDBF5C78BD}"/>
              </a:ext>
            </a:extLst>
          </p:cNvPr>
          <p:cNvSpPr>
            <a:spLocks noGrp="1"/>
          </p:cNvSpPr>
          <p:nvPr>
            <p:ph type="dt" sz="half" idx="10"/>
          </p:nvPr>
        </p:nvSpPr>
        <p:spPr/>
        <p:txBody>
          <a:bodyPr/>
          <a:lstStyle/>
          <a:p>
            <a:fld id="{43003243-9CF5-4891-B822-F6EB120C638C}" type="datetimeFigureOut">
              <a:rPr lang="en-US" smtClean="0"/>
              <a:t>8/24/2022</a:t>
            </a:fld>
            <a:endParaRPr lang="en-US"/>
          </a:p>
        </p:txBody>
      </p:sp>
      <p:sp>
        <p:nvSpPr>
          <p:cNvPr id="6" name="Footer Placeholder 5">
            <a:extLst>
              <a:ext uri="{FF2B5EF4-FFF2-40B4-BE49-F238E27FC236}">
                <a16:creationId xmlns:a16="http://schemas.microsoft.com/office/drawing/2014/main" id="{630F7AC9-90BB-EF08-EB74-1D96F33C3C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1D3EBA-18B3-D706-6B6A-E76F1C330EFE}"/>
              </a:ext>
            </a:extLst>
          </p:cNvPr>
          <p:cNvSpPr>
            <a:spLocks noGrp="1"/>
          </p:cNvSpPr>
          <p:nvPr>
            <p:ph type="sldNum" sz="quarter" idx="12"/>
          </p:nvPr>
        </p:nvSpPr>
        <p:spPr/>
        <p:txBody>
          <a:bodyPr/>
          <a:lstStyle/>
          <a:p>
            <a:fld id="{7A1B8AA0-0061-41B9-BF9A-4FE732B0D6DE}" type="slidenum">
              <a:rPr lang="en-US" smtClean="0"/>
              <a:t>‹#›</a:t>
            </a:fld>
            <a:endParaRPr lang="en-US"/>
          </a:p>
        </p:txBody>
      </p:sp>
    </p:spTree>
    <p:extLst>
      <p:ext uri="{BB962C8B-B14F-4D97-AF65-F5344CB8AC3E}">
        <p14:creationId xmlns:p14="http://schemas.microsoft.com/office/powerpoint/2010/main" val="1243050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942-7A7D-4F9C-F073-74522A7065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DDD2E35-B79E-5EB1-6119-DB6A980956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B0F61E1-0A10-8386-A49F-1DB41A4453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2EAAC2-11A8-7BBD-ECEC-30CB660D9246}"/>
              </a:ext>
            </a:extLst>
          </p:cNvPr>
          <p:cNvSpPr>
            <a:spLocks noGrp="1"/>
          </p:cNvSpPr>
          <p:nvPr>
            <p:ph type="dt" sz="half" idx="10"/>
          </p:nvPr>
        </p:nvSpPr>
        <p:spPr/>
        <p:txBody>
          <a:bodyPr/>
          <a:lstStyle/>
          <a:p>
            <a:fld id="{43003243-9CF5-4891-B822-F6EB120C638C}" type="datetimeFigureOut">
              <a:rPr lang="en-US" smtClean="0"/>
              <a:t>8/24/2022</a:t>
            </a:fld>
            <a:endParaRPr lang="en-US"/>
          </a:p>
        </p:txBody>
      </p:sp>
      <p:sp>
        <p:nvSpPr>
          <p:cNvPr id="6" name="Footer Placeholder 5">
            <a:extLst>
              <a:ext uri="{FF2B5EF4-FFF2-40B4-BE49-F238E27FC236}">
                <a16:creationId xmlns:a16="http://schemas.microsoft.com/office/drawing/2014/main" id="{C9EDD1FB-0FF3-A6CC-458E-BC2260645E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F44B0F-11A9-04B7-BDD6-FC03C37B5CC8}"/>
              </a:ext>
            </a:extLst>
          </p:cNvPr>
          <p:cNvSpPr>
            <a:spLocks noGrp="1"/>
          </p:cNvSpPr>
          <p:nvPr>
            <p:ph type="sldNum" sz="quarter" idx="12"/>
          </p:nvPr>
        </p:nvSpPr>
        <p:spPr/>
        <p:txBody>
          <a:bodyPr/>
          <a:lstStyle/>
          <a:p>
            <a:fld id="{7A1B8AA0-0061-41B9-BF9A-4FE732B0D6DE}" type="slidenum">
              <a:rPr lang="en-US" smtClean="0"/>
              <a:t>‹#›</a:t>
            </a:fld>
            <a:endParaRPr lang="en-US"/>
          </a:p>
        </p:txBody>
      </p:sp>
    </p:spTree>
    <p:extLst>
      <p:ext uri="{BB962C8B-B14F-4D97-AF65-F5344CB8AC3E}">
        <p14:creationId xmlns:p14="http://schemas.microsoft.com/office/powerpoint/2010/main" val="1425818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CCFBCD-AE6E-93E2-569B-D75D3D3BB7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C0C2FF3-D1D7-5160-C067-8A8B27559D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794110-F742-42FD-7584-A459D2744B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003243-9CF5-4891-B822-F6EB120C638C}" type="datetimeFigureOut">
              <a:rPr lang="en-US" smtClean="0"/>
              <a:t>8/24/2022</a:t>
            </a:fld>
            <a:endParaRPr lang="en-US"/>
          </a:p>
        </p:txBody>
      </p:sp>
      <p:sp>
        <p:nvSpPr>
          <p:cNvPr id="5" name="Footer Placeholder 4">
            <a:extLst>
              <a:ext uri="{FF2B5EF4-FFF2-40B4-BE49-F238E27FC236}">
                <a16:creationId xmlns:a16="http://schemas.microsoft.com/office/drawing/2014/main" id="{58DC9B60-FCE8-1942-4659-EBE33A13BC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396A187-F1FD-6476-D764-DAF8598C97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1B8AA0-0061-41B9-BF9A-4FE732B0D6DE}" type="slidenum">
              <a:rPr lang="en-US" smtClean="0"/>
              <a:t>‹#›</a:t>
            </a:fld>
            <a:endParaRPr lang="en-US"/>
          </a:p>
        </p:txBody>
      </p:sp>
    </p:spTree>
    <p:extLst>
      <p:ext uri="{BB962C8B-B14F-4D97-AF65-F5344CB8AC3E}">
        <p14:creationId xmlns:p14="http://schemas.microsoft.com/office/powerpoint/2010/main" val="3623180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9E814-617D-B6AA-DA1C-16FC12EA1828}"/>
              </a:ext>
            </a:extLst>
          </p:cNvPr>
          <p:cNvSpPr>
            <a:spLocks noGrp="1"/>
          </p:cNvSpPr>
          <p:nvPr>
            <p:ph type="ctrTitle"/>
          </p:nvPr>
        </p:nvSpPr>
        <p:spPr>
          <a:xfrm>
            <a:off x="1524000" y="1"/>
            <a:ext cx="9144000" cy="728870"/>
          </a:xfrm>
        </p:spPr>
        <p:txBody>
          <a:bodyPr>
            <a:normAutofit/>
          </a:bodyPr>
          <a:lstStyle/>
          <a:p>
            <a:r>
              <a:rPr lang="en-US" sz="3200" dirty="0">
                <a:solidFill>
                  <a:srgbClr val="FF0000"/>
                </a:solidFill>
              </a:rPr>
              <a:t>Software Processes</a:t>
            </a:r>
          </a:p>
        </p:txBody>
      </p:sp>
      <p:sp>
        <p:nvSpPr>
          <p:cNvPr id="3" name="Subtitle 2">
            <a:extLst>
              <a:ext uri="{FF2B5EF4-FFF2-40B4-BE49-F238E27FC236}">
                <a16:creationId xmlns:a16="http://schemas.microsoft.com/office/drawing/2014/main" id="{6A52BE46-649F-6C13-FF54-268E1A90A8D6}"/>
              </a:ext>
            </a:extLst>
          </p:cNvPr>
          <p:cNvSpPr>
            <a:spLocks noGrp="1"/>
          </p:cNvSpPr>
          <p:nvPr>
            <p:ph type="subTitle" idx="1"/>
          </p:nvPr>
        </p:nvSpPr>
        <p:spPr>
          <a:xfrm>
            <a:off x="331304" y="728871"/>
            <a:ext cx="10336696" cy="5923720"/>
          </a:xfrm>
        </p:spPr>
        <p:txBody>
          <a:bodyPr/>
          <a:lstStyle/>
          <a:p>
            <a:pPr marL="342900" indent="-342900" algn="just">
              <a:buFont typeface="Arial" panose="020B0604020202020204" pitchFamily="34" charset="0"/>
              <a:buChar char="•"/>
            </a:pPr>
            <a:r>
              <a:rPr lang="en-US" b="0" i="0" dirty="0">
                <a:solidFill>
                  <a:schemeClr val="accent1"/>
                </a:solidFill>
                <a:effectLst/>
                <a:latin typeface="inter-regular"/>
              </a:rPr>
              <a:t>The term </a:t>
            </a:r>
            <a:r>
              <a:rPr lang="en-US" b="1" i="0" dirty="0">
                <a:solidFill>
                  <a:schemeClr val="accent1"/>
                </a:solidFill>
                <a:effectLst/>
                <a:latin typeface="inter-bold"/>
              </a:rPr>
              <a:t>software</a:t>
            </a:r>
            <a:r>
              <a:rPr lang="en-US" b="0" i="0" dirty="0">
                <a:solidFill>
                  <a:schemeClr val="accent1"/>
                </a:solidFill>
                <a:effectLst/>
                <a:latin typeface="inter-regular"/>
              </a:rPr>
              <a:t> specifies to the set of computer programs, procedures and associated documents (Flowcharts, manuals, etc.) that describe the program and how they are to be used.</a:t>
            </a:r>
          </a:p>
          <a:p>
            <a:pPr marL="342900" indent="-342900" algn="just">
              <a:buFont typeface="Arial" panose="020B0604020202020204" pitchFamily="34" charset="0"/>
              <a:buChar char="•"/>
            </a:pPr>
            <a:r>
              <a:rPr lang="en-US" b="0" i="0" dirty="0">
                <a:solidFill>
                  <a:schemeClr val="accent1"/>
                </a:solidFill>
                <a:effectLst/>
                <a:latin typeface="inter-regular"/>
              </a:rPr>
              <a:t>A software process is the set of activities and associated outcome that produce a software product. Software engineers mostly carry out these activities. These are four key process activities, which are common to all software processes. These activities are:</a:t>
            </a:r>
          </a:p>
          <a:p>
            <a:pPr algn="just">
              <a:buFont typeface="+mj-lt"/>
              <a:buAutoNum type="arabicPeriod"/>
            </a:pPr>
            <a:r>
              <a:rPr lang="en-US" b="1" i="0" dirty="0">
                <a:solidFill>
                  <a:schemeClr val="accent1"/>
                </a:solidFill>
                <a:effectLst/>
                <a:latin typeface="inter-bold"/>
              </a:rPr>
              <a:t>Software specifications:</a:t>
            </a:r>
            <a:r>
              <a:rPr lang="en-US" b="0" i="0" dirty="0">
                <a:solidFill>
                  <a:schemeClr val="accent1"/>
                </a:solidFill>
                <a:effectLst/>
                <a:latin typeface="inter-regular"/>
              </a:rPr>
              <a:t> The functionality of the software and constraints on its operation must be defined.</a:t>
            </a:r>
          </a:p>
          <a:p>
            <a:pPr algn="just">
              <a:buFont typeface="+mj-lt"/>
              <a:buAutoNum type="arabicPeriod"/>
            </a:pPr>
            <a:r>
              <a:rPr lang="en-US" b="1" i="0" dirty="0">
                <a:solidFill>
                  <a:schemeClr val="accent1"/>
                </a:solidFill>
                <a:effectLst/>
                <a:latin typeface="inter-bold"/>
              </a:rPr>
              <a:t>Software development:</a:t>
            </a:r>
            <a:r>
              <a:rPr lang="en-US" b="0" i="0" dirty="0">
                <a:solidFill>
                  <a:schemeClr val="accent1"/>
                </a:solidFill>
                <a:effectLst/>
                <a:latin typeface="inter-regular"/>
              </a:rPr>
              <a:t> The software to meet the requirement must be produced.</a:t>
            </a:r>
          </a:p>
          <a:p>
            <a:pPr algn="just">
              <a:buFont typeface="+mj-lt"/>
              <a:buAutoNum type="arabicPeriod"/>
            </a:pPr>
            <a:r>
              <a:rPr lang="en-US" b="1" i="0" dirty="0">
                <a:solidFill>
                  <a:schemeClr val="accent1"/>
                </a:solidFill>
                <a:effectLst/>
                <a:latin typeface="inter-bold"/>
              </a:rPr>
              <a:t>Software validation:</a:t>
            </a:r>
            <a:r>
              <a:rPr lang="en-US" b="0" i="0" dirty="0">
                <a:solidFill>
                  <a:schemeClr val="accent1"/>
                </a:solidFill>
                <a:effectLst/>
                <a:latin typeface="inter-regular"/>
              </a:rPr>
              <a:t> The software must be validated to ensure that it does what the customer wants.</a:t>
            </a:r>
          </a:p>
          <a:p>
            <a:pPr algn="just">
              <a:buFont typeface="+mj-lt"/>
              <a:buAutoNum type="arabicPeriod"/>
            </a:pPr>
            <a:r>
              <a:rPr lang="en-US" b="1" i="0" dirty="0">
                <a:solidFill>
                  <a:schemeClr val="accent1"/>
                </a:solidFill>
                <a:effectLst/>
                <a:latin typeface="inter-bold"/>
              </a:rPr>
              <a:t>Software evolution:</a:t>
            </a:r>
            <a:r>
              <a:rPr lang="en-US" b="0" i="0" dirty="0">
                <a:solidFill>
                  <a:schemeClr val="accent1"/>
                </a:solidFill>
                <a:effectLst/>
                <a:latin typeface="inter-regular"/>
              </a:rPr>
              <a:t> The software must evolve to meet changing client needs.</a:t>
            </a:r>
          </a:p>
          <a:p>
            <a:endParaRPr lang="en-US" dirty="0"/>
          </a:p>
        </p:txBody>
      </p:sp>
    </p:spTree>
    <p:extLst>
      <p:ext uri="{BB962C8B-B14F-4D97-AF65-F5344CB8AC3E}">
        <p14:creationId xmlns:p14="http://schemas.microsoft.com/office/powerpoint/2010/main" val="2065879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175E9-7AFD-888B-1C2F-F441E83D431F}"/>
              </a:ext>
            </a:extLst>
          </p:cNvPr>
          <p:cNvSpPr>
            <a:spLocks noGrp="1"/>
          </p:cNvSpPr>
          <p:nvPr>
            <p:ph type="title"/>
          </p:nvPr>
        </p:nvSpPr>
        <p:spPr>
          <a:xfrm>
            <a:off x="838200" y="238539"/>
            <a:ext cx="10515600" cy="702365"/>
          </a:xfrm>
        </p:spPr>
        <p:txBody>
          <a:bodyPr/>
          <a:lstStyle/>
          <a:p>
            <a:pPr algn="ctr"/>
            <a:r>
              <a:rPr lang="en-US" dirty="0">
                <a:solidFill>
                  <a:srgbClr val="C00000"/>
                </a:solidFill>
              </a:rPr>
              <a:t>The Software Process Model</a:t>
            </a:r>
          </a:p>
        </p:txBody>
      </p:sp>
      <p:sp>
        <p:nvSpPr>
          <p:cNvPr id="3" name="Content Placeholder 2">
            <a:extLst>
              <a:ext uri="{FF2B5EF4-FFF2-40B4-BE49-F238E27FC236}">
                <a16:creationId xmlns:a16="http://schemas.microsoft.com/office/drawing/2014/main" id="{4203E6EC-1069-D4E9-874C-1B44A95CF55E}"/>
              </a:ext>
            </a:extLst>
          </p:cNvPr>
          <p:cNvSpPr>
            <a:spLocks noGrp="1"/>
          </p:cNvSpPr>
          <p:nvPr>
            <p:ph idx="1"/>
          </p:nvPr>
        </p:nvSpPr>
        <p:spPr>
          <a:xfrm>
            <a:off x="278296" y="940904"/>
            <a:ext cx="11075504" cy="5917096"/>
          </a:xfrm>
        </p:spPr>
        <p:txBody>
          <a:bodyPr>
            <a:normAutofit/>
          </a:bodyPr>
          <a:lstStyle/>
          <a:p>
            <a:r>
              <a:rPr lang="en-US" sz="2000" dirty="0">
                <a:solidFill>
                  <a:srgbClr val="0070C0"/>
                </a:solidFill>
              </a:rPr>
              <a:t>A software process model is a specified definition of a software process, which is presented from a particular perspective. Models, by their nature, are a simplification, so a software process model is an abstraction of the actual process, which is being described. Process models may contain activities, which are part of the software process, software product, and the roles of people involved in software engineering. Some examples of the types of software process models that may be produced are:</a:t>
            </a:r>
          </a:p>
          <a:p>
            <a:endParaRPr lang="en-US" sz="2000" dirty="0">
              <a:solidFill>
                <a:srgbClr val="0070C0"/>
              </a:solidFill>
            </a:endParaRPr>
          </a:p>
          <a:p>
            <a:r>
              <a:rPr lang="en-US" sz="2000" b="1" dirty="0">
                <a:solidFill>
                  <a:srgbClr val="0070C0"/>
                </a:solidFill>
              </a:rPr>
              <a:t>A workflow model</a:t>
            </a:r>
            <a:r>
              <a:rPr lang="en-US" sz="2000" dirty="0">
                <a:solidFill>
                  <a:srgbClr val="0070C0"/>
                </a:solidFill>
              </a:rPr>
              <a:t>: This shows the series of activities in the process along with their inputs, outputs and dependencies. The activities in this model perform human actions.</a:t>
            </a:r>
          </a:p>
          <a:p>
            <a:endParaRPr lang="en-US" sz="2000" dirty="0">
              <a:solidFill>
                <a:srgbClr val="0070C0"/>
              </a:solidFill>
            </a:endParaRPr>
          </a:p>
          <a:p>
            <a:r>
              <a:rPr lang="en-US" sz="2000" dirty="0">
                <a:solidFill>
                  <a:srgbClr val="0070C0"/>
                </a:solidFill>
              </a:rPr>
              <a:t>2. </a:t>
            </a:r>
            <a:r>
              <a:rPr lang="en-US" sz="2000" b="1" dirty="0">
                <a:solidFill>
                  <a:srgbClr val="0070C0"/>
                </a:solidFill>
              </a:rPr>
              <a:t>A dataflow or activity model</a:t>
            </a:r>
            <a:r>
              <a:rPr lang="en-US" sz="2000" dirty="0">
                <a:solidFill>
                  <a:srgbClr val="0070C0"/>
                </a:solidFill>
              </a:rPr>
              <a:t>: This represents the process as a set of activities, each of which carries out some data transformations. It shows how the input to the process, such as a specification is converted to an output such as a design. The activities here may be at a lower level than activities in a workflow model. They may perform transformations carried out by people or by computers.</a:t>
            </a:r>
          </a:p>
          <a:p>
            <a:endParaRPr lang="en-US" sz="2000" dirty="0">
              <a:solidFill>
                <a:srgbClr val="0070C0"/>
              </a:solidFill>
            </a:endParaRPr>
          </a:p>
          <a:p>
            <a:r>
              <a:rPr lang="en-US" sz="2000" dirty="0">
                <a:solidFill>
                  <a:srgbClr val="0070C0"/>
                </a:solidFill>
              </a:rPr>
              <a:t>3. </a:t>
            </a:r>
            <a:r>
              <a:rPr lang="en-US" sz="2000" b="1" dirty="0">
                <a:solidFill>
                  <a:srgbClr val="0070C0"/>
                </a:solidFill>
              </a:rPr>
              <a:t>A role/action model</a:t>
            </a:r>
            <a:r>
              <a:rPr lang="en-US" sz="2000" dirty="0">
                <a:solidFill>
                  <a:srgbClr val="0070C0"/>
                </a:solidFill>
              </a:rPr>
              <a:t>: This means the roles of the people involved in the software process and the activities for which they are responsible.</a:t>
            </a:r>
          </a:p>
        </p:txBody>
      </p:sp>
    </p:spTree>
    <p:extLst>
      <p:ext uri="{BB962C8B-B14F-4D97-AF65-F5344CB8AC3E}">
        <p14:creationId xmlns:p14="http://schemas.microsoft.com/office/powerpoint/2010/main" val="806482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7185F-B90A-DA4A-7BA7-090D1AE59C5F}"/>
              </a:ext>
            </a:extLst>
          </p:cNvPr>
          <p:cNvSpPr>
            <a:spLocks noGrp="1"/>
          </p:cNvSpPr>
          <p:nvPr>
            <p:ph type="title"/>
          </p:nvPr>
        </p:nvSpPr>
        <p:spPr>
          <a:xfrm>
            <a:off x="838200" y="145775"/>
            <a:ext cx="10515600" cy="675860"/>
          </a:xfrm>
        </p:spPr>
        <p:txBody>
          <a:bodyPr>
            <a:normAutofit fontScale="90000"/>
          </a:bodyPr>
          <a:lstStyle/>
          <a:p>
            <a:pPr algn="ctr"/>
            <a:r>
              <a:rPr lang="en-US" dirty="0">
                <a:solidFill>
                  <a:srgbClr val="C00000"/>
                </a:solidFill>
              </a:rPr>
              <a:t>Software Crisis</a:t>
            </a:r>
          </a:p>
        </p:txBody>
      </p:sp>
      <p:sp>
        <p:nvSpPr>
          <p:cNvPr id="3" name="Content Placeholder 2">
            <a:extLst>
              <a:ext uri="{FF2B5EF4-FFF2-40B4-BE49-F238E27FC236}">
                <a16:creationId xmlns:a16="http://schemas.microsoft.com/office/drawing/2014/main" id="{2338DF30-35E3-49DC-A1D9-C12328499820}"/>
              </a:ext>
            </a:extLst>
          </p:cNvPr>
          <p:cNvSpPr>
            <a:spLocks noGrp="1"/>
          </p:cNvSpPr>
          <p:nvPr>
            <p:ph idx="1"/>
          </p:nvPr>
        </p:nvSpPr>
        <p:spPr>
          <a:xfrm>
            <a:off x="838200" y="1007164"/>
            <a:ext cx="10515600" cy="5850835"/>
          </a:xfrm>
        </p:spPr>
        <p:txBody>
          <a:bodyPr>
            <a:normAutofit/>
          </a:bodyPr>
          <a:lstStyle/>
          <a:p>
            <a:r>
              <a:rPr lang="en-US" sz="2400" b="1" dirty="0">
                <a:solidFill>
                  <a:srgbClr val="0070C0"/>
                </a:solidFill>
              </a:rPr>
              <a:t>Size:</a:t>
            </a:r>
            <a:r>
              <a:rPr lang="en-US" sz="2400" dirty="0">
                <a:solidFill>
                  <a:srgbClr val="0070C0"/>
                </a:solidFill>
              </a:rPr>
              <a:t> Software is becoming more expensive and more complex with the growing complexity and expectation out of software. For example, the code in the consumer product is doubling every couple of years.</a:t>
            </a:r>
          </a:p>
          <a:p>
            <a:r>
              <a:rPr lang="en-US" sz="2400" b="1" dirty="0">
                <a:solidFill>
                  <a:srgbClr val="0070C0"/>
                </a:solidFill>
              </a:rPr>
              <a:t>Quality</a:t>
            </a:r>
            <a:r>
              <a:rPr lang="en-US" sz="2400" dirty="0">
                <a:solidFill>
                  <a:srgbClr val="0070C0"/>
                </a:solidFill>
              </a:rPr>
              <a:t>: Many software products have poor quality, i.e., the software products defects after putting into use due to ineffective testing technique. For example, Software testing typically finds 25 errors per 1000 lines of code.</a:t>
            </a:r>
          </a:p>
          <a:p>
            <a:r>
              <a:rPr lang="en-US" sz="2400" b="1" dirty="0">
                <a:solidFill>
                  <a:srgbClr val="0070C0"/>
                </a:solidFill>
              </a:rPr>
              <a:t>Cost</a:t>
            </a:r>
            <a:r>
              <a:rPr lang="en-US" sz="2400" dirty="0">
                <a:solidFill>
                  <a:srgbClr val="0070C0"/>
                </a:solidFill>
              </a:rPr>
              <a:t>: Software development is costly i.e. in terms of time taken to develop and the money involved. For example, Development of the FAA's Advanced Automation System cost over $700 per lines of code.</a:t>
            </a:r>
          </a:p>
          <a:p>
            <a:r>
              <a:rPr lang="en-US" sz="2400" b="1" dirty="0">
                <a:solidFill>
                  <a:srgbClr val="0070C0"/>
                </a:solidFill>
              </a:rPr>
              <a:t>Delayed Delivery</a:t>
            </a:r>
            <a:r>
              <a:rPr lang="en-US" sz="2400" dirty="0">
                <a:solidFill>
                  <a:srgbClr val="0070C0"/>
                </a:solidFill>
              </a:rPr>
              <a:t>: Serious schedule overruns are common. Very often the software takes longer than the estimated time to develop, which in turn leads to cost shooting up. For example, one in four large-scale development projects is never completed.</a:t>
            </a:r>
          </a:p>
          <a:p>
            <a:pPr marL="0" indent="0">
              <a:buNone/>
            </a:pPr>
            <a:endParaRPr lang="en-US" sz="2400" dirty="0"/>
          </a:p>
        </p:txBody>
      </p:sp>
    </p:spTree>
    <p:extLst>
      <p:ext uri="{BB962C8B-B14F-4D97-AF65-F5344CB8AC3E}">
        <p14:creationId xmlns:p14="http://schemas.microsoft.com/office/powerpoint/2010/main" val="721273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85FFF-71D4-368A-AEEF-B12A307BCB08}"/>
              </a:ext>
            </a:extLst>
          </p:cNvPr>
          <p:cNvSpPr>
            <a:spLocks noGrp="1"/>
          </p:cNvSpPr>
          <p:nvPr>
            <p:ph type="title"/>
          </p:nvPr>
        </p:nvSpPr>
        <p:spPr>
          <a:xfrm>
            <a:off x="838200" y="172279"/>
            <a:ext cx="10515600" cy="508758"/>
          </a:xfrm>
        </p:spPr>
        <p:txBody>
          <a:bodyPr>
            <a:normAutofit fontScale="90000"/>
          </a:bodyPr>
          <a:lstStyle/>
          <a:p>
            <a:pPr algn="ctr"/>
            <a:r>
              <a:rPr lang="en-US" dirty="0">
                <a:solidFill>
                  <a:srgbClr val="C00000"/>
                </a:solidFill>
              </a:rPr>
              <a:t>Program vs. Software</a:t>
            </a:r>
          </a:p>
        </p:txBody>
      </p:sp>
      <p:pic>
        <p:nvPicPr>
          <p:cNvPr id="4" name="Content Placeholder 3">
            <a:extLst>
              <a:ext uri="{FF2B5EF4-FFF2-40B4-BE49-F238E27FC236}">
                <a16:creationId xmlns:a16="http://schemas.microsoft.com/office/drawing/2014/main" id="{D871E503-3536-EBA7-DD44-C4A1A07C10F5}"/>
              </a:ext>
            </a:extLst>
          </p:cNvPr>
          <p:cNvPicPr>
            <a:picLocks noGrp="1" noChangeAspect="1"/>
          </p:cNvPicPr>
          <p:nvPr>
            <p:ph idx="1"/>
          </p:nvPr>
        </p:nvPicPr>
        <p:blipFill>
          <a:blip r:embed="rId2"/>
          <a:stretch>
            <a:fillRect/>
          </a:stretch>
        </p:blipFill>
        <p:spPr>
          <a:xfrm>
            <a:off x="7036904" y="2186609"/>
            <a:ext cx="4316896" cy="4499112"/>
          </a:xfrm>
          <a:prstGeom prst="rect">
            <a:avLst/>
          </a:prstGeom>
        </p:spPr>
      </p:pic>
      <p:sp>
        <p:nvSpPr>
          <p:cNvPr id="8" name="TextBox 7">
            <a:extLst>
              <a:ext uri="{FF2B5EF4-FFF2-40B4-BE49-F238E27FC236}">
                <a16:creationId xmlns:a16="http://schemas.microsoft.com/office/drawing/2014/main" id="{236DD4C0-DC88-BCFA-3126-79A3F9BD85B5}"/>
              </a:ext>
            </a:extLst>
          </p:cNvPr>
          <p:cNvSpPr txBox="1"/>
          <p:nvPr/>
        </p:nvSpPr>
        <p:spPr>
          <a:xfrm>
            <a:off x="1099930" y="2930891"/>
            <a:ext cx="5936974" cy="923330"/>
          </a:xfrm>
          <a:prstGeom prst="rect">
            <a:avLst/>
          </a:prstGeom>
          <a:noFill/>
        </p:spPr>
        <p:txBody>
          <a:bodyPr wrap="square">
            <a:spAutoFit/>
          </a:bodyPr>
          <a:lstStyle/>
          <a:p>
            <a:r>
              <a:rPr lang="en-US" b="0" i="0" dirty="0">
                <a:solidFill>
                  <a:srgbClr val="333333"/>
                </a:solidFill>
                <a:effectLst/>
                <a:latin typeface="inter-regular"/>
              </a:rPr>
              <a:t>Software is more than programs. Any program is a subset of software, and it becomes software only if documentation &amp; operating procedures manuals are prepared.</a:t>
            </a:r>
            <a:endParaRPr lang="en-US" dirty="0"/>
          </a:p>
        </p:txBody>
      </p:sp>
    </p:spTree>
    <p:extLst>
      <p:ext uri="{BB962C8B-B14F-4D97-AF65-F5344CB8AC3E}">
        <p14:creationId xmlns:p14="http://schemas.microsoft.com/office/powerpoint/2010/main" val="23541133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571</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inter-bold</vt:lpstr>
      <vt:lpstr>inter-regular</vt:lpstr>
      <vt:lpstr>Office Theme</vt:lpstr>
      <vt:lpstr>Software Processes</vt:lpstr>
      <vt:lpstr>The Software Process Model</vt:lpstr>
      <vt:lpstr>Software Crisis</vt:lpstr>
      <vt:lpstr>Program vs. Software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Processes</dc:title>
  <dc:creator>hp</dc:creator>
  <cp:lastModifiedBy>hp</cp:lastModifiedBy>
  <cp:revision>1</cp:revision>
  <dcterms:created xsi:type="dcterms:W3CDTF">2022-08-24T10:05:43Z</dcterms:created>
  <dcterms:modified xsi:type="dcterms:W3CDTF">2022-08-24T10:05:48Z</dcterms:modified>
</cp:coreProperties>
</file>