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5FCE2-D723-31BE-B634-00976E1401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CC8D6B-6203-A95E-1F2C-2F7C1F5D83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40F06F-6429-09D9-967F-DA0BFEF65AD5}"/>
              </a:ext>
            </a:extLst>
          </p:cNvPr>
          <p:cNvSpPr>
            <a:spLocks noGrp="1"/>
          </p:cNvSpPr>
          <p:nvPr>
            <p:ph type="dt" sz="half" idx="10"/>
          </p:nvPr>
        </p:nvSpPr>
        <p:spPr/>
        <p:txBody>
          <a:bodyPr/>
          <a:lstStyle/>
          <a:p>
            <a:fld id="{D16078AA-BA37-4491-AC2C-3D50D516AD0A}" type="datetimeFigureOut">
              <a:rPr lang="en-US" smtClean="0"/>
              <a:t>10/1/2022</a:t>
            </a:fld>
            <a:endParaRPr lang="en-US"/>
          </a:p>
        </p:txBody>
      </p:sp>
      <p:sp>
        <p:nvSpPr>
          <p:cNvPr id="5" name="Footer Placeholder 4">
            <a:extLst>
              <a:ext uri="{FF2B5EF4-FFF2-40B4-BE49-F238E27FC236}">
                <a16:creationId xmlns:a16="http://schemas.microsoft.com/office/drawing/2014/main" id="{5D00D8EB-F103-8F1D-6589-DFA5CBC782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665F6-A518-8BF6-5D63-F7D682F10985}"/>
              </a:ext>
            </a:extLst>
          </p:cNvPr>
          <p:cNvSpPr>
            <a:spLocks noGrp="1"/>
          </p:cNvSpPr>
          <p:nvPr>
            <p:ph type="sldNum" sz="quarter" idx="12"/>
          </p:nvPr>
        </p:nvSpPr>
        <p:spPr/>
        <p:txBody>
          <a:bodyPr/>
          <a:lstStyle/>
          <a:p>
            <a:fld id="{EB025D7C-C689-4562-93D5-8C0CD0293F62}" type="slidenum">
              <a:rPr lang="en-US" smtClean="0"/>
              <a:t>‹#›</a:t>
            </a:fld>
            <a:endParaRPr lang="en-US"/>
          </a:p>
        </p:txBody>
      </p:sp>
    </p:spTree>
    <p:extLst>
      <p:ext uri="{BB962C8B-B14F-4D97-AF65-F5344CB8AC3E}">
        <p14:creationId xmlns:p14="http://schemas.microsoft.com/office/powerpoint/2010/main" val="378723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8526B-DD99-1956-CE24-AFE21B3CEF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78D7EA-1B22-0610-E3B4-D88EE305D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A42474-CEC8-8DCF-2C0E-CE3B648C7ED7}"/>
              </a:ext>
            </a:extLst>
          </p:cNvPr>
          <p:cNvSpPr>
            <a:spLocks noGrp="1"/>
          </p:cNvSpPr>
          <p:nvPr>
            <p:ph type="dt" sz="half" idx="10"/>
          </p:nvPr>
        </p:nvSpPr>
        <p:spPr/>
        <p:txBody>
          <a:bodyPr/>
          <a:lstStyle/>
          <a:p>
            <a:fld id="{D16078AA-BA37-4491-AC2C-3D50D516AD0A}" type="datetimeFigureOut">
              <a:rPr lang="en-US" smtClean="0"/>
              <a:t>10/1/2022</a:t>
            </a:fld>
            <a:endParaRPr lang="en-US"/>
          </a:p>
        </p:txBody>
      </p:sp>
      <p:sp>
        <p:nvSpPr>
          <p:cNvPr id="5" name="Footer Placeholder 4">
            <a:extLst>
              <a:ext uri="{FF2B5EF4-FFF2-40B4-BE49-F238E27FC236}">
                <a16:creationId xmlns:a16="http://schemas.microsoft.com/office/drawing/2014/main" id="{32DFC21B-7541-8DE2-4DCD-EF7D8291D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E11EC-BCF7-C012-6BC4-814C8C27275B}"/>
              </a:ext>
            </a:extLst>
          </p:cNvPr>
          <p:cNvSpPr>
            <a:spLocks noGrp="1"/>
          </p:cNvSpPr>
          <p:nvPr>
            <p:ph type="sldNum" sz="quarter" idx="12"/>
          </p:nvPr>
        </p:nvSpPr>
        <p:spPr/>
        <p:txBody>
          <a:bodyPr/>
          <a:lstStyle/>
          <a:p>
            <a:fld id="{EB025D7C-C689-4562-93D5-8C0CD0293F62}" type="slidenum">
              <a:rPr lang="en-US" smtClean="0"/>
              <a:t>‹#›</a:t>
            </a:fld>
            <a:endParaRPr lang="en-US"/>
          </a:p>
        </p:txBody>
      </p:sp>
    </p:spTree>
    <p:extLst>
      <p:ext uri="{BB962C8B-B14F-4D97-AF65-F5344CB8AC3E}">
        <p14:creationId xmlns:p14="http://schemas.microsoft.com/office/powerpoint/2010/main" val="3907699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1CE511-B047-82CA-B28E-AD868B1877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7CA2DB-229E-80BB-4147-AB5E14C24D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9D3CF-264F-9003-83C4-5675EC64EC8E}"/>
              </a:ext>
            </a:extLst>
          </p:cNvPr>
          <p:cNvSpPr>
            <a:spLocks noGrp="1"/>
          </p:cNvSpPr>
          <p:nvPr>
            <p:ph type="dt" sz="half" idx="10"/>
          </p:nvPr>
        </p:nvSpPr>
        <p:spPr/>
        <p:txBody>
          <a:bodyPr/>
          <a:lstStyle/>
          <a:p>
            <a:fld id="{D16078AA-BA37-4491-AC2C-3D50D516AD0A}" type="datetimeFigureOut">
              <a:rPr lang="en-US" smtClean="0"/>
              <a:t>10/1/2022</a:t>
            </a:fld>
            <a:endParaRPr lang="en-US"/>
          </a:p>
        </p:txBody>
      </p:sp>
      <p:sp>
        <p:nvSpPr>
          <p:cNvPr id="5" name="Footer Placeholder 4">
            <a:extLst>
              <a:ext uri="{FF2B5EF4-FFF2-40B4-BE49-F238E27FC236}">
                <a16:creationId xmlns:a16="http://schemas.microsoft.com/office/drawing/2014/main" id="{E32E84DD-BB2A-A593-ECF0-0A6F5FD88F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E7BEF-47FB-A69E-4171-CC9927794C95}"/>
              </a:ext>
            </a:extLst>
          </p:cNvPr>
          <p:cNvSpPr>
            <a:spLocks noGrp="1"/>
          </p:cNvSpPr>
          <p:nvPr>
            <p:ph type="sldNum" sz="quarter" idx="12"/>
          </p:nvPr>
        </p:nvSpPr>
        <p:spPr/>
        <p:txBody>
          <a:bodyPr/>
          <a:lstStyle/>
          <a:p>
            <a:fld id="{EB025D7C-C689-4562-93D5-8C0CD0293F62}" type="slidenum">
              <a:rPr lang="en-US" smtClean="0"/>
              <a:t>‹#›</a:t>
            </a:fld>
            <a:endParaRPr lang="en-US"/>
          </a:p>
        </p:txBody>
      </p:sp>
    </p:spTree>
    <p:extLst>
      <p:ext uri="{BB962C8B-B14F-4D97-AF65-F5344CB8AC3E}">
        <p14:creationId xmlns:p14="http://schemas.microsoft.com/office/powerpoint/2010/main" val="204058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95098-8F53-2D0D-5083-2336007D8B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3D8AB5-4CC0-B66B-D5A0-A3B8771869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E9BB7D-F734-2D54-4D4A-CC7580B475E0}"/>
              </a:ext>
            </a:extLst>
          </p:cNvPr>
          <p:cNvSpPr>
            <a:spLocks noGrp="1"/>
          </p:cNvSpPr>
          <p:nvPr>
            <p:ph type="dt" sz="half" idx="10"/>
          </p:nvPr>
        </p:nvSpPr>
        <p:spPr/>
        <p:txBody>
          <a:bodyPr/>
          <a:lstStyle/>
          <a:p>
            <a:fld id="{D16078AA-BA37-4491-AC2C-3D50D516AD0A}" type="datetimeFigureOut">
              <a:rPr lang="en-US" smtClean="0"/>
              <a:t>10/1/2022</a:t>
            </a:fld>
            <a:endParaRPr lang="en-US"/>
          </a:p>
        </p:txBody>
      </p:sp>
      <p:sp>
        <p:nvSpPr>
          <p:cNvPr id="5" name="Footer Placeholder 4">
            <a:extLst>
              <a:ext uri="{FF2B5EF4-FFF2-40B4-BE49-F238E27FC236}">
                <a16:creationId xmlns:a16="http://schemas.microsoft.com/office/drawing/2014/main" id="{D474CA82-439C-1FE9-D15D-891B70BE65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07027-7012-8268-EFD2-2264FA4E521C}"/>
              </a:ext>
            </a:extLst>
          </p:cNvPr>
          <p:cNvSpPr>
            <a:spLocks noGrp="1"/>
          </p:cNvSpPr>
          <p:nvPr>
            <p:ph type="sldNum" sz="quarter" idx="12"/>
          </p:nvPr>
        </p:nvSpPr>
        <p:spPr/>
        <p:txBody>
          <a:bodyPr/>
          <a:lstStyle/>
          <a:p>
            <a:fld id="{EB025D7C-C689-4562-93D5-8C0CD0293F62}" type="slidenum">
              <a:rPr lang="en-US" smtClean="0"/>
              <a:t>‹#›</a:t>
            </a:fld>
            <a:endParaRPr lang="en-US"/>
          </a:p>
        </p:txBody>
      </p:sp>
    </p:spTree>
    <p:extLst>
      <p:ext uri="{BB962C8B-B14F-4D97-AF65-F5344CB8AC3E}">
        <p14:creationId xmlns:p14="http://schemas.microsoft.com/office/powerpoint/2010/main" val="176609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D5704-0600-CB1C-A34E-4368C9651E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6A89C6-C51D-AF9A-B977-C78B21868A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E37916-B713-9D98-9D84-12FA2E28643B}"/>
              </a:ext>
            </a:extLst>
          </p:cNvPr>
          <p:cNvSpPr>
            <a:spLocks noGrp="1"/>
          </p:cNvSpPr>
          <p:nvPr>
            <p:ph type="dt" sz="half" idx="10"/>
          </p:nvPr>
        </p:nvSpPr>
        <p:spPr/>
        <p:txBody>
          <a:bodyPr/>
          <a:lstStyle/>
          <a:p>
            <a:fld id="{D16078AA-BA37-4491-AC2C-3D50D516AD0A}" type="datetimeFigureOut">
              <a:rPr lang="en-US" smtClean="0"/>
              <a:t>10/1/2022</a:t>
            </a:fld>
            <a:endParaRPr lang="en-US"/>
          </a:p>
        </p:txBody>
      </p:sp>
      <p:sp>
        <p:nvSpPr>
          <p:cNvPr id="5" name="Footer Placeholder 4">
            <a:extLst>
              <a:ext uri="{FF2B5EF4-FFF2-40B4-BE49-F238E27FC236}">
                <a16:creationId xmlns:a16="http://schemas.microsoft.com/office/drawing/2014/main" id="{63418F69-EB8D-4F10-8B31-33D5BC7973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605554-FB2C-2BC2-523B-4F98D0261224}"/>
              </a:ext>
            </a:extLst>
          </p:cNvPr>
          <p:cNvSpPr>
            <a:spLocks noGrp="1"/>
          </p:cNvSpPr>
          <p:nvPr>
            <p:ph type="sldNum" sz="quarter" idx="12"/>
          </p:nvPr>
        </p:nvSpPr>
        <p:spPr/>
        <p:txBody>
          <a:bodyPr/>
          <a:lstStyle/>
          <a:p>
            <a:fld id="{EB025D7C-C689-4562-93D5-8C0CD0293F62}" type="slidenum">
              <a:rPr lang="en-US" smtClean="0"/>
              <a:t>‹#›</a:t>
            </a:fld>
            <a:endParaRPr lang="en-US"/>
          </a:p>
        </p:txBody>
      </p:sp>
    </p:spTree>
    <p:extLst>
      <p:ext uri="{BB962C8B-B14F-4D97-AF65-F5344CB8AC3E}">
        <p14:creationId xmlns:p14="http://schemas.microsoft.com/office/powerpoint/2010/main" val="4008517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64DD9-8801-F5BC-BE37-D9FE6683E3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AB4F5C-CD94-1086-2E37-F554E537BE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C66503-F94F-56A8-EB23-298499EE6E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9384B6-EE2B-B06B-661E-F1B1D23827B9}"/>
              </a:ext>
            </a:extLst>
          </p:cNvPr>
          <p:cNvSpPr>
            <a:spLocks noGrp="1"/>
          </p:cNvSpPr>
          <p:nvPr>
            <p:ph type="dt" sz="half" idx="10"/>
          </p:nvPr>
        </p:nvSpPr>
        <p:spPr/>
        <p:txBody>
          <a:bodyPr/>
          <a:lstStyle/>
          <a:p>
            <a:fld id="{D16078AA-BA37-4491-AC2C-3D50D516AD0A}" type="datetimeFigureOut">
              <a:rPr lang="en-US" smtClean="0"/>
              <a:t>10/1/2022</a:t>
            </a:fld>
            <a:endParaRPr lang="en-US"/>
          </a:p>
        </p:txBody>
      </p:sp>
      <p:sp>
        <p:nvSpPr>
          <p:cNvPr id="6" name="Footer Placeholder 5">
            <a:extLst>
              <a:ext uri="{FF2B5EF4-FFF2-40B4-BE49-F238E27FC236}">
                <a16:creationId xmlns:a16="http://schemas.microsoft.com/office/drawing/2014/main" id="{1303A087-5DAA-A58D-8365-BC9BB25C20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9C1BF4-3206-2C05-C66D-F65781CF4979}"/>
              </a:ext>
            </a:extLst>
          </p:cNvPr>
          <p:cNvSpPr>
            <a:spLocks noGrp="1"/>
          </p:cNvSpPr>
          <p:nvPr>
            <p:ph type="sldNum" sz="quarter" idx="12"/>
          </p:nvPr>
        </p:nvSpPr>
        <p:spPr/>
        <p:txBody>
          <a:bodyPr/>
          <a:lstStyle/>
          <a:p>
            <a:fld id="{EB025D7C-C689-4562-93D5-8C0CD0293F62}" type="slidenum">
              <a:rPr lang="en-US" smtClean="0"/>
              <a:t>‹#›</a:t>
            </a:fld>
            <a:endParaRPr lang="en-US"/>
          </a:p>
        </p:txBody>
      </p:sp>
    </p:spTree>
    <p:extLst>
      <p:ext uri="{BB962C8B-B14F-4D97-AF65-F5344CB8AC3E}">
        <p14:creationId xmlns:p14="http://schemas.microsoft.com/office/powerpoint/2010/main" val="9448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FB1E-F533-10A8-21EF-7B3FA7D022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7DB365-65A0-C213-97C9-4D33884F47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E6B419-2E45-97BD-CE6D-D3659695F8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61872A-BB4B-4F4F-322B-79D9BFC066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11DC8B-268A-DD2D-B8F2-E676085840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1015D9-AD64-7CEC-E58D-3F514057163B}"/>
              </a:ext>
            </a:extLst>
          </p:cNvPr>
          <p:cNvSpPr>
            <a:spLocks noGrp="1"/>
          </p:cNvSpPr>
          <p:nvPr>
            <p:ph type="dt" sz="half" idx="10"/>
          </p:nvPr>
        </p:nvSpPr>
        <p:spPr/>
        <p:txBody>
          <a:bodyPr/>
          <a:lstStyle/>
          <a:p>
            <a:fld id="{D16078AA-BA37-4491-AC2C-3D50D516AD0A}" type="datetimeFigureOut">
              <a:rPr lang="en-US" smtClean="0"/>
              <a:t>10/1/2022</a:t>
            </a:fld>
            <a:endParaRPr lang="en-US"/>
          </a:p>
        </p:txBody>
      </p:sp>
      <p:sp>
        <p:nvSpPr>
          <p:cNvPr id="8" name="Footer Placeholder 7">
            <a:extLst>
              <a:ext uri="{FF2B5EF4-FFF2-40B4-BE49-F238E27FC236}">
                <a16:creationId xmlns:a16="http://schemas.microsoft.com/office/drawing/2014/main" id="{B4A36D86-A942-8022-0331-3AE2AC533D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7DCA2C-CA21-90E4-2CAD-5538B7D1DE13}"/>
              </a:ext>
            </a:extLst>
          </p:cNvPr>
          <p:cNvSpPr>
            <a:spLocks noGrp="1"/>
          </p:cNvSpPr>
          <p:nvPr>
            <p:ph type="sldNum" sz="quarter" idx="12"/>
          </p:nvPr>
        </p:nvSpPr>
        <p:spPr/>
        <p:txBody>
          <a:bodyPr/>
          <a:lstStyle/>
          <a:p>
            <a:fld id="{EB025D7C-C689-4562-93D5-8C0CD0293F62}" type="slidenum">
              <a:rPr lang="en-US" smtClean="0"/>
              <a:t>‹#›</a:t>
            </a:fld>
            <a:endParaRPr lang="en-US"/>
          </a:p>
        </p:txBody>
      </p:sp>
    </p:spTree>
    <p:extLst>
      <p:ext uri="{BB962C8B-B14F-4D97-AF65-F5344CB8AC3E}">
        <p14:creationId xmlns:p14="http://schemas.microsoft.com/office/powerpoint/2010/main" val="131789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29F87-AC26-100D-EE6D-51C16EA99C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781EEC-794E-D2BD-1902-877E1D3F4261}"/>
              </a:ext>
            </a:extLst>
          </p:cNvPr>
          <p:cNvSpPr>
            <a:spLocks noGrp="1"/>
          </p:cNvSpPr>
          <p:nvPr>
            <p:ph type="dt" sz="half" idx="10"/>
          </p:nvPr>
        </p:nvSpPr>
        <p:spPr/>
        <p:txBody>
          <a:bodyPr/>
          <a:lstStyle/>
          <a:p>
            <a:fld id="{D16078AA-BA37-4491-AC2C-3D50D516AD0A}" type="datetimeFigureOut">
              <a:rPr lang="en-US" smtClean="0"/>
              <a:t>10/1/2022</a:t>
            </a:fld>
            <a:endParaRPr lang="en-US"/>
          </a:p>
        </p:txBody>
      </p:sp>
      <p:sp>
        <p:nvSpPr>
          <p:cNvPr id="4" name="Footer Placeholder 3">
            <a:extLst>
              <a:ext uri="{FF2B5EF4-FFF2-40B4-BE49-F238E27FC236}">
                <a16:creationId xmlns:a16="http://schemas.microsoft.com/office/drawing/2014/main" id="{8A2DBE0E-0AB5-29DC-1EC8-499652EBD5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C8D263-9569-BEEC-8EBC-2E313E24FF65}"/>
              </a:ext>
            </a:extLst>
          </p:cNvPr>
          <p:cNvSpPr>
            <a:spLocks noGrp="1"/>
          </p:cNvSpPr>
          <p:nvPr>
            <p:ph type="sldNum" sz="quarter" idx="12"/>
          </p:nvPr>
        </p:nvSpPr>
        <p:spPr/>
        <p:txBody>
          <a:bodyPr/>
          <a:lstStyle/>
          <a:p>
            <a:fld id="{EB025D7C-C689-4562-93D5-8C0CD0293F62}" type="slidenum">
              <a:rPr lang="en-US" smtClean="0"/>
              <a:t>‹#›</a:t>
            </a:fld>
            <a:endParaRPr lang="en-US"/>
          </a:p>
        </p:txBody>
      </p:sp>
    </p:spTree>
    <p:extLst>
      <p:ext uri="{BB962C8B-B14F-4D97-AF65-F5344CB8AC3E}">
        <p14:creationId xmlns:p14="http://schemas.microsoft.com/office/powerpoint/2010/main" val="249319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1B44E1-8C4A-C330-9814-C83114E0272A}"/>
              </a:ext>
            </a:extLst>
          </p:cNvPr>
          <p:cNvSpPr>
            <a:spLocks noGrp="1"/>
          </p:cNvSpPr>
          <p:nvPr>
            <p:ph type="dt" sz="half" idx="10"/>
          </p:nvPr>
        </p:nvSpPr>
        <p:spPr/>
        <p:txBody>
          <a:bodyPr/>
          <a:lstStyle/>
          <a:p>
            <a:fld id="{D16078AA-BA37-4491-AC2C-3D50D516AD0A}" type="datetimeFigureOut">
              <a:rPr lang="en-US" smtClean="0"/>
              <a:t>10/1/2022</a:t>
            </a:fld>
            <a:endParaRPr lang="en-US"/>
          </a:p>
        </p:txBody>
      </p:sp>
      <p:sp>
        <p:nvSpPr>
          <p:cNvPr id="3" name="Footer Placeholder 2">
            <a:extLst>
              <a:ext uri="{FF2B5EF4-FFF2-40B4-BE49-F238E27FC236}">
                <a16:creationId xmlns:a16="http://schemas.microsoft.com/office/drawing/2014/main" id="{86377C97-C1D4-214F-9E8D-5E2E0F1FBA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9068C2-0346-5E30-2BB7-DFC9E7EF3352}"/>
              </a:ext>
            </a:extLst>
          </p:cNvPr>
          <p:cNvSpPr>
            <a:spLocks noGrp="1"/>
          </p:cNvSpPr>
          <p:nvPr>
            <p:ph type="sldNum" sz="quarter" idx="12"/>
          </p:nvPr>
        </p:nvSpPr>
        <p:spPr/>
        <p:txBody>
          <a:bodyPr/>
          <a:lstStyle/>
          <a:p>
            <a:fld id="{EB025D7C-C689-4562-93D5-8C0CD0293F62}" type="slidenum">
              <a:rPr lang="en-US" smtClean="0"/>
              <a:t>‹#›</a:t>
            </a:fld>
            <a:endParaRPr lang="en-US"/>
          </a:p>
        </p:txBody>
      </p:sp>
    </p:spTree>
    <p:extLst>
      <p:ext uri="{BB962C8B-B14F-4D97-AF65-F5344CB8AC3E}">
        <p14:creationId xmlns:p14="http://schemas.microsoft.com/office/powerpoint/2010/main" val="830866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E0BD7-2B56-9910-E8B5-4A1C15DA50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2AD54F-6E98-2DFC-5D89-2F5DD3F693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710A1C-5997-81B4-C7D2-4C461DE9EB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B9E367-128C-B995-3B48-42B35BA116E9}"/>
              </a:ext>
            </a:extLst>
          </p:cNvPr>
          <p:cNvSpPr>
            <a:spLocks noGrp="1"/>
          </p:cNvSpPr>
          <p:nvPr>
            <p:ph type="dt" sz="half" idx="10"/>
          </p:nvPr>
        </p:nvSpPr>
        <p:spPr/>
        <p:txBody>
          <a:bodyPr/>
          <a:lstStyle/>
          <a:p>
            <a:fld id="{D16078AA-BA37-4491-AC2C-3D50D516AD0A}" type="datetimeFigureOut">
              <a:rPr lang="en-US" smtClean="0"/>
              <a:t>10/1/2022</a:t>
            </a:fld>
            <a:endParaRPr lang="en-US"/>
          </a:p>
        </p:txBody>
      </p:sp>
      <p:sp>
        <p:nvSpPr>
          <p:cNvPr id="6" name="Footer Placeholder 5">
            <a:extLst>
              <a:ext uri="{FF2B5EF4-FFF2-40B4-BE49-F238E27FC236}">
                <a16:creationId xmlns:a16="http://schemas.microsoft.com/office/drawing/2014/main" id="{2990D6FD-E634-451D-A3AB-443351F24A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E5529F-2738-00CF-5DB0-BE39101FC8D6}"/>
              </a:ext>
            </a:extLst>
          </p:cNvPr>
          <p:cNvSpPr>
            <a:spLocks noGrp="1"/>
          </p:cNvSpPr>
          <p:nvPr>
            <p:ph type="sldNum" sz="quarter" idx="12"/>
          </p:nvPr>
        </p:nvSpPr>
        <p:spPr/>
        <p:txBody>
          <a:bodyPr/>
          <a:lstStyle/>
          <a:p>
            <a:fld id="{EB025D7C-C689-4562-93D5-8C0CD0293F62}" type="slidenum">
              <a:rPr lang="en-US" smtClean="0"/>
              <a:t>‹#›</a:t>
            </a:fld>
            <a:endParaRPr lang="en-US"/>
          </a:p>
        </p:txBody>
      </p:sp>
    </p:spTree>
    <p:extLst>
      <p:ext uri="{BB962C8B-B14F-4D97-AF65-F5344CB8AC3E}">
        <p14:creationId xmlns:p14="http://schemas.microsoft.com/office/powerpoint/2010/main" val="234045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3FF5B-2311-C85A-5046-AB7BE590F7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5DD403-411F-1D1B-9F95-3D49333D2F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FD6CC9-01B6-4231-29A4-E984D8DAD0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64EF68-8534-6428-AD36-3E3D8939B0C5}"/>
              </a:ext>
            </a:extLst>
          </p:cNvPr>
          <p:cNvSpPr>
            <a:spLocks noGrp="1"/>
          </p:cNvSpPr>
          <p:nvPr>
            <p:ph type="dt" sz="half" idx="10"/>
          </p:nvPr>
        </p:nvSpPr>
        <p:spPr/>
        <p:txBody>
          <a:bodyPr/>
          <a:lstStyle/>
          <a:p>
            <a:fld id="{D16078AA-BA37-4491-AC2C-3D50D516AD0A}" type="datetimeFigureOut">
              <a:rPr lang="en-US" smtClean="0"/>
              <a:t>10/1/2022</a:t>
            </a:fld>
            <a:endParaRPr lang="en-US"/>
          </a:p>
        </p:txBody>
      </p:sp>
      <p:sp>
        <p:nvSpPr>
          <p:cNvPr id="6" name="Footer Placeholder 5">
            <a:extLst>
              <a:ext uri="{FF2B5EF4-FFF2-40B4-BE49-F238E27FC236}">
                <a16:creationId xmlns:a16="http://schemas.microsoft.com/office/drawing/2014/main" id="{27D0E6AE-A153-B8DE-A3F6-5833479642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27F0D1-4463-1CE6-D7CE-D9AAABBCD50A}"/>
              </a:ext>
            </a:extLst>
          </p:cNvPr>
          <p:cNvSpPr>
            <a:spLocks noGrp="1"/>
          </p:cNvSpPr>
          <p:nvPr>
            <p:ph type="sldNum" sz="quarter" idx="12"/>
          </p:nvPr>
        </p:nvSpPr>
        <p:spPr/>
        <p:txBody>
          <a:bodyPr/>
          <a:lstStyle/>
          <a:p>
            <a:fld id="{EB025D7C-C689-4562-93D5-8C0CD0293F62}" type="slidenum">
              <a:rPr lang="en-US" smtClean="0"/>
              <a:t>‹#›</a:t>
            </a:fld>
            <a:endParaRPr lang="en-US"/>
          </a:p>
        </p:txBody>
      </p:sp>
    </p:spTree>
    <p:extLst>
      <p:ext uri="{BB962C8B-B14F-4D97-AF65-F5344CB8AC3E}">
        <p14:creationId xmlns:p14="http://schemas.microsoft.com/office/powerpoint/2010/main" val="2862295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851189-237B-1B7F-1DF9-97A3E141FF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76295F-E767-E089-F00A-534E94C819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F61734-AAB4-E7FA-4F49-25B604363F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078AA-BA37-4491-AC2C-3D50D516AD0A}" type="datetimeFigureOut">
              <a:rPr lang="en-US" smtClean="0"/>
              <a:t>10/1/2022</a:t>
            </a:fld>
            <a:endParaRPr lang="en-US"/>
          </a:p>
        </p:txBody>
      </p:sp>
      <p:sp>
        <p:nvSpPr>
          <p:cNvPr id="5" name="Footer Placeholder 4">
            <a:extLst>
              <a:ext uri="{FF2B5EF4-FFF2-40B4-BE49-F238E27FC236}">
                <a16:creationId xmlns:a16="http://schemas.microsoft.com/office/drawing/2014/main" id="{4FC11A00-4148-CC3B-7AA1-403BD36421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9C318E-DB0D-8E39-0A9B-EE2E1825D2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025D7C-C689-4562-93D5-8C0CD0293F62}" type="slidenum">
              <a:rPr lang="en-US" smtClean="0"/>
              <a:t>‹#›</a:t>
            </a:fld>
            <a:endParaRPr lang="en-US"/>
          </a:p>
        </p:txBody>
      </p:sp>
    </p:spTree>
    <p:extLst>
      <p:ext uri="{BB962C8B-B14F-4D97-AF65-F5344CB8AC3E}">
        <p14:creationId xmlns:p14="http://schemas.microsoft.com/office/powerpoint/2010/main" val="1214691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8183A-1225-18F0-2166-3EDEC2F8BA58}"/>
              </a:ext>
            </a:extLst>
          </p:cNvPr>
          <p:cNvSpPr>
            <a:spLocks noGrp="1"/>
          </p:cNvSpPr>
          <p:nvPr>
            <p:ph type="title"/>
          </p:nvPr>
        </p:nvSpPr>
        <p:spPr>
          <a:xfrm>
            <a:off x="838200" y="106018"/>
            <a:ext cx="10515600" cy="575020"/>
          </a:xfrm>
        </p:spPr>
        <p:txBody>
          <a:bodyPr>
            <a:normAutofit fontScale="90000"/>
          </a:bodyPr>
          <a:lstStyle/>
          <a:p>
            <a:pPr algn="ctr"/>
            <a:r>
              <a:rPr lang="en-US" dirty="0"/>
              <a:t>Software Requirements</a:t>
            </a:r>
          </a:p>
        </p:txBody>
      </p:sp>
      <p:sp>
        <p:nvSpPr>
          <p:cNvPr id="3" name="Content Placeholder 2">
            <a:extLst>
              <a:ext uri="{FF2B5EF4-FFF2-40B4-BE49-F238E27FC236}">
                <a16:creationId xmlns:a16="http://schemas.microsoft.com/office/drawing/2014/main" id="{34F40237-90D9-4043-AC89-BC84F0FE41D2}"/>
              </a:ext>
            </a:extLst>
          </p:cNvPr>
          <p:cNvSpPr>
            <a:spLocks noGrp="1"/>
          </p:cNvSpPr>
          <p:nvPr>
            <p:ph idx="1"/>
          </p:nvPr>
        </p:nvSpPr>
        <p:spPr>
          <a:xfrm>
            <a:off x="838200" y="834886"/>
            <a:ext cx="10515600" cy="5917095"/>
          </a:xfrm>
        </p:spPr>
        <p:txBody>
          <a:bodyPr/>
          <a:lstStyle/>
          <a:p>
            <a:r>
              <a:rPr lang="en-US" dirty="0"/>
              <a:t>The software requirements are description of features and functionalities of the target system. Requirements convey the expectations of users from the software product. The requirements can be obvious or hidden, known or unknown, expected or unexpected from client’s point of view.</a:t>
            </a:r>
          </a:p>
          <a:p>
            <a:r>
              <a:rPr lang="en-US" dirty="0">
                <a:solidFill>
                  <a:srgbClr val="FF0000"/>
                </a:solidFill>
              </a:rPr>
              <a:t>Requirement Engineering:</a:t>
            </a:r>
          </a:p>
          <a:p>
            <a:r>
              <a:rPr lang="en-US" dirty="0">
                <a:solidFill>
                  <a:srgbClr val="FF0000"/>
                </a:solidFill>
              </a:rPr>
              <a:t>The process to gather the software requirements from client, analyze and document them is known as requirement engineering.</a:t>
            </a:r>
          </a:p>
          <a:p>
            <a:endParaRPr lang="en-US" dirty="0">
              <a:solidFill>
                <a:srgbClr val="FF0000"/>
              </a:solidFill>
            </a:endParaRPr>
          </a:p>
          <a:p>
            <a:r>
              <a:rPr lang="en-US" dirty="0">
                <a:solidFill>
                  <a:srgbClr val="FF0000"/>
                </a:solidFill>
              </a:rPr>
              <a:t>The goal of requirement engineering is to develop and maintain sophisticated and descriptive ‘System Requirements Specification’ document.</a:t>
            </a:r>
          </a:p>
        </p:txBody>
      </p:sp>
    </p:spTree>
    <p:extLst>
      <p:ext uri="{BB962C8B-B14F-4D97-AF65-F5344CB8AC3E}">
        <p14:creationId xmlns:p14="http://schemas.microsoft.com/office/powerpoint/2010/main" val="13312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7B612-A890-C754-4FE6-90A619E0A560}"/>
              </a:ext>
            </a:extLst>
          </p:cNvPr>
          <p:cNvSpPr>
            <a:spLocks noGrp="1"/>
          </p:cNvSpPr>
          <p:nvPr>
            <p:ph type="title"/>
          </p:nvPr>
        </p:nvSpPr>
        <p:spPr>
          <a:xfrm>
            <a:off x="838200" y="238539"/>
            <a:ext cx="10515600" cy="795131"/>
          </a:xfrm>
        </p:spPr>
        <p:txBody>
          <a:bodyPr>
            <a:normAutofit/>
          </a:bodyPr>
          <a:lstStyle/>
          <a:p>
            <a:r>
              <a:rPr lang="en-US" dirty="0">
                <a:solidFill>
                  <a:srgbClr val="002060"/>
                </a:solidFill>
              </a:rPr>
              <a:t>Requirement Engineering Process</a:t>
            </a:r>
          </a:p>
        </p:txBody>
      </p:sp>
      <p:sp>
        <p:nvSpPr>
          <p:cNvPr id="3" name="Content Placeholder 2">
            <a:extLst>
              <a:ext uri="{FF2B5EF4-FFF2-40B4-BE49-F238E27FC236}">
                <a16:creationId xmlns:a16="http://schemas.microsoft.com/office/drawing/2014/main" id="{CAB2389A-631C-B274-0C18-978A229B4853}"/>
              </a:ext>
            </a:extLst>
          </p:cNvPr>
          <p:cNvSpPr>
            <a:spLocks noGrp="1"/>
          </p:cNvSpPr>
          <p:nvPr>
            <p:ph idx="1"/>
          </p:nvPr>
        </p:nvSpPr>
        <p:spPr>
          <a:xfrm>
            <a:off x="838200" y="901148"/>
            <a:ext cx="10515600" cy="5718313"/>
          </a:xfrm>
        </p:spPr>
        <p:txBody>
          <a:bodyPr/>
          <a:lstStyle/>
          <a:p>
            <a:r>
              <a:rPr lang="en-US" dirty="0"/>
              <a:t>It is a four step process, which includes –</a:t>
            </a:r>
          </a:p>
          <a:p>
            <a:r>
              <a:rPr lang="en-US" dirty="0">
                <a:solidFill>
                  <a:srgbClr val="00B050"/>
                </a:solidFill>
              </a:rPr>
              <a:t>Feasibility Study</a:t>
            </a:r>
          </a:p>
          <a:p>
            <a:r>
              <a:rPr lang="en-US" dirty="0">
                <a:solidFill>
                  <a:srgbClr val="00B050"/>
                </a:solidFill>
              </a:rPr>
              <a:t>Requirement Gathering</a:t>
            </a:r>
          </a:p>
          <a:p>
            <a:r>
              <a:rPr lang="en-US" dirty="0">
                <a:solidFill>
                  <a:srgbClr val="00B050"/>
                </a:solidFill>
              </a:rPr>
              <a:t>Software Requirement Specification</a:t>
            </a:r>
          </a:p>
          <a:p>
            <a:r>
              <a:rPr lang="en-US" dirty="0">
                <a:solidFill>
                  <a:srgbClr val="00B050"/>
                </a:solidFill>
              </a:rPr>
              <a:t>Software Requirement Validation</a:t>
            </a:r>
          </a:p>
        </p:txBody>
      </p:sp>
    </p:spTree>
    <p:extLst>
      <p:ext uri="{BB962C8B-B14F-4D97-AF65-F5344CB8AC3E}">
        <p14:creationId xmlns:p14="http://schemas.microsoft.com/office/powerpoint/2010/main" val="1164969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16A3E-A452-B3FD-6C33-8FFB5F222285}"/>
              </a:ext>
            </a:extLst>
          </p:cNvPr>
          <p:cNvSpPr>
            <a:spLocks noGrp="1"/>
          </p:cNvSpPr>
          <p:nvPr>
            <p:ph type="title"/>
          </p:nvPr>
        </p:nvSpPr>
        <p:spPr>
          <a:xfrm>
            <a:off x="838200" y="145774"/>
            <a:ext cx="10515600" cy="808383"/>
          </a:xfrm>
        </p:spPr>
        <p:txBody>
          <a:bodyPr>
            <a:normAutofit/>
          </a:bodyPr>
          <a:lstStyle/>
          <a:p>
            <a:pPr algn="ctr"/>
            <a:r>
              <a:rPr lang="en-US" b="1" dirty="0"/>
              <a:t>Feasibility study</a:t>
            </a:r>
          </a:p>
        </p:txBody>
      </p:sp>
      <p:sp>
        <p:nvSpPr>
          <p:cNvPr id="3" name="Content Placeholder 2">
            <a:extLst>
              <a:ext uri="{FF2B5EF4-FFF2-40B4-BE49-F238E27FC236}">
                <a16:creationId xmlns:a16="http://schemas.microsoft.com/office/drawing/2014/main" id="{657769D3-5C89-4017-6D02-3E6E2124A15E}"/>
              </a:ext>
            </a:extLst>
          </p:cNvPr>
          <p:cNvSpPr>
            <a:spLocks noGrp="1"/>
          </p:cNvSpPr>
          <p:nvPr>
            <p:ph idx="1"/>
          </p:nvPr>
        </p:nvSpPr>
        <p:spPr>
          <a:xfrm>
            <a:off x="838200" y="954157"/>
            <a:ext cx="10515600" cy="5645426"/>
          </a:xfrm>
        </p:spPr>
        <p:txBody>
          <a:bodyPr>
            <a:normAutofit/>
          </a:bodyPr>
          <a:lstStyle/>
          <a:p>
            <a:r>
              <a:rPr lang="en-US" sz="2000" dirty="0"/>
              <a:t>When the client approaches the organization for getting the desired product developed, it comes up with rough idea about what all functions the software must perform and which all features are expected from the software.</a:t>
            </a:r>
          </a:p>
          <a:p>
            <a:endParaRPr lang="en-US" sz="2000" dirty="0"/>
          </a:p>
          <a:p>
            <a:r>
              <a:rPr lang="en-US" sz="2000" dirty="0"/>
              <a:t>Referencing to this information, the analysts does a detailed study about whether the desired system and its functionality are feasible to develop.</a:t>
            </a:r>
          </a:p>
          <a:p>
            <a:endParaRPr lang="en-US" sz="2000" dirty="0"/>
          </a:p>
          <a:p>
            <a:r>
              <a:rPr lang="en-US" sz="2000" dirty="0"/>
              <a:t>This feasibility study is focused towards goal of the organization. This study analyzes whether the software product can be practically materialized in terms of implementation, contribution of project to organization, cost constraints and as per values and objectives of the organization. It explores technical aspects of the project and product such as usability, maintainability, productivity and integration ability.</a:t>
            </a:r>
          </a:p>
          <a:p>
            <a:endParaRPr lang="en-US" sz="2000" dirty="0"/>
          </a:p>
          <a:p>
            <a:r>
              <a:rPr lang="en-US" sz="2000" dirty="0"/>
              <a:t>The output of this phase should be a feasibility study report that should contain adequate comments and recommendations for management about whether or not the project should be undertaken</a:t>
            </a:r>
          </a:p>
        </p:txBody>
      </p:sp>
    </p:spTree>
    <p:extLst>
      <p:ext uri="{BB962C8B-B14F-4D97-AF65-F5344CB8AC3E}">
        <p14:creationId xmlns:p14="http://schemas.microsoft.com/office/powerpoint/2010/main" val="206436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35108-480D-ED5C-0C15-0D7002407C50}"/>
              </a:ext>
            </a:extLst>
          </p:cNvPr>
          <p:cNvSpPr>
            <a:spLocks noGrp="1"/>
          </p:cNvSpPr>
          <p:nvPr>
            <p:ph type="title"/>
          </p:nvPr>
        </p:nvSpPr>
        <p:spPr>
          <a:xfrm>
            <a:off x="838200" y="119271"/>
            <a:ext cx="10515600" cy="26504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33514BD-D2B2-858D-6EDB-38DBE04206EE}"/>
              </a:ext>
            </a:extLst>
          </p:cNvPr>
          <p:cNvSpPr>
            <a:spLocks noGrp="1"/>
          </p:cNvSpPr>
          <p:nvPr>
            <p:ph idx="1"/>
          </p:nvPr>
        </p:nvSpPr>
        <p:spPr>
          <a:xfrm>
            <a:off x="838200" y="530087"/>
            <a:ext cx="10515600" cy="6115878"/>
          </a:xfrm>
        </p:spPr>
        <p:txBody>
          <a:bodyPr>
            <a:normAutofit fontScale="92500" lnSpcReduction="10000"/>
          </a:bodyPr>
          <a:lstStyle/>
          <a:p>
            <a:r>
              <a:rPr lang="en-US" sz="2400" b="1" dirty="0"/>
              <a:t>Requirement Gathering</a:t>
            </a:r>
          </a:p>
          <a:p>
            <a:r>
              <a:rPr lang="en-US" sz="2400" dirty="0"/>
              <a:t>If the feasibility report is positive towards undertaking the project, next phase starts with gathering requirements from the user. Analysts and engineers communicate with the client and end-users to know their ideas on what the software should provide and which features they want the software to include.</a:t>
            </a:r>
          </a:p>
          <a:p>
            <a:endParaRPr lang="en-US" sz="2400" dirty="0"/>
          </a:p>
          <a:p>
            <a:r>
              <a:rPr lang="en-US" sz="2400" b="1" dirty="0"/>
              <a:t>Software Requirement Specification</a:t>
            </a:r>
          </a:p>
          <a:p>
            <a:r>
              <a:rPr lang="en-US" sz="2400" dirty="0"/>
              <a:t>SRS is a document created by system analyst after the requirements are collected from various stakeholders.</a:t>
            </a:r>
          </a:p>
          <a:p>
            <a:endParaRPr lang="en-US" sz="2400" dirty="0"/>
          </a:p>
          <a:p>
            <a:r>
              <a:rPr lang="en-US" sz="2400" dirty="0"/>
              <a:t>SRS defines how the intended software will interact with hardware, external interfaces, speed of operation, response time of system, portability of software across various platforms, maintainability, speed of recovery after crashing, Security, Quality, Limitations etc.</a:t>
            </a:r>
          </a:p>
          <a:p>
            <a:endParaRPr lang="en-US" sz="2400" dirty="0"/>
          </a:p>
          <a:p>
            <a:r>
              <a:rPr lang="en-US" sz="2400" dirty="0"/>
              <a:t>The requirements received from client are written in natural language. It is the responsibility of system analyst to document the requirements in technical language so that they can be comprehended and useful by the software development team.</a:t>
            </a:r>
          </a:p>
        </p:txBody>
      </p:sp>
    </p:spTree>
    <p:extLst>
      <p:ext uri="{BB962C8B-B14F-4D97-AF65-F5344CB8AC3E}">
        <p14:creationId xmlns:p14="http://schemas.microsoft.com/office/powerpoint/2010/main" val="1335477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FAC54-D65A-FD4E-BBAC-1B3FDC107D57}"/>
              </a:ext>
            </a:extLst>
          </p:cNvPr>
          <p:cNvSpPr>
            <a:spLocks noGrp="1"/>
          </p:cNvSpPr>
          <p:nvPr>
            <p:ph type="title"/>
          </p:nvPr>
        </p:nvSpPr>
        <p:spPr>
          <a:xfrm>
            <a:off x="838200" y="1"/>
            <a:ext cx="10515600" cy="681036"/>
          </a:xfrm>
        </p:spPr>
        <p:txBody>
          <a:bodyPr>
            <a:normAutofit fontScale="90000"/>
          </a:bodyPr>
          <a:lstStyle/>
          <a:p>
            <a:r>
              <a:rPr lang="en-US" dirty="0"/>
              <a:t>SRS should come up with following features:</a:t>
            </a:r>
          </a:p>
        </p:txBody>
      </p:sp>
      <p:sp>
        <p:nvSpPr>
          <p:cNvPr id="3" name="Content Placeholder 2">
            <a:extLst>
              <a:ext uri="{FF2B5EF4-FFF2-40B4-BE49-F238E27FC236}">
                <a16:creationId xmlns:a16="http://schemas.microsoft.com/office/drawing/2014/main" id="{50E74CDB-F5C5-EE5D-03C3-AFBEC7358135}"/>
              </a:ext>
            </a:extLst>
          </p:cNvPr>
          <p:cNvSpPr>
            <a:spLocks noGrp="1"/>
          </p:cNvSpPr>
          <p:nvPr>
            <p:ph idx="1"/>
          </p:nvPr>
        </p:nvSpPr>
        <p:spPr>
          <a:xfrm>
            <a:off x="838200" y="940904"/>
            <a:ext cx="10515600" cy="5486400"/>
          </a:xfrm>
        </p:spPr>
        <p:txBody>
          <a:bodyPr/>
          <a:lstStyle/>
          <a:p>
            <a:r>
              <a:rPr lang="en-US" dirty="0"/>
              <a:t>User Requirements are expressed in natural language.</a:t>
            </a:r>
          </a:p>
          <a:p>
            <a:r>
              <a:rPr lang="en-US" dirty="0"/>
              <a:t>Technical requirements are expressed in structured language, which is used inside the organization.</a:t>
            </a:r>
          </a:p>
          <a:p>
            <a:r>
              <a:rPr lang="en-US" dirty="0"/>
              <a:t>Design description should be written in Pseudo code.</a:t>
            </a:r>
          </a:p>
          <a:p>
            <a:r>
              <a:rPr lang="en-US" dirty="0"/>
              <a:t>Format of Forms and GUI screen prints.</a:t>
            </a:r>
          </a:p>
          <a:p>
            <a:r>
              <a:rPr lang="en-US" dirty="0"/>
              <a:t>Conditional and mathematical notations for DFDs </a:t>
            </a:r>
            <a:r>
              <a:rPr lang="en-US" dirty="0" err="1"/>
              <a:t>etc</a:t>
            </a:r>
            <a:endParaRPr lang="en-US" dirty="0"/>
          </a:p>
        </p:txBody>
      </p:sp>
    </p:spTree>
    <p:extLst>
      <p:ext uri="{BB962C8B-B14F-4D97-AF65-F5344CB8AC3E}">
        <p14:creationId xmlns:p14="http://schemas.microsoft.com/office/powerpoint/2010/main" val="2354226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792DC-69EE-6CD2-6ABD-FD4C5FAA6A82}"/>
              </a:ext>
            </a:extLst>
          </p:cNvPr>
          <p:cNvSpPr>
            <a:spLocks noGrp="1"/>
          </p:cNvSpPr>
          <p:nvPr>
            <p:ph type="title"/>
          </p:nvPr>
        </p:nvSpPr>
        <p:spPr>
          <a:xfrm>
            <a:off x="838200" y="119271"/>
            <a:ext cx="10515600" cy="662607"/>
          </a:xfrm>
        </p:spPr>
        <p:txBody>
          <a:bodyPr>
            <a:normAutofit fontScale="90000"/>
          </a:bodyPr>
          <a:lstStyle/>
          <a:p>
            <a:r>
              <a:rPr lang="en-US" b="1" dirty="0"/>
              <a:t>Software Requirement Validation</a:t>
            </a:r>
          </a:p>
        </p:txBody>
      </p:sp>
      <p:sp>
        <p:nvSpPr>
          <p:cNvPr id="3" name="Content Placeholder 2">
            <a:extLst>
              <a:ext uri="{FF2B5EF4-FFF2-40B4-BE49-F238E27FC236}">
                <a16:creationId xmlns:a16="http://schemas.microsoft.com/office/drawing/2014/main" id="{74915805-1060-E7EA-6313-6981B9D1AE04}"/>
              </a:ext>
            </a:extLst>
          </p:cNvPr>
          <p:cNvSpPr>
            <a:spLocks noGrp="1"/>
          </p:cNvSpPr>
          <p:nvPr>
            <p:ph idx="1"/>
          </p:nvPr>
        </p:nvSpPr>
        <p:spPr>
          <a:xfrm>
            <a:off x="838200" y="781878"/>
            <a:ext cx="10515600" cy="5751444"/>
          </a:xfrm>
        </p:spPr>
        <p:txBody>
          <a:bodyPr/>
          <a:lstStyle/>
          <a:p>
            <a:r>
              <a:rPr lang="en-US" dirty="0"/>
              <a:t>After requirement specifications are developed, the requirements mentioned in this document are validated. User might ask for illegal, impractical solution or experts may interpret the requirements incorrectly. This results in huge increase in cost if not nipped in the bud. Requirements can be checked against following conditions -</a:t>
            </a:r>
          </a:p>
          <a:p>
            <a:endParaRPr lang="en-US" dirty="0"/>
          </a:p>
          <a:p>
            <a:r>
              <a:rPr lang="en-US" dirty="0"/>
              <a:t>If they can be practically implemented</a:t>
            </a:r>
          </a:p>
          <a:p>
            <a:r>
              <a:rPr lang="en-US" dirty="0"/>
              <a:t>If they are valid and as per functionality and domain of software</a:t>
            </a:r>
          </a:p>
          <a:p>
            <a:r>
              <a:rPr lang="en-US" dirty="0"/>
              <a:t>If there are any ambiguities</a:t>
            </a:r>
          </a:p>
          <a:p>
            <a:r>
              <a:rPr lang="en-US" dirty="0"/>
              <a:t>If they are complete</a:t>
            </a:r>
          </a:p>
          <a:p>
            <a:r>
              <a:rPr lang="en-US" dirty="0"/>
              <a:t>If they can be demonstrated</a:t>
            </a:r>
          </a:p>
        </p:txBody>
      </p:sp>
    </p:spTree>
    <p:extLst>
      <p:ext uri="{BB962C8B-B14F-4D97-AF65-F5344CB8AC3E}">
        <p14:creationId xmlns:p14="http://schemas.microsoft.com/office/powerpoint/2010/main" val="2909750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570</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Software Requirements</vt:lpstr>
      <vt:lpstr>Requirement Engineering Process</vt:lpstr>
      <vt:lpstr>Feasibility study</vt:lpstr>
      <vt:lpstr>PowerPoint Presentation</vt:lpstr>
      <vt:lpstr>SRS should come up with following features:</vt:lpstr>
      <vt:lpstr>Software Requirement Validation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Requirements</dc:title>
  <dc:creator>hp</dc:creator>
  <cp:lastModifiedBy>hp</cp:lastModifiedBy>
  <cp:revision>1</cp:revision>
  <dcterms:created xsi:type="dcterms:W3CDTF">2022-10-01T08:41:00Z</dcterms:created>
  <dcterms:modified xsi:type="dcterms:W3CDTF">2022-10-01T08:49:29Z</dcterms:modified>
</cp:coreProperties>
</file>