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pPr algn="ctr"/>
            <a:r>
              <a:rPr lang="en-IN" sz="4000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Sports Nutrition</a:t>
            </a:r>
            <a:br>
              <a:rPr lang="en-IN" sz="4000" b="1" dirty="0" smtClean="0">
                <a:solidFill>
                  <a:srgbClr val="FF0000"/>
                </a:solidFill>
                <a:latin typeface="Algerian" panose="04020705040A02060702" pitchFamily="82" charset="0"/>
              </a:rPr>
            </a:br>
            <a:r>
              <a:rPr lang="en-IN" dirty="0" smtClean="0">
                <a:latin typeface="Algerian" panose="04020705040A02060702" pitchFamily="82" charset="0"/>
              </a:rPr>
              <a:t>By</a:t>
            </a:r>
            <a:r>
              <a:rPr lang="en-IN" dirty="0" smtClean="0">
                <a:latin typeface="Algerian" panose="04020705040A02060702" pitchFamily="82" charset="0"/>
              </a:rPr>
              <a:t/>
            </a:r>
            <a:br>
              <a:rPr lang="en-IN" dirty="0" smtClean="0">
                <a:latin typeface="Algerian" panose="04020705040A02060702" pitchFamily="82" charset="0"/>
              </a:rPr>
            </a:br>
            <a:r>
              <a:rPr lang="en-IN" dirty="0" err="1" smtClean="0">
                <a:solidFill>
                  <a:srgbClr val="7030A0"/>
                </a:solidFill>
                <a:latin typeface="Algerian" panose="04020705040A02060702" pitchFamily="82" charset="0"/>
              </a:rPr>
              <a:t>Dr.</a:t>
            </a:r>
            <a:r>
              <a:rPr lang="en-IN" dirty="0" smtClean="0">
                <a:solidFill>
                  <a:srgbClr val="7030A0"/>
                </a:solidFill>
                <a:latin typeface="Algerian" panose="04020705040A02060702" pitchFamily="82" charset="0"/>
              </a:rPr>
              <a:t> </a:t>
            </a:r>
            <a:r>
              <a:rPr lang="en-IN" dirty="0" err="1" smtClean="0">
                <a:solidFill>
                  <a:srgbClr val="7030A0"/>
                </a:solidFill>
                <a:latin typeface="AR JULIAN" panose="02000000000000000000" pitchFamily="2" charset="0"/>
              </a:rPr>
              <a:t>Sravan</a:t>
            </a:r>
            <a:r>
              <a:rPr lang="en-IN" dirty="0" smtClean="0">
                <a:solidFill>
                  <a:srgbClr val="7030A0"/>
                </a:solidFill>
                <a:latin typeface="AR JULIAN" panose="02000000000000000000" pitchFamily="2" charset="0"/>
              </a:rPr>
              <a:t> Kumar Yadav</a:t>
            </a:r>
            <a:br>
              <a:rPr lang="en-IN" dirty="0" smtClean="0">
                <a:solidFill>
                  <a:srgbClr val="7030A0"/>
                </a:solidFill>
                <a:latin typeface="AR JULIAN" panose="02000000000000000000" pitchFamily="2" charset="0"/>
              </a:rPr>
            </a:br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Physical Education, </a:t>
            </a:r>
            <a:r>
              <a:rPr lang="en-IN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Chhatrapati</a:t>
            </a:r>
            <a:r>
              <a:rPr lang="en-I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Sahu</a:t>
            </a:r>
            <a:r>
              <a:rPr lang="en-I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Ji </a:t>
            </a:r>
            <a:r>
              <a:rPr lang="en-IN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Maharaj</a:t>
            </a:r>
            <a:r>
              <a:rPr lang="en-I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University, Kanpur (U.P.)</a:t>
            </a:r>
            <a:br>
              <a:rPr lang="en-I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581400" cy="365125"/>
          </a:xfrm>
        </p:spPr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Sravan</a:t>
            </a:r>
            <a:r>
              <a:rPr lang="en-US" dirty="0" smtClean="0"/>
              <a:t> Kumar Yadav, Asst. Prof., CSJMU, Kanpur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48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Types of Obesity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Inactivity Obesity</a:t>
            </a:r>
          </a:p>
          <a:p>
            <a:r>
              <a:rPr lang="en-IN" dirty="0" smtClean="0"/>
              <a:t>Food Obesity</a:t>
            </a:r>
          </a:p>
          <a:p>
            <a:r>
              <a:rPr lang="en-IN" dirty="0" smtClean="0"/>
              <a:t>Venous Obesity</a:t>
            </a:r>
          </a:p>
          <a:p>
            <a:r>
              <a:rPr lang="en-IN" dirty="0" smtClean="0"/>
              <a:t>Gluten Obesity</a:t>
            </a:r>
          </a:p>
          <a:p>
            <a:r>
              <a:rPr lang="en-IN" dirty="0" smtClean="0"/>
              <a:t>Antherogenic Obesity</a:t>
            </a:r>
          </a:p>
          <a:p>
            <a:r>
              <a:rPr lang="en-IN" dirty="0" smtClean="0"/>
              <a:t>Anxiety Obesity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78302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Values of Weight Management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Decrease body fat percentage</a:t>
            </a:r>
          </a:p>
          <a:p>
            <a:r>
              <a:rPr lang="en-IN" dirty="0" smtClean="0"/>
              <a:t>Increase in strength</a:t>
            </a:r>
          </a:p>
          <a:p>
            <a:r>
              <a:rPr lang="en-IN" dirty="0"/>
              <a:t>Increase </a:t>
            </a:r>
            <a:r>
              <a:rPr lang="en-IN" dirty="0" smtClean="0"/>
              <a:t>in muscles tone</a:t>
            </a:r>
          </a:p>
          <a:p>
            <a:r>
              <a:rPr lang="en-IN" dirty="0" smtClean="0"/>
              <a:t>Better muscular tone</a:t>
            </a:r>
          </a:p>
          <a:p>
            <a:r>
              <a:rPr lang="en-IN" dirty="0" smtClean="0"/>
              <a:t>Improve bone mass</a:t>
            </a:r>
          </a:p>
          <a:p>
            <a:r>
              <a:rPr lang="en-IN" dirty="0" smtClean="0"/>
              <a:t>Increase resting metabolic rate</a:t>
            </a:r>
          </a:p>
          <a:p>
            <a:r>
              <a:rPr lang="en-IN" dirty="0" smtClean="0"/>
              <a:t>Improve self confidence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41357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Greater Hormonal response</a:t>
            </a:r>
          </a:p>
          <a:p>
            <a:r>
              <a:rPr lang="en-IN" dirty="0" smtClean="0"/>
              <a:t>Reduce stress and anxiety</a:t>
            </a:r>
          </a:p>
          <a:p>
            <a:r>
              <a:rPr lang="en-IN" dirty="0" smtClean="0"/>
              <a:t>Improves balance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55353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772912"/>
          </a:xfrm>
        </p:spPr>
        <p:txBody>
          <a:bodyPr>
            <a:normAutofit/>
          </a:bodyPr>
          <a:lstStyle/>
          <a:p>
            <a:r>
              <a:rPr lang="en-I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IN" sz="9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Sravan Kumar Yadav, Asst. Prof., CSJMU, Kanpur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44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86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Sports Nutrition By Dr. Sravan Kumar Yadav Assistant Professor  Department of Physical Education, Chhatrapati Sahu Ji Maharaj University, Kanpur (U.P.) </vt:lpstr>
      <vt:lpstr>Types of Obesity</vt:lpstr>
      <vt:lpstr>Values of Weight Management</vt:lpstr>
      <vt:lpstr>Cont..</vt:lpstr>
      <vt:lpstr>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Sports Nutrition By Dr. Sravan Kumar Yadav Assistant Professor  Department of Physical Education, Chhatrapati Sahu Ji Maharaj University, Kanpur (U.P.) </dc:title>
  <dc:creator/>
  <cp:lastModifiedBy>VED</cp:lastModifiedBy>
  <cp:revision>3</cp:revision>
  <dcterms:created xsi:type="dcterms:W3CDTF">2006-08-16T00:00:00Z</dcterms:created>
  <dcterms:modified xsi:type="dcterms:W3CDTF">2021-11-21T03:38:27Z</dcterms:modified>
</cp:coreProperties>
</file>