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65" r:id="rId3"/>
    <p:sldId id="266" r:id="rId4"/>
    <p:sldId id="258" r:id="rId5"/>
    <p:sldId id="262" r:id="rId6"/>
    <p:sldId id="277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570F34E-ED94-4A30-8CC7-2B0B9DA5FCC4}" type="datetimeFigureOut">
              <a:rPr lang="en-IN" smtClean="0"/>
              <a:t>21-11-2021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FDD1395-BEF2-406D-855F-0285FFA181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21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1C6C-D6DF-4171-9E91-C0580C755D14}" type="datetime1">
              <a:rPr lang="en-US" smtClean="0"/>
              <a:t>11/21/2021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4A7F-EE77-448B-864C-AA058AD3AE73}" type="datetime1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0815-AB57-4B40-BF27-2748CD6B6D0B}" type="datetime1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D0FA-8C5E-4A2C-A545-A9C3AE7DEF71}" type="datetime1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3F12-03D1-42F5-A328-5A52217C8F15}" type="datetime1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8A87-23CD-4D5A-9CED-0BA6EB0CCC43}" type="datetime1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0EBF-1C37-424C-BECA-1145F46771A1}" type="datetime1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F144-CCA8-44DA-8F54-FD8179D870E6}" type="datetime1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70EF-A636-405B-BCAF-57665E0C35DE}" type="datetime1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728B-2862-4B91-9C2C-89DB7AE5837B}" type="datetime1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CAFC-6D91-49DE-A0FE-336C6C1C23DE}" type="datetime1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75523-02F3-4B8C-979E-DBD9536E4A3D}" type="datetime1">
              <a:rPr lang="en-US" smtClean="0"/>
              <a:t>11/21/2021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Statistics in Physical education</a:t>
            </a:r>
            <a:r>
              <a:rPr lang="en-IN" dirty="0" smtClean="0">
                <a:latin typeface="Algerian" panose="04020705040A02060702" pitchFamily="82" charset="0"/>
              </a:rPr>
              <a:t/>
            </a:r>
            <a:br>
              <a:rPr lang="en-IN" dirty="0" smtClean="0">
                <a:latin typeface="Algerian" panose="04020705040A02060702" pitchFamily="82" charset="0"/>
              </a:rPr>
            </a:br>
            <a:r>
              <a:rPr lang="en-IN" dirty="0" smtClean="0">
                <a:latin typeface="Algerian" panose="04020705040A02060702" pitchFamily="82" charset="0"/>
              </a:rPr>
              <a:t>By</a:t>
            </a:r>
            <a:br>
              <a:rPr lang="en-IN" dirty="0" smtClean="0">
                <a:latin typeface="Algerian" panose="04020705040A02060702" pitchFamily="82" charset="0"/>
              </a:rPr>
            </a:br>
            <a:r>
              <a:rPr lang="en-IN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Dr.</a:t>
            </a:r>
            <a:r>
              <a:rPr lang="en-IN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IN" dirty="0" err="1" smtClean="0">
                <a:solidFill>
                  <a:srgbClr val="7030A0"/>
                </a:solidFill>
                <a:latin typeface="AR JULIAN" panose="02000000000000000000" pitchFamily="2" charset="0"/>
              </a:rPr>
              <a:t>Sravan</a:t>
            </a:r>
            <a:r>
              <a:rPr lang="en-IN" dirty="0" smtClean="0">
                <a:solidFill>
                  <a:srgbClr val="7030A0"/>
                </a:solidFill>
                <a:latin typeface="AR JULIAN" panose="02000000000000000000" pitchFamily="2" charset="0"/>
              </a:rPr>
              <a:t> Kumar Yadav</a:t>
            </a:r>
            <a:br>
              <a:rPr lang="en-IN" dirty="0" smtClean="0">
                <a:solidFill>
                  <a:srgbClr val="7030A0"/>
                </a:solidFill>
                <a:latin typeface="AR JULIAN" panose="02000000000000000000" pitchFamily="2" charset="0"/>
              </a:rPr>
            </a:b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Physical Education,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Chhatrapati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Sahu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Maharaj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Kanpur (U.P.)</a:t>
            </a:r>
            <a:b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81400" cy="365125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Sravan</a:t>
            </a:r>
            <a:r>
              <a:rPr lang="en-US" dirty="0" smtClean="0"/>
              <a:t> Kumar Yadav, Asst. Prof., CSJMU, Kanpur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 of Statistics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word make to-</a:t>
            </a: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word- State</a:t>
            </a: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 word-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</a:p>
          <a:p>
            <a:pPr marL="0" indent="0">
              <a:buNone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 Word- Statista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State, 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Statista means 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(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Rajya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81400" cy="365125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Sravan</a:t>
            </a:r>
            <a:r>
              <a:rPr lang="en-US" dirty="0" smtClean="0"/>
              <a:t> Kumar Yadav, Asst. Prof., CSJMU, Kanpur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statistics</a:t>
            </a:r>
            <a:b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“Statistics is the Science of Counting”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-According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Bowley 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“Statistics is the Science of Estimates and Probabilities”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-According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Boddington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“Statistics may be defined as applied science which deals with collection, analysis and interpretation of data”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81400" cy="365125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Sravan</a:t>
            </a:r>
            <a:r>
              <a:rPr lang="en-US" dirty="0" smtClean="0"/>
              <a:t> Kumar Yadav, Asst. Prof., CSJMU, Kanpur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9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Statistics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Statistics: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(Various characteristics of the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scores/Certain characteristics of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scores like max. score, Min. score, average, variability, height, weight etc.)</a:t>
            </a:r>
          </a:p>
          <a:p>
            <a:pPr marL="571500" indent="-571500">
              <a:buFont typeface="+mj-lt"/>
              <a:buAutoNum type="romanUcPeriod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Inferential 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Inferential statistics is the backbone of statistics.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two types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Estimation: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(Estimating with the help of Estimator)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of Hypothesis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(Testing a statistical hypothesis about population parameter)</a:t>
            </a:r>
          </a:p>
          <a:p>
            <a:pPr marL="0" indent="0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Sravan</a:t>
            </a:r>
            <a:r>
              <a:rPr lang="en-US" dirty="0" smtClean="0"/>
              <a:t> Kumar Yadav, Asst. Prof., CSJMU, Kanpur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&amp; Importance of Statistics</a:t>
            </a:r>
            <a:endParaRPr lang="en-I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literature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the Research Problem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norms on various traits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conduct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scientific temper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the authenticity of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analysis of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measurement and evaluation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Sravan</a:t>
            </a:r>
            <a:r>
              <a:rPr lang="en-US" dirty="0" smtClean="0"/>
              <a:t> Kumar Yadav, Asst. Prof., CSJMU, Kanpur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72912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242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Statistics in Physical education By Dr. Sravan Kumar Yadav Assistant Professor  Department of Physical Education, Chhatrapati Sahu Ji Maharaj University, Kanpur (U.P.) </vt:lpstr>
      <vt:lpstr>Meaning of Statistics</vt:lpstr>
      <vt:lpstr>     Definition of statistics </vt:lpstr>
      <vt:lpstr>Types of Statistics</vt:lpstr>
      <vt:lpstr>Needs &amp; Importance of Statistics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/>
  <cp:lastModifiedBy>VED</cp:lastModifiedBy>
  <cp:revision>44</cp:revision>
  <cp:lastPrinted>2021-06-30T12:11:18Z</cp:lastPrinted>
  <dcterms:created xsi:type="dcterms:W3CDTF">2006-08-16T00:00:00Z</dcterms:created>
  <dcterms:modified xsi:type="dcterms:W3CDTF">2021-11-21T02:41:28Z</dcterms:modified>
</cp:coreProperties>
</file>